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handoutMasterIdLst>
    <p:handoutMasterId r:id="rId19"/>
  </p:handoutMasterIdLst>
  <p:sldIdLst>
    <p:sldId id="436" r:id="rId5"/>
    <p:sldId id="437" r:id="rId6"/>
    <p:sldId id="452" r:id="rId7"/>
    <p:sldId id="453" r:id="rId8"/>
    <p:sldId id="438" r:id="rId9"/>
    <p:sldId id="456" r:id="rId10"/>
    <p:sldId id="449" r:id="rId11"/>
    <p:sldId id="459" r:id="rId12"/>
    <p:sldId id="454" r:id="rId13"/>
    <p:sldId id="451" r:id="rId14"/>
    <p:sldId id="457" r:id="rId15"/>
    <p:sldId id="446" r:id="rId16"/>
    <p:sldId id="43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8187"/>
    <a:srgbClr val="0C404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6" autoAdjust="0"/>
    <p:restoredTop sz="95394" autoAdjust="0"/>
  </p:normalViewPr>
  <p:slideViewPr>
    <p:cSldViewPr snapToGrid="0">
      <p:cViewPr>
        <p:scale>
          <a:sx n="50" d="100"/>
          <a:sy n="50" d="100"/>
        </p:scale>
        <p:origin x="36" y="1552"/>
      </p:cViewPr>
      <p:guideLst/>
    </p:cSldViewPr>
  </p:slideViewPr>
  <p:outlineViewPr>
    <p:cViewPr>
      <p:scale>
        <a:sx n="33" d="100"/>
        <a:sy n="33" d="100"/>
      </p:scale>
      <p:origin x="0" y="-17146"/>
    </p:cViewPr>
  </p:outlineViewPr>
  <p:notesTextViewPr>
    <p:cViewPr>
      <p:scale>
        <a:sx n="1" d="1"/>
        <a:sy n="1" d="1"/>
      </p:scale>
      <p:origin x="0" y="0"/>
    </p:cViewPr>
  </p:notesTextViewPr>
  <p:sorterViewPr>
    <p:cViewPr varScale="1">
      <p:scale>
        <a:sx n="1" d="1"/>
        <a:sy n="1" d="1"/>
      </p:scale>
      <p:origin x="0" y="-8717"/>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4D2272-D660-A337-AEF3-BE066BD545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1FE5A70-71C2-F335-270C-B94537340C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DC5A369-CA0E-4FC6-90EE-5FA969A08EF8}" type="datetimeFigureOut">
              <a:rPr lang="en-US" smtClean="0"/>
              <a:t>12/26/2024</a:t>
            </a:fld>
            <a:endParaRPr lang="en-US" dirty="0"/>
          </a:p>
        </p:txBody>
      </p:sp>
      <p:sp>
        <p:nvSpPr>
          <p:cNvPr id="4" name="Footer Placeholder 3">
            <a:extLst>
              <a:ext uri="{FF2B5EF4-FFF2-40B4-BE49-F238E27FC236}">
                <a16:creationId xmlns:a16="http://schemas.microsoft.com/office/drawing/2014/main" id="{D91E1B03-0F86-16E7-11BE-81F9F4CD66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C4524B8-3914-99B2-2620-0F2A88D335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9210F9-8331-407C-A034-F95DCB303EBC}" type="slidenum">
              <a:rPr lang="en-US" smtClean="0"/>
              <a:t>‹#›</a:t>
            </a:fld>
            <a:endParaRPr lang="en-US" dirty="0"/>
          </a:p>
        </p:txBody>
      </p:sp>
    </p:spTree>
    <p:extLst>
      <p:ext uri="{BB962C8B-B14F-4D97-AF65-F5344CB8AC3E}">
        <p14:creationId xmlns:p14="http://schemas.microsoft.com/office/powerpoint/2010/main" val="931005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AB06A-EEDC-421C-B5A0-5E9E5241A8E5}" type="datetimeFigureOut">
              <a:rPr lang="en-US" smtClean="0"/>
              <a:t>12/26/2024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F9438-3EEF-4192-9815-F6F44770AEF7}" type="slidenum">
              <a:rPr lang="en-US" smtClean="0"/>
              <a:t>‹#›</a:t>
            </a:fld>
            <a:endParaRPr lang="en-US" dirty="0"/>
          </a:p>
        </p:txBody>
      </p:sp>
    </p:spTree>
    <p:extLst>
      <p:ext uri="{BB962C8B-B14F-4D97-AF65-F5344CB8AC3E}">
        <p14:creationId xmlns:p14="http://schemas.microsoft.com/office/powerpoint/2010/main" val="2652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a:t>
            </a:fld>
            <a:endParaRPr lang="en-US" dirty="0"/>
          </a:p>
        </p:txBody>
      </p:sp>
    </p:spTree>
    <p:extLst>
      <p:ext uri="{BB962C8B-B14F-4D97-AF65-F5344CB8AC3E}">
        <p14:creationId xmlns:p14="http://schemas.microsoft.com/office/powerpoint/2010/main" val="2369047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2</a:t>
            </a:fld>
            <a:endParaRPr lang="en-US" dirty="0"/>
          </a:p>
        </p:txBody>
      </p:sp>
    </p:spTree>
    <p:extLst>
      <p:ext uri="{BB962C8B-B14F-4D97-AF65-F5344CB8AC3E}">
        <p14:creationId xmlns:p14="http://schemas.microsoft.com/office/powerpoint/2010/main" val="1244630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5</a:t>
            </a:fld>
            <a:endParaRPr lang="en-US" dirty="0"/>
          </a:p>
        </p:txBody>
      </p:sp>
    </p:spTree>
    <p:extLst>
      <p:ext uri="{BB962C8B-B14F-4D97-AF65-F5344CB8AC3E}">
        <p14:creationId xmlns:p14="http://schemas.microsoft.com/office/powerpoint/2010/main" val="1601957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12</a:t>
            </a:fld>
            <a:endParaRPr lang="en-US" dirty="0"/>
          </a:p>
        </p:txBody>
      </p:sp>
    </p:spTree>
    <p:extLst>
      <p:ext uri="{BB962C8B-B14F-4D97-AF65-F5344CB8AC3E}">
        <p14:creationId xmlns:p14="http://schemas.microsoft.com/office/powerpoint/2010/main" val="3222384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13</a:t>
            </a:fld>
            <a:endParaRPr lang="en-US" dirty="0"/>
          </a:p>
        </p:txBody>
      </p:sp>
    </p:spTree>
    <p:extLst>
      <p:ext uri="{BB962C8B-B14F-4D97-AF65-F5344CB8AC3E}">
        <p14:creationId xmlns:p14="http://schemas.microsoft.com/office/powerpoint/2010/main" val="3284469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endParaRPr lang="en-US" dirty="0"/>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2236382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74985615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3611012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1">
    <p:bg>
      <p:bgPr>
        <a:solidFill>
          <a:schemeClr val="accent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5040DA2-B75D-1B49-51F9-967501F7F67B}"/>
              </a:ext>
            </a:extLst>
          </p:cNvPr>
          <p:cNvSpPr>
            <a:spLocks noGrp="1"/>
          </p:cNvSpPr>
          <p:nvPr>
            <p:ph type="title" hasCustomPrompt="1"/>
          </p:nvPr>
        </p:nvSpPr>
        <p:spPr>
          <a:xfrm>
            <a:off x="994876" y="887638"/>
            <a:ext cx="10202248" cy="5094496"/>
          </a:xfrm>
        </p:spPr>
        <p:txBody>
          <a:bodyPr/>
          <a:lstStyle>
            <a:lvl1pPr algn="ctr">
              <a:defRPr sz="4800">
                <a:solidFill>
                  <a:schemeClr val="bg1"/>
                </a:solidFill>
              </a:defRPr>
            </a:lvl1pPr>
          </a:lstStyle>
          <a:p>
            <a:r>
              <a:rPr lang="en-US" dirty="0"/>
              <a:t>Click to add title</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
        <p:nvSpPr>
          <p:cNvPr id="2" name="Rectangle 1">
            <a:extLst>
              <a:ext uri="{FF2B5EF4-FFF2-40B4-BE49-F238E27FC236}">
                <a16:creationId xmlns:a16="http://schemas.microsoft.com/office/drawing/2014/main" id="{8E93BDAB-CB06-403B-00FD-9D1C2812A298}"/>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A6FB1FDB-9C8A-890A-5051-8D49E105FD49}"/>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21">
            <a:extLst>
              <a:ext uri="{FF2B5EF4-FFF2-40B4-BE49-F238E27FC236}">
                <a16:creationId xmlns:a16="http://schemas.microsoft.com/office/drawing/2014/main" id="{46056E81-9CB5-42E9-6689-B711F575C8F2}"/>
              </a:ext>
              <a:ext uri="{C183D7F6-B498-43B3-948B-1728B52AA6E4}">
                <adec:decorative xmlns:adec="http://schemas.microsoft.com/office/drawing/2017/decorative" val="1"/>
              </a:ext>
            </a:extLst>
          </p:cNvPr>
          <p:cNvSpPr/>
          <p:nvPr userDrawn="1"/>
        </p:nvSpPr>
        <p:spPr>
          <a:xfrm flipV="1">
            <a:off x="8981493" y="0"/>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2">
            <a:extLst>
              <a:ext uri="{FF2B5EF4-FFF2-40B4-BE49-F238E27FC236}">
                <a16:creationId xmlns:a16="http://schemas.microsoft.com/office/drawing/2014/main" id="{3D075254-6FC4-6738-BBBE-1BACB99E424A}"/>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056202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About 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BA2562-20F9-9DC8-81EB-6ED26B24D7E3}"/>
              </a:ext>
              <a:ext uri="{C183D7F6-B498-43B3-948B-1728B52AA6E4}">
                <adec:decorative xmlns:adec="http://schemas.microsoft.com/office/drawing/2017/decorative" val="1"/>
              </a:ext>
            </a:extLst>
          </p:cNvPr>
          <p:cNvSpPr/>
          <p:nvPr userDrawn="1"/>
        </p:nvSpPr>
        <p:spPr>
          <a:xfrm>
            <a:off x="1" y="5983099"/>
            <a:ext cx="12192000" cy="87392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25">
            <a:extLst>
              <a:ext uri="{FF2B5EF4-FFF2-40B4-BE49-F238E27FC236}">
                <a16:creationId xmlns:a16="http://schemas.microsoft.com/office/drawing/2014/main" id="{369E878B-C75C-98DC-B694-2C40507C4945}"/>
              </a:ext>
              <a:ext uri="{C183D7F6-B498-43B3-948B-1728B52AA6E4}">
                <adec:decorative xmlns:adec="http://schemas.microsoft.com/office/drawing/2017/decorative" val="1"/>
              </a:ext>
            </a:extLst>
          </p:cNvPr>
          <p:cNvSpPr/>
          <p:nvPr userDrawn="1"/>
        </p:nvSpPr>
        <p:spPr>
          <a:xfrm>
            <a:off x="8991644" y="3657675"/>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27">
            <a:extLst>
              <a:ext uri="{FF2B5EF4-FFF2-40B4-BE49-F238E27FC236}">
                <a16:creationId xmlns:a16="http://schemas.microsoft.com/office/drawing/2014/main" id="{DC03A063-67E0-718E-206C-6C807C20026A}"/>
              </a:ext>
              <a:ext uri="{C183D7F6-B498-43B3-948B-1728B52AA6E4}">
                <adec:decorative xmlns:adec="http://schemas.microsoft.com/office/drawing/2017/decorative" val="1"/>
              </a:ext>
            </a:extLst>
          </p:cNvPr>
          <p:cNvSpPr>
            <a:spLocks noChangeAspect="1"/>
          </p:cNvSpPr>
          <p:nvPr userDrawn="1"/>
        </p:nvSpPr>
        <p:spPr>
          <a:xfrm flipH="1" flipV="1">
            <a:off x="0" y="-5"/>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30">
            <a:extLst>
              <a:ext uri="{FF2B5EF4-FFF2-40B4-BE49-F238E27FC236}">
                <a16:creationId xmlns:a16="http://schemas.microsoft.com/office/drawing/2014/main" id="{6D86FEEF-2721-A616-B636-7C6F8B1B5D56}"/>
              </a:ext>
              <a:ext uri="{C183D7F6-B498-43B3-948B-1728B52AA6E4}">
                <adec:decorative xmlns:adec="http://schemas.microsoft.com/office/drawing/2017/decorative" val="1"/>
              </a:ext>
            </a:extLst>
          </p:cNvPr>
          <p:cNvSpPr>
            <a:spLocks noChangeAspect="1"/>
          </p:cNvSpPr>
          <p:nvPr userDrawn="1"/>
        </p:nvSpPr>
        <p:spPr>
          <a:xfrm rot="16200000" flipH="1" flipV="1">
            <a:off x="-433923" y="554625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itle 17">
            <a:extLst>
              <a:ext uri="{FF2B5EF4-FFF2-40B4-BE49-F238E27FC236}">
                <a16:creationId xmlns:a16="http://schemas.microsoft.com/office/drawing/2014/main" id="{4AC20A76-77DC-62F7-C0E5-66C03853B31E}"/>
              </a:ext>
            </a:extLst>
          </p:cNvPr>
          <p:cNvSpPr>
            <a:spLocks noGrp="1"/>
          </p:cNvSpPr>
          <p:nvPr>
            <p:ph type="title" hasCustomPrompt="1"/>
          </p:nvPr>
        </p:nvSpPr>
        <p:spPr>
          <a:xfrm>
            <a:off x="1371599" y="1478396"/>
            <a:ext cx="3710355" cy="3445297"/>
          </a:xfrm>
        </p:spPr>
        <p:txBody>
          <a:bodyPr>
            <a:normAutofit/>
          </a:bodyPr>
          <a:lstStyle>
            <a:lvl1pPr>
              <a:defRPr sz="3600">
                <a:solidFill>
                  <a:schemeClr val="accent2">
                    <a:lumMod val="75000"/>
                  </a:schemeClr>
                </a:solidFill>
              </a:defRPr>
            </a:lvl1pPr>
          </a:lstStyle>
          <a:p>
            <a:r>
              <a:rPr lang="en-US" dirty="0"/>
              <a:t>Click to add title</a:t>
            </a:r>
          </a:p>
        </p:txBody>
      </p:sp>
      <p:sp>
        <p:nvSpPr>
          <p:cNvPr id="20" name="Content Placeholder 19">
            <a:extLst>
              <a:ext uri="{FF2B5EF4-FFF2-40B4-BE49-F238E27FC236}">
                <a16:creationId xmlns:a16="http://schemas.microsoft.com/office/drawing/2014/main" id="{CF99A149-DEF4-9E0F-D0DE-E859DB6CA539}"/>
              </a:ext>
            </a:extLst>
          </p:cNvPr>
          <p:cNvSpPr>
            <a:spLocks noGrp="1"/>
          </p:cNvSpPr>
          <p:nvPr>
            <p:ph sz="quarter" idx="10" hasCustomPrompt="1"/>
          </p:nvPr>
        </p:nvSpPr>
        <p:spPr>
          <a:xfrm>
            <a:off x="5360465" y="1477963"/>
            <a:ext cx="5536135" cy="3446462"/>
          </a:xfrm>
        </p:spPr>
        <p:txBody>
          <a:bodyPr anchor="ct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bg1"/>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46245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Freeform: Shape 9">
            <a:extLst>
              <a:ext uri="{FF2B5EF4-FFF2-40B4-BE49-F238E27FC236}">
                <a16:creationId xmlns:a16="http://schemas.microsoft.com/office/drawing/2014/main" id="{A18D9F31-445F-F144-A393-66C1BDE8083D}"/>
              </a:ext>
              <a:ext uri="{C183D7F6-B498-43B3-948B-1728B52AA6E4}">
                <adec:decorative xmlns:adec="http://schemas.microsoft.com/office/drawing/2017/decorative" val="1"/>
              </a:ext>
            </a:extLst>
          </p:cNvPr>
          <p:cNvSpPr/>
          <p:nvPr userDrawn="1"/>
        </p:nvSpPr>
        <p:spPr>
          <a:xfrm flipV="1">
            <a:off x="4570022" y="3390898"/>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4">
            <a:extLst>
              <a:ext uri="{FF2B5EF4-FFF2-40B4-BE49-F238E27FC236}">
                <a16:creationId xmlns:a16="http://schemas.microsoft.com/office/drawing/2014/main" id="{24F2F994-08EA-D901-82B7-02E175B2FF92}"/>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Title 7">
            <a:extLst>
              <a:ext uri="{FF2B5EF4-FFF2-40B4-BE49-F238E27FC236}">
                <a16:creationId xmlns:a16="http://schemas.microsoft.com/office/drawing/2014/main" id="{863EE949-1BE5-CFA7-69CC-5235FFE07F0F}"/>
              </a:ext>
            </a:extLst>
          </p:cNvPr>
          <p:cNvSpPr>
            <a:spLocks noGrp="1"/>
          </p:cNvSpPr>
          <p:nvPr>
            <p:ph type="title" hasCustomPrompt="1"/>
          </p:nvPr>
        </p:nvSpPr>
        <p:spPr>
          <a:xfrm>
            <a:off x="1371598" y="1415562"/>
            <a:ext cx="5750171" cy="4009292"/>
          </a:xfrm>
        </p:spPr>
        <p:txBody>
          <a:bodyPr>
            <a:normAutofit/>
          </a:bodyPr>
          <a:lstStyle>
            <a:lvl1pPr>
              <a:defRPr sz="3600">
                <a:solidFill>
                  <a:schemeClr val="bg2"/>
                </a:solidFill>
              </a:defRPr>
            </a:lvl1pPr>
          </a:lstStyle>
          <a:p>
            <a:r>
              <a:rPr lang="en-US" dirty="0"/>
              <a:t>Click to add title</a:t>
            </a:r>
          </a:p>
        </p:txBody>
      </p:sp>
      <p:sp>
        <p:nvSpPr>
          <p:cNvPr id="4" name="Picture Placeholder 18">
            <a:extLst>
              <a:ext uri="{FF2B5EF4-FFF2-40B4-BE49-F238E27FC236}">
                <a16:creationId xmlns:a16="http://schemas.microsoft.com/office/drawing/2014/main" id="{A2B2C17F-12DD-A683-5602-F16A1C9647FB}"/>
              </a:ext>
            </a:extLst>
          </p:cNvPr>
          <p:cNvSpPr>
            <a:spLocks noGrp="1"/>
          </p:cNvSpPr>
          <p:nvPr>
            <p:ph type="pic" sz="quarter" idx="13"/>
          </p:nvPr>
        </p:nvSpPr>
        <p:spPr>
          <a:xfrm>
            <a:off x="7877908" y="1"/>
            <a:ext cx="4314092" cy="6858000"/>
          </a:xfrm>
          <a:custGeom>
            <a:avLst/>
            <a:gdLst>
              <a:gd name="connsiteX0" fmla="*/ 3466352 w 4267200"/>
              <a:gd name="connsiteY0" fmla="*/ 0 h 6858000"/>
              <a:gd name="connsiteX1" fmla="*/ 4267200 w 4267200"/>
              <a:gd name="connsiteY1" fmla="*/ 0 h 6858000"/>
              <a:gd name="connsiteX2" fmla="*/ 4267200 w 4267200"/>
              <a:gd name="connsiteY2" fmla="*/ 6858000 h 6858000"/>
              <a:gd name="connsiteX3" fmla="*/ 0 w 4267200"/>
              <a:gd name="connsiteY3" fmla="*/ 6858000 h 6858000"/>
              <a:gd name="connsiteX4" fmla="*/ 0 w 4267200"/>
              <a:gd name="connsiteY4" fmla="*/ 3338980 h 6858000"/>
              <a:gd name="connsiteX5" fmla="*/ 8352 w 4267200"/>
              <a:gd name="connsiteY5" fmla="*/ 3162578 h 6858000"/>
              <a:gd name="connsiteX6" fmla="*/ 3132972 w 4267200"/>
              <a:gd name="connsiteY6" fmla="*/ 18059 h 6858000"/>
              <a:gd name="connsiteX7" fmla="*/ 3466352 w 4267200"/>
              <a:gd name="connsiteY7" fmla="*/ 12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7200" h="6858000">
                <a:moveTo>
                  <a:pt x="3466352" y="0"/>
                </a:moveTo>
                <a:lnTo>
                  <a:pt x="4267200" y="0"/>
                </a:lnTo>
                <a:lnTo>
                  <a:pt x="4267200" y="6858000"/>
                </a:lnTo>
                <a:lnTo>
                  <a:pt x="0" y="6858000"/>
                </a:lnTo>
                <a:lnTo>
                  <a:pt x="0" y="3338980"/>
                </a:lnTo>
                <a:lnTo>
                  <a:pt x="8352" y="3162578"/>
                </a:lnTo>
                <a:cubicBezTo>
                  <a:pt x="166042" y="1505839"/>
                  <a:pt x="1479242" y="186005"/>
                  <a:pt x="3132972" y="18059"/>
                </a:cubicBezTo>
                <a:lnTo>
                  <a:pt x="3466352" y="1225"/>
                </a:lnTo>
                <a:close/>
              </a:path>
            </a:pathLst>
          </a:custGeom>
          <a:solidFill>
            <a:schemeClr val="accent2">
              <a:lumMod val="75000"/>
            </a:schemeClr>
          </a:solidFill>
        </p:spPr>
        <p:txBody>
          <a:bodyPr wrap="square" lIns="1463040" tIns="822960" rIns="1463040" anchor="t" anchorCtr="0">
            <a:noAutofit/>
          </a:bodyPr>
          <a:lstStyle>
            <a:lvl1pPr marL="0" indent="0" algn="ctr">
              <a:buNone/>
              <a:defRPr sz="1600">
                <a:solidFill>
                  <a:schemeClr val="bg2"/>
                </a:solidFill>
              </a:defRPr>
            </a:lvl1pPr>
          </a:lstStyle>
          <a:p>
            <a:r>
              <a:rPr lang="en-US"/>
              <a:t>Click icon to add picture</a:t>
            </a:r>
            <a:endParaRPr lang="en-US" dirty="0"/>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1904469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10C35C-5361-BD30-EB79-01BD72158B57}"/>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26">
            <a:extLst>
              <a:ext uri="{FF2B5EF4-FFF2-40B4-BE49-F238E27FC236}">
                <a16:creationId xmlns:a16="http://schemas.microsoft.com/office/drawing/2014/main" id="{948A7171-32A3-1CAC-DDFD-7C44DDAF06EA}"/>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47">
            <a:extLst>
              <a:ext uri="{FF2B5EF4-FFF2-40B4-BE49-F238E27FC236}">
                <a16:creationId xmlns:a16="http://schemas.microsoft.com/office/drawing/2014/main" id="{06FD5EAC-FAC4-CDB4-6AB8-809E940F0780}"/>
              </a:ext>
              <a:ext uri="{C183D7F6-B498-43B3-948B-1728B52AA6E4}">
                <adec:decorative xmlns:adec="http://schemas.microsoft.com/office/drawing/2017/decorative" val="1"/>
              </a:ext>
            </a:extLst>
          </p:cNvPr>
          <p:cNvSpPr/>
          <p:nvPr userDrawn="1"/>
        </p:nvSpPr>
        <p:spPr>
          <a:xfrm>
            <a:off x="8991644"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itle 9">
            <a:extLst>
              <a:ext uri="{FF2B5EF4-FFF2-40B4-BE49-F238E27FC236}">
                <a16:creationId xmlns:a16="http://schemas.microsoft.com/office/drawing/2014/main" id="{6DA13352-25BC-FD28-A34C-DD204D5BF178}"/>
              </a:ext>
            </a:extLst>
          </p:cNvPr>
          <p:cNvSpPr>
            <a:spLocks noGrp="1"/>
          </p:cNvSpPr>
          <p:nvPr>
            <p:ph type="title" hasCustomPrompt="1"/>
          </p:nvPr>
        </p:nvSpPr>
        <p:spPr>
          <a:xfrm>
            <a:off x="1381748" y="246183"/>
            <a:ext cx="9525000" cy="1919521"/>
          </a:xfrm>
        </p:spPr>
        <p:txBody>
          <a:bodyPr>
            <a:normAutofit/>
          </a:bodyPr>
          <a:lstStyle>
            <a:lvl1pPr>
              <a:defRPr sz="3600">
                <a:solidFill>
                  <a:schemeClr val="accent2">
                    <a:lumMod val="75000"/>
                  </a:schemeClr>
                </a:solidFill>
              </a:defRPr>
            </a:lvl1pPr>
          </a:lstStyle>
          <a:p>
            <a:r>
              <a:rPr lang="en-US" dirty="0"/>
              <a:t>Click to add title</a:t>
            </a:r>
          </a:p>
        </p:txBody>
      </p:sp>
      <p:sp>
        <p:nvSpPr>
          <p:cNvPr id="12" name="Content Placeholder 11">
            <a:extLst>
              <a:ext uri="{FF2B5EF4-FFF2-40B4-BE49-F238E27FC236}">
                <a16:creationId xmlns:a16="http://schemas.microsoft.com/office/drawing/2014/main" id="{034108AC-4ED2-99E6-0212-0AC0802C553A}"/>
              </a:ext>
            </a:extLst>
          </p:cNvPr>
          <p:cNvSpPr>
            <a:spLocks noGrp="1"/>
          </p:cNvSpPr>
          <p:nvPr>
            <p:ph sz="quarter" idx="10" hasCustomPrompt="1"/>
          </p:nvPr>
        </p:nvSpPr>
        <p:spPr>
          <a:xfrm>
            <a:off x="1371600" y="2274033"/>
            <a:ext cx="9525000" cy="3317875"/>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222593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Title and 2 Column 2">
    <p:spTree>
      <p:nvGrpSpPr>
        <p:cNvPr id="1" name=""/>
        <p:cNvGrpSpPr/>
        <p:nvPr/>
      </p:nvGrpSpPr>
      <p:grpSpPr>
        <a:xfrm>
          <a:off x="0" y="0"/>
          <a:ext cx="0" cy="0"/>
          <a:chOff x="0" y="0"/>
          <a:chExt cx="0" cy="0"/>
        </a:xfrm>
      </p:grpSpPr>
      <p:sp>
        <p:nvSpPr>
          <p:cNvPr id="2" name="Freeform 36">
            <a:extLst>
              <a:ext uri="{FF2B5EF4-FFF2-40B4-BE49-F238E27FC236}">
                <a16:creationId xmlns:a16="http://schemas.microsoft.com/office/drawing/2014/main" id="{F8F589DA-127F-E2E7-6ADA-1D3C04799932}"/>
              </a:ext>
              <a:ext uri="{C183D7F6-B498-43B3-948B-1728B52AA6E4}">
                <adec:decorative xmlns:adec="http://schemas.microsoft.com/office/drawing/2017/decorative" val="1"/>
              </a:ext>
            </a:extLst>
          </p:cNvPr>
          <p:cNvSpPr/>
          <p:nvPr userDrawn="1"/>
        </p:nvSpPr>
        <p:spPr>
          <a:xfrm>
            <a:off x="8991645"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8700FBF0-749D-0FF0-74B6-3565174CA001}"/>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a:extLst>
              <a:ext uri="{FF2B5EF4-FFF2-40B4-BE49-F238E27FC236}">
                <a16:creationId xmlns:a16="http://schemas.microsoft.com/office/drawing/2014/main" id="{0DDA3FAB-74FF-4772-2BA4-B242E12ABEC7}"/>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itle 11">
            <a:extLst>
              <a:ext uri="{FF2B5EF4-FFF2-40B4-BE49-F238E27FC236}">
                <a16:creationId xmlns:a16="http://schemas.microsoft.com/office/drawing/2014/main" id="{FBE95B3E-84B8-3910-65C9-87914802BEA1}"/>
              </a:ext>
            </a:extLst>
          </p:cNvPr>
          <p:cNvSpPr>
            <a:spLocks noGrp="1"/>
          </p:cNvSpPr>
          <p:nvPr>
            <p:ph type="title" hasCustomPrompt="1"/>
          </p:nvPr>
        </p:nvSpPr>
        <p:spPr>
          <a:xfrm>
            <a:off x="1371598" y="369277"/>
            <a:ext cx="9590215" cy="1708514"/>
          </a:xfrm>
        </p:spPr>
        <p:txBody>
          <a:bodyPr>
            <a:normAutofit/>
          </a:bodyPr>
          <a:lstStyle>
            <a:lvl1pPr>
              <a:defRPr sz="3600">
                <a:solidFill>
                  <a:schemeClr val="accent2">
                    <a:lumMod val="75000"/>
                  </a:schemeClr>
                </a:solidFill>
              </a:defRPr>
            </a:lvl1pPr>
          </a:lstStyle>
          <a:p>
            <a:r>
              <a:rPr lang="en-US" dirty="0"/>
              <a:t>Click to add title</a:t>
            </a:r>
          </a:p>
        </p:txBody>
      </p:sp>
      <p:sp>
        <p:nvSpPr>
          <p:cNvPr id="13" name="Content Placeholder 20">
            <a:extLst>
              <a:ext uri="{FF2B5EF4-FFF2-40B4-BE49-F238E27FC236}">
                <a16:creationId xmlns:a16="http://schemas.microsoft.com/office/drawing/2014/main" id="{90BA2746-C141-C524-CDDE-DD672A80A2C8}"/>
              </a:ext>
            </a:extLst>
          </p:cNvPr>
          <p:cNvSpPr>
            <a:spLocks noGrp="1"/>
          </p:cNvSpPr>
          <p:nvPr>
            <p:ph sz="quarter" idx="10" hasCustomPrompt="1"/>
          </p:nvPr>
        </p:nvSpPr>
        <p:spPr>
          <a:xfrm>
            <a:off x="1370867" y="2274033"/>
            <a:ext cx="3347782" cy="3436653"/>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0">
            <a:extLst>
              <a:ext uri="{FF2B5EF4-FFF2-40B4-BE49-F238E27FC236}">
                <a16:creationId xmlns:a16="http://schemas.microsoft.com/office/drawing/2014/main" id="{53421E6F-1A11-40B7-DB53-FC96CE9D787B}"/>
              </a:ext>
            </a:extLst>
          </p:cNvPr>
          <p:cNvSpPr>
            <a:spLocks noGrp="1"/>
          </p:cNvSpPr>
          <p:nvPr>
            <p:ph sz="quarter" idx="11" hasCustomPrompt="1"/>
          </p:nvPr>
        </p:nvSpPr>
        <p:spPr>
          <a:xfrm>
            <a:off x="4925269" y="2274033"/>
            <a:ext cx="6036544" cy="3436653"/>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078CC75E-2849-6C28-42BF-61EBFD22CDE7}"/>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27961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itle and 2 Column 3">
    <p:spTree>
      <p:nvGrpSpPr>
        <p:cNvPr id="1" name=""/>
        <p:cNvGrpSpPr/>
        <p:nvPr/>
      </p:nvGrpSpPr>
      <p:grpSpPr>
        <a:xfrm>
          <a:off x="0" y="0"/>
          <a:ext cx="0" cy="0"/>
          <a:chOff x="0" y="0"/>
          <a:chExt cx="0" cy="0"/>
        </a:xfrm>
      </p:grpSpPr>
      <p:sp>
        <p:nvSpPr>
          <p:cNvPr id="2" name="Freeform 36">
            <a:extLst>
              <a:ext uri="{FF2B5EF4-FFF2-40B4-BE49-F238E27FC236}">
                <a16:creationId xmlns:a16="http://schemas.microsoft.com/office/drawing/2014/main" id="{F8F589DA-127F-E2E7-6ADA-1D3C04799932}"/>
              </a:ext>
              <a:ext uri="{C183D7F6-B498-43B3-948B-1728B52AA6E4}">
                <adec:decorative xmlns:adec="http://schemas.microsoft.com/office/drawing/2017/decorative" val="1"/>
              </a:ext>
            </a:extLst>
          </p:cNvPr>
          <p:cNvSpPr/>
          <p:nvPr userDrawn="1"/>
        </p:nvSpPr>
        <p:spPr>
          <a:xfrm>
            <a:off x="8991645"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8700FBF0-749D-0FF0-74B6-3565174CA001}"/>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a:extLst>
              <a:ext uri="{FF2B5EF4-FFF2-40B4-BE49-F238E27FC236}">
                <a16:creationId xmlns:a16="http://schemas.microsoft.com/office/drawing/2014/main" id="{0DDA3FAB-74FF-4772-2BA4-B242E12ABEC7}"/>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itle 11">
            <a:extLst>
              <a:ext uri="{FF2B5EF4-FFF2-40B4-BE49-F238E27FC236}">
                <a16:creationId xmlns:a16="http://schemas.microsoft.com/office/drawing/2014/main" id="{FBE95B3E-84B8-3910-65C9-87914802BEA1}"/>
              </a:ext>
            </a:extLst>
          </p:cNvPr>
          <p:cNvSpPr>
            <a:spLocks noGrp="1"/>
          </p:cNvSpPr>
          <p:nvPr>
            <p:ph type="title" hasCustomPrompt="1"/>
          </p:nvPr>
        </p:nvSpPr>
        <p:spPr>
          <a:xfrm>
            <a:off x="1371598" y="369277"/>
            <a:ext cx="9590215" cy="1708514"/>
          </a:xfrm>
        </p:spPr>
        <p:txBody>
          <a:bodyPr>
            <a:normAutofit/>
          </a:bodyPr>
          <a:lstStyle>
            <a:lvl1pPr>
              <a:defRPr sz="3600">
                <a:solidFill>
                  <a:schemeClr val="accent2">
                    <a:lumMod val="75000"/>
                  </a:schemeClr>
                </a:solidFill>
              </a:defRPr>
            </a:lvl1pPr>
          </a:lstStyle>
          <a:p>
            <a:r>
              <a:rPr lang="en-US" dirty="0"/>
              <a:t>Click to add title</a:t>
            </a:r>
          </a:p>
        </p:txBody>
      </p:sp>
      <p:sp>
        <p:nvSpPr>
          <p:cNvPr id="14" name="Content Placeholder 20">
            <a:extLst>
              <a:ext uri="{FF2B5EF4-FFF2-40B4-BE49-F238E27FC236}">
                <a16:creationId xmlns:a16="http://schemas.microsoft.com/office/drawing/2014/main" id="{53421E6F-1A11-40B7-DB53-FC96CE9D787B}"/>
              </a:ext>
            </a:extLst>
          </p:cNvPr>
          <p:cNvSpPr>
            <a:spLocks noGrp="1"/>
          </p:cNvSpPr>
          <p:nvPr>
            <p:ph sz="quarter" idx="11" hasCustomPrompt="1"/>
          </p:nvPr>
        </p:nvSpPr>
        <p:spPr>
          <a:xfrm>
            <a:off x="1369269" y="2284193"/>
            <a:ext cx="6036544" cy="3436653"/>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0">
            <a:extLst>
              <a:ext uri="{FF2B5EF4-FFF2-40B4-BE49-F238E27FC236}">
                <a16:creationId xmlns:a16="http://schemas.microsoft.com/office/drawing/2014/main" id="{90BA2746-C141-C524-CDDE-DD672A80A2C8}"/>
              </a:ext>
            </a:extLst>
          </p:cNvPr>
          <p:cNvSpPr>
            <a:spLocks noGrp="1"/>
          </p:cNvSpPr>
          <p:nvPr>
            <p:ph sz="quarter" idx="10" hasCustomPrompt="1"/>
          </p:nvPr>
        </p:nvSpPr>
        <p:spPr>
          <a:xfrm>
            <a:off x="7708899" y="2284193"/>
            <a:ext cx="3252914" cy="3436653"/>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078CC75E-2849-6C28-42BF-61EBFD22CDE7}"/>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5141711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Closing 1">
    <p:bg>
      <p:bgPr>
        <a:solidFill>
          <a:schemeClr val="accent2"/>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181407F-D7F6-56CB-135C-01868BC1917D}"/>
              </a:ext>
            </a:extLst>
          </p:cNvPr>
          <p:cNvSpPr>
            <a:spLocks noGrp="1"/>
          </p:cNvSpPr>
          <p:nvPr>
            <p:ph type="title" hasCustomPrompt="1"/>
          </p:nvPr>
        </p:nvSpPr>
        <p:spPr>
          <a:xfrm>
            <a:off x="1371597" y="1088211"/>
            <a:ext cx="4602483" cy="4896019"/>
          </a:xfrm>
        </p:spPr>
        <p:txBody>
          <a:bodyPr>
            <a:normAutofit/>
          </a:bodyPr>
          <a:lstStyle>
            <a:lvl1pPr>
              <a:defRPr sz="4800">
                <a:solidFill>
                  <a:schemeClr val="bg2"/>
                </a:solidFill>
              </a:defRPr>
            </a:lvl1pPr>
          </a:lstStyle>
          <a:p>
            <a:r>
              <a:rPr lang="en-US" dirty="0"/>
              <a:t>Click to add title</a:t>
            </a:r>
          </a:p>
        </p:txBody>
      </p:sp>
      <p:sp>
        <p:nvSpPr>
          <p:cNvPr id="2" name="Rectangle 1">
            <a:extLst>
              <a:ext uri="{FF2B5EF4-FFF2-40B4-BE49-F238E27FC236}">
                <a16:creationId xmlns:a16="http://schemas.microsoft.com/office/drawing/2014/main" id="{7E517585-E867-BB06-B195-272DA0FD4799}"/>
              </a:ext>
              <a:ext uri="{C183D7F6-B498-43B3-948B-1728B52AA6E4}">
                <adec:decorative xmlns:adec="http://schemas.microsoft.com/office/drawing/2017/decorative" val="1"/>
              </a:ext>
            </a:extLst>
          </p:cNvPr>
          <p:cNvSpPr/>
          <p:nvPr userDrawn="1"/>
        </p:nvSpPr>
        <p:spPr>
          <a:xfrm>
            <a:off x="1" y="-8"/>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92D9EBD-88FB-A2C3-7EC2-46DD7B53267E}"/>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22">
            <a:extLst>
              <a:ext uri="{FF2B5EF4-FFF2-40B4-BE49-F238E27FC236}">
                <a16:creationId xmlns:a16="http://schemas.microsoft.com/office/drawing/2014/main" id="{CB417425-9078-B6E8-97F7-BAA1536BA069}"/>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4">
            <a:extLst>
              <a:ext uri="{FF2B5EF4-FFF2-40B4-BE49-F238E27FC236}">
                <a16:creationId xmlns:a16="http://schemas.microsoft.com/office/drawing/2014/main" id="{D7F56B38-71B8-A745-8D9C-BBEA278F3FC5}"/>
              </a:ext>
              <a:ext uri="{C183D7F6-B498-43B3-948B-1728B52AA6E4}">
                <adec:decorative xmlns:adec="http://schemas.microsoft.com/office/drawing/2017/decorative" val="1"/>
              </a:ext>
            </a:extLst>
          </p:cNvPr>
          <p:cNvSpPr>
            <a:spLocks noChangeAspect="1"/>
          </p:cNvSpPr>
          <p:nvPr userDrawn="1"/>
        </p:nvSpPr>
        <p:spPr>
          <a:xfrm>
            <a:off x="9905999" y="4572027"/>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Content Placeholder 10">
            <a:extLst>
              <a:ext uri="{FF2B5EF4-FFF2-40B4-BE49-F238E27FC236}">
                <a16:creationId xmlns:a16="http://schemas.microsoft.com/office/drawing/2014/main" id="{45E5C644-63C0-D8A4-7EF1-1681AFB1F4D9}"/>
              </a:ext>
            </a:extLst>
          </p:cNvPr>
          <p:cNvSpPr>
            <a:spLocks noGrp="1"/>
          </p:cNvSpPr>
          <p:nvPr>
            <p:ph sz="quarter" idx="10" hasCustomPrompt="1"/>
          </p:nvPr>
        </p:nvSpPr>
        <p:spPr>
          <a:xfrm>
            <a:off x="6324599" y="1088210"/>
            <a:ext cx="4373564" cy="4894894"/>
          </a:xfrm>
        </p:spPr>
        <p:txBody>
          <a:bodyPr anchor="ctr">
            <a:normAutofit/>
          </a:bodyPr>
          <a:lstStyle>
            <a:lvl1pPr marL="0" indent="0">
              <a:spcBef>
                <a:spcPts val="0"/>
              </a:spcBef>
              <a:spcAft>
                <a:spcPts val="600"/>
              </a:spcAft>
              <a:buNone/>
              <a:defRPr sz="1800" b="1">
                <a:solidFill>
                  <a:schemeClr val="bg2"/>
                </a:solidFill>
              </a:defRPr>
            </a:lvl1pPr>
            <a:lvl2pPr marL="457200" indent="0">
              <a:spcBef>
                <a:spcPts val="0"/>
              </a:spcBef>
              <a:spcAft>
                <a:spcPts val="600"/>
              </a:spcAft>
              <a:buNone/>
              <a:defRPr sz="1600" b="1">
                <a:solidFill>
                  <a:schemeClr val="bg2"/>
                </a:solidFill>
              </a:defRPr>
            </a:lvl2pPr>
            <a:lvl3pPr marL="914400" indent="0">
              <a:spcBef>
                <a:spcPts val="0"/>
              </a:spcBef>
              <a:spcAft>
                <a:spcPts val="600"/>
              </a:spcAft>
              <a:buNone/>
              <a:defRPr sz="1400" b="1">
                <a:solidFill>
                  <a:schemeClr val="bg2"/>
                </a:solidFill>
              </a:defRPr>
            </a:lvl3pPr>
            <a:lvl4pPr marL="1371600" indent="0">
              <a:spcBef>
                <a:spcPts val="0"/>
              </a:spcBef>
              <a:spcAft>
                <a:spcPts val="600"/>
              </a:spcAft>
              <a:buNone/>
              <a:defRPr sz="1200" b="1">
                <a:solidFill>
                  <a:schemeClr val="bg2"/>
                </a:solidFill>
              </a:defRPr>
            </a:lvl4pPr>
            <a:lvl5pPr marL="1828800" indent="0">
              <a:spcBef>
                <a:spcPts val="0"/>
              </a:spcBef>
              <a:spcAft>
                <a:spcPts val="600"/>
              </a:spcAft>
              <a:buNone/>
              <a:defRPr sz="1200" b="1">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19828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endParaRPr lang="en-US"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sz="1000"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82093947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4218702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6229050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3421097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sz="1000" dirty="0"/>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90897710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sz="1000" dirty="0"/>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3942744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1473924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60365268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sz="1000" dirty="0"/>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30536433"/>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8" r:id="rId15"/>
    <p:sldLayoutId id="2147483731" r:id="rId16"/>
    <p:sldLayoutId id="2147483734" r:id="rId17"/>
    <p:sldLayoutId id="2147483736" r:id="rId18"/>
  </p:sldLayoutIdLst>
  <p:hf hdr="0" ftr="0" dt="0"/>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0D9AD-F97D-8DCF-97C2-FEE69475C0BC}"/>
              </a:ext>
            </a:extLst>
          </p:cNvPr>
          <p:cNvSpPr>
            <a:spLocks noGrp="1"/>
          </p:cNvSpPr>
          <p:nvPr>
            <p:ph type="title"/>
          </p:nvPr>
        </p:nvSpPr>
        <p:spPr/>
        <p:txBody>
          <a:bodyPr/>
          <a:lstStyle/>
          <a:p>
            <a:r>
              <a:rPr lang="en-US" dirty="0"/>
              <a:t>PROPOSAL FOR </a:t>
            </a:r>
            <a:r>
              <a:rPr lang="en-US"/>
              <a:t>THE WATER SITUATION IN TANZANIA </a:t>
            </a:r>
            <a:br>
              <a:rPr lang="en-US"/>
            </a:br>
            <a:r>
              <a:rPr lang="en-US"/>
              <a:t>VICTORIA </a:t>
            </a:r>
            <a:r>
              <a:rPr lang="en-US" dirty="0"/>
              <a:t>INC. LTD</a:t>
            </a:r>
            <a:br>
              <a:rPr lang="en-US" dirty="0"/>
            </a:br>
            <a:r>
              <a:rPr lang="en-US" sz="1800" dirty="0"/>
              <a:t>By. Maureen </a:t>
            </a:r>
            <a:r>
              <a:rPr lang="en-US" sz="1800" dirty="0" err="1"/>
              <a:t>Auka</a:t>
            </a:r>
            <a:endParaRPr lang="en-US" sz="1800" dirty="0"/>
          </a:p>
        </p:txBody>
      </p:sp>
      <p:sp>
        <p:nvSpPr>
          <p:cNvPr id="3" name="Slide Number Placeholder 2">
            <a:extLst>
              <a:ext uri="{FF2B5EF4-FFF2-40B4-BE49-F238E27FC236}">
                <a16:creationId xmlns:a16="http://schemas.microsoft.com/office/drawing/2014/main" id="{5D9882FA-049D-25F3-3F24-590E9D0F184A}"/>
              </a:ext>
            </a:extLst>
          </p:cNvPr>
          <p:cNvSpPr>
            <a:spLocks noGrp="1"/>
          </p:cNvSpPr>
          <p:nvPr>
            <p:ph type="sldNum" sz="quarter" idx="4"/>
          </p:nvPr>
        </p:nvSpPr>
        <p:spPr/>
        <p:txBody>
          <a:bodyPr/>
          <a:lstStyle/>
          <a:p>
            <a:fld id="{08AB70BE-1769-45B8-85A6-0C837432C7E6}" type="slidenum">
              <a:rPr lang="en-US" smtClean="0"/>
              <a:pPr/>
              <a:t>1</a:t>
            </a:fld>
            <a:endParaRPr lang="en-US" dirty="0"/>
          </a:p>
        </p:txBody>
      </p:sp>
    </p:spTree>
    <p:extLst>
      <p:ext uri="{BB962C8B-B14F-4D97-AF65-F5344CB8AC3E}">
        <p14:creationId xmlns:p14="http://schemas.microsoft.com/office/powerpoint/2010/main" val="3441048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59CEC-C784-49FB-A367-5D63D90A8608}"/>
              </a:ext>
            </a:extLst>
          </p:cNvPr>
          <p:cNvSpPr>
            <a:spLocks noGrp="1"/>
          </p:cNvSpPr>
          <p:nvPr>
            <p:ph type="title"/>
          </p:nvPr>
        </p:nvSpPr>
        <p:spPr>
          <a:xfrm>
            <a:off x="1306385" y="0"/>
            <a:ext cx="9590215" cy="1708514"/>
          </a:xfrm>
        </p:spPr>
        <p:txBody>
          <a:bodyPr/>
          <a:lstStyle/>
          <a:p>
            <a:r>
              <a:rPr lang="en-US" dirty="0"/>
              <a:t>Important Features for Water Point Performance</a:t>
            </a:r>
            <a:endParaRPr lang="en-KE" dirty="0"/>
          </a:p>
        </p:txBody>
      </p:sp>
      <p:pic>
        <p:nvPicPr>
          <p:cNvPr id="9" name="Content Placeholder 8">
            <a:extLst>
              <a:ext uri="{FF2B5EF4-FFF2-40B4-BE49-F238E27FC236}">
                <a16:creationId xmlns:a16="http://schemas.microsoft.com/office/drawing/2014/main" id="{4B242606-EAEE-436E-B98D-F88307A33F21}"/>
              </a:ext>
            </a:extLst>
          </p:cNvPr>
          <p:cNvPicPr>
            <a:picLocks noGrp="1" noChangeAspect="1"/>
          </p:cNvPicPr>
          <p:nvPr>
            <p:ph sz="quarter" idx="11"/>
          </p:nvPr>
        </p:nvPicPr>
        <p:blipFill>
          <a:blip r:embed="rId2"/>
          <a:srcRect/>
          <a:stretch/>
        </p:blipFill>
        <p:spPr>
          <a:xfrm>
            <a:off x="1481984" y="1550249"/>
            <a:ext cx="8904305" cy="4668924"/>
          </a:xfrm>
        </p:spPr>
      </p:pic>
      <p:sp>
        <p:nvSpPr>
          <p:cNvPr id="5" name="Slide Number Placeholder 4">
            <a:extLst>
              <a:ext uri="{FF2B5EF4-FFF2-40B4-BE49-F238E27FC236}">
                <a16:creationId xmlns:a16="http://schemas.microsoft.com/office/drawing/2014/main" id="{C7CD5544-61DC-4ABA-9870-673E6D47994A}"/>
              </a:ext>
            </a:extLst>
          </p:cNvPr>
          <p:cNvSpPr>
            <a:spLocks noGrp="1"/>
          </p:cNvSpPr>
          <p:nvPr>
            <p:ph type="sldNum" sz="quarter" idx="4"/>
          </p:nvPr>
        </p:nvSpPr>
        <p:spPr/>
        <p:txBody>
          <a:bodyPr/>
          <a:lstStyle/>
          <a:p>
            <a:fld id="{08AB70BE-1769-45B8-85A6-0C837432C7E6}" type="slidenum">
              <a:rPr lang="en-US" smtClean="0"/>
              <a:pPr/>
              <a:t>10</a:t>
            </a:fld>
            <a:endParaRPr lang="en-US" dirty="0"/>
          </a:p>
        </p:txBody>
      </p:sp>
    </p:spTree>
    <p:extLst>
      <p:ext uri="{BB962C8B-B14F-4D97-AF65-F5344CB8AC3E}">
        <p14:creationId xmlns:p14="http://schemas.microsoft.com/office/powerpoint/2010/main" val="4028958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D3D01-578B-4478-B386-7A9BF3806F3A}"/>
              </a:ext>
            </a:extLst>
          </p:cNvPr>
          <p:cNvSpPr>
            <a:spLocks noGrp="1"/>
          </p:cNvSpPr>
          <p:nvPr>
            <p:ph type="title"/>
          </p:nvPr>
        </p:nvSpPr>
        <p:spPr/>
        <p:txBody>
          <a:bodyPr/>
          <a:lstStyle/>
          <a:p>
            <a:r>
              <a:rPr lang="en-US" dirty="0"/>
              <a:t>Recommendations</a:t>
            </a:r>
            <a:endParaRPr lang="en-KE" dirty="0"/>
          </a:p>
        </p:txBody>
      </p:sp>
      <p:pic>
        <p:nvPicPr>
          <p:cNvPr id="6" name="Picture Placeholder 5">
            <a:extLst>
              <a:ext uri="{FF2B5EF4-FFF2-40B4-BE49-F238E27FC236}">
                <a16:creationId xmlns:a16="http://schemas.microsoft.com/office/drawing/2014/main" id="{71443F87-EA88-4F03-B077-01ED065DAEBF}"/>
              </a:ext>
            </a:extLst>
          </p:cNvPr>
          <p:cNvPicPr>
            <a:picLocks noGrp="1" noChangeAspect="1"/>
          </p:cNvPicPr>
          <p:nvPr>
            <p:ph type="pic" sz="quarter" idx="13"/>
          </p:nvPr>
        </p:nvPicPr>
        <p:blipFill>
          <a:blip r:embed="rId2"/>
          <a:srcRect l="26441" r="26441"/>
          <a:stretch/>
        </p:blipFill>
        <p:spPr>
          <a:xfrm>
            <a:off x="7916008" y="-12699"/>
            <a:ext cx="4314092" cy="6858000"/>
          </a:xfrm>
        </p:spPr>
      </p:pic>
      <p:sp>
        <p:nvSpPr>
          <p:cNvPr id="4" name="Slide Number Placeholder 3">
            <a:extLst>
              <a:ext uri="{FF2B5EF4-FFF2-40B4-BE49-F238E27FC236}">
                <a16:creationId xmlns:a16="http://schemas.microsoft.com/office/drawing/2014/main" id="{E3050DB1-AB53-452F-905C-5246C931B3D4}"/>
              </a:ext>
            </a:extLst>
          </p:cNvPr>
          <p:cNvSpPr>
            <a:spLocks noGrp="1"/>
          </p:cNvSpPr>
          <p:nvPr>
            <p:ph type="sldNum" sz="quarter" idx="4"/>
          </p:nvPr>
        </p:nvSpPr>
        <p:spPr/>
        <p:txBody>
          <a:bodyPr/>
          <a:lstStyle/>
          <a:p>
            <a:fld id="{08AB70BE-1769-45B8-85A6-0C837432C7E6}" type="slidenum">
              <a:rPr lang="en-US" smtClean="0"/>
              <a:pPr/>
              <a:t>11</a:t>
            </a:fld>
            <a:endParaRPr lang="en-US" dirty="0"/>
          </a:p>
        </p:txBody>
      </p:sp>
    </p:spTree>
    <p:extLst>
      <p:ext uri="{BB962C8B-B14F-4D97-AF65-F5344CB8AC3E}">
        <p14:creationId xmlns:p14="http://schemas.microsoft.com/office/powerpoint/2010/main" val="2009617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D6EE69C-73C8-9D1D-8226-20354262527C}"/>
              </a:ext>
            </a:extLst>
          </p:cNvPr>
          <p:cNvSpPr>
            <a:spLocks noGrp="1"/>
          </p:cNvSpPr>
          <p:nvPr>
            <p:ph type="sldNum" sz="quarter" idx="12"/>
          </p:nvPr>
        </p:nvSpPr>
        <p:spPr/>
        <p:txBody>
          <a:bodyPr/>
          <a:lstStyle/>
          <a:p>
            <a:fld id="{08AB70BE-1769-45B8-85A6-0C837432C7E6}" type="slidenum">
              <a:rPr lang="en-US" smtClean="0"/>
              <a:pPr/>
              <a:t>12</a:t>
            </a:fld>
            <a:endParaRPr lang="en-US" dirty="0"/>
          </a:p>
        </p:txBody>
      </p:sp>
      <p:sp>
        <p:nvSpPr>
          <p:cNvPr id="5" name="Content Placeholder 4">
            <a:extLst>
              <a:ext uri="{FF2B5EF4-FFF2-40B4-BE49-F238E27FC236}">
                <a16:creationId xmlns:a16="http://schemas.microsoft.com/office/drawing/2014/main" id="{F0B8AA87-ACD9-1978-6D0D-24BB242F7712}"/>
              </a:ext>
            </a:extLst>
          </p:cNvPr>
          <p:cNvSpPr>
            <a:spLocks noGrp="1"/>
          </p:cNvSpPr>
          <p:nvPr>
            <p:ph sz="quarter" idx="4294967295"/>
          </p:nvPr>
        </p:nvSpPr>
        <p:spPr>
          <a:xfrm>
            <a:off x="0" y="413359"/>
            <a:ext cx="11536471" cy="5307991"/>
          </a:xfrm>
        </p:spPr>
        <p:txBody>
          <a:bodyPr>
            <a:normAutofit/>
          </a:bodyPr>
          <a:lstStyle/>
          <a:p>
            <a:pPr marL="514350" indent="-514350">
              <a:buClr>
                <a:schemeClr val="accent2">
                  <a:lumMod val="75000"/>
                </a:schemeClr>
              </a:buClr>
              <a:buFont typeface="+mj-lt"/>
              <a:buAutoNum type="romanLcPeriod"/>
            </a:pPr>
            <a:r>
              <a:rPr lang="en-US" sz="2100" dirty="0"/>
              <a:t>The Tanzanian government should allocate more resource for repair of non functional water pumps to the following regions Mbeya, </a:t>
            </a:r>
            <a:r>
              <a:rPr lang="en-US" sz="2100" dirty="0" err="1"/>
              <a:t>Lindi</a:t>
            </a:r>
            <a:r>
              <a:rPr lang="en-US" sz="2100" dirty="0"/>
              <a:t>, </a:t>
            </a:r>
            <a:r>
              <a:rPr lang="en-US" sz="2100" dirty="0" err="1"/>
              <a:t>Rukwa</a:t>
            </a:r>
            <a:r>
              <a:rPr lang="en-US" sz="2100" dirty="0"/>
              <a:t>, </a:t>
            </a:r>
            <a:r>
              <a:rPr lang="en-US" sz="2100" dirty="0" err="1"/>
              <a:t>Tabora</a:t>
            </a:r>
            <a:r>
              <a:rPr lang="en-US" sz="2100" dirty="0"/>
              <a:t> and Mara. The regions  have a higher number of non function pumps water points as the situation is critical.</a:t>
            </a:r>
          </a:p>
          <a:p>
            <a:pPr marL="514350" indent="-514350">
              <a:buClr>
                <a:schemeClr val="accent2">
                  <a:lumMod val="75000"/>
                </a:schemeClr>
              </a:buClr>
              <a:buFont typeface="+mj-lt"/>
              <a:buAutoNum type="romanLcPeriod"/>
            </a:pPr>
            <a:r>
              <a:rPr lang="en-US" sz="2100" dirty="0"/>
              <a:t>The functional but need repairs water points in Lake Victoria, Southern Coast, Lake </a:t>
            </a:r>
            <a:r>
              <a:rPr lang="en-US" sz="2100" dirty="0" err="1"/>
              <a:t>Rukwa</a:t>
            </a:r>
            <a:r>
              <a:rPr lang="en-US" sz="2100" dirty="0"/>
              <a:t>,  </a:t>
            </a:r>
            <a:r>
              <a:rPr lang="en-US" sz="2100" dirty="0" err="1"/>
              <a:t>Pangani</a:t>
            </a:r>
            <a:r>
              <a:rPr lang="en-US" sz="2100" dirty="0"/>
              <a:t> and Lake Tanganyika basins should be addressed to prevent failure which can be more expensive to repair.</a:t>
            </a:r>
          </a:p>
          <a:p>
            <a:pPr marL="514350" indent="-514350">
              <a:buClr>
                <a:schemeClr val="accent2">
                  <a:lumMod val="75000"/>
                </a:schemeClr>
              </a:buClr>
              <a:buFont typeface="+mj-lt"/>
              <a:buAutoNum type="romanLcPeriod"/>
            </a:pPr>
            <a:r>
              <a:rPr lang="en-US" sz="2100" dirty="0"/>
              <a:t>Repairs and Maintenance for the over 8,000 waterpoints that have enough water in them but are non functional should be prioritized. </a:t>
            </a:r>
          </a:p>
          <a:p>
            <a:pPr marL="514350" indent="-514350">
              <a:buClr>
                <a:schemeClr val="accent2">
                  <a:lumMod val="75000"/>
                </a:schemeClr>
              </a:buClr>
              <a:buFont typeface="+mj-lt"/>
              <a:buAutoNum type="romanLcPeriod"/>
            </a:pPr>
            <a:r>
              <a:rPr lang="en-US" sz="2100" dirty="0"/>
              <a:t>VMC, WUG and Water Board have a lower rate of pump failure. This alludes to their good water points management strategies. It is therefore recommended that the other companies benchmark with the three firms.</a:t>
            </a:r>
          </a:p>
        </p:txBody>
      </p:sp>
    </p:spTree>
    <p:extLst>
      <p:ext uri="{BB962C8B-B14F-4D97-AF65-F5344CB8AC3E}">
        <p14:creationId xmlns:p14="http://schemas.microsoft.com/office/powerpoint/2010/main" val="517068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C71D8FC-E122-CABE-6FCE-615B2C341934}"/>
              </a:ext>
            </a:extLst>
          </p:cNvPr>
          <p:cNvSpPr>
            <a:spLocks noGrp="1"/>
          </p:cNvSpPr>
          <p:nvPr>
            <p:ph type="title"/>
          </p:nvPr>
        </p:nvSpPr>
        <p:spPr/>
        <p:txBody>
          <a:bodyPr/>
          <a:lstStyle/>
          <a:p>
            <a:pPr algn="ctr"/>
            <a:r>
              <a:rPr lang="en-US" dirty="0"/>
              <a:t>Thank you</a:t>
            </a:r>
          </a:p>
        </p:txBody>
      </p:sp>
    </p:spTree>
    <p:extLst>
      <p:ext uri="{BB962C8B-B14F-4D97-AF65-F5344CB8AC3E}">
        <p14:creationId xmlns:p14="http://schemas.microsoft.com/office/powerpoint/2010/main" val="2280806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504103-6319-C1BA-994F-97D3A9F1AA56}"/>
              </a:ext>
            </a:extLst>
          </p:cNvPr>
          <p:cNvSpPr>
            <a:spLocks noGrp="1"/>
          </p:cNvSpPr>
          <p:nvPr>
            <p:ph type="title"/>
          </p:nvPr>
        </p:nvSpPr>
        <p:spPr>
          <a:xfrm>
            <a:off x="1371600" y="1478396"/>
            <a:ext cx="3281820" cy="3137445"/>
          </a:xfrm>
        </p:spPr>
        <p:txBody>
          <a:bodyPr/>
          <a:lstStyle/>
          <a:p>
            <a:r>
              <a:rPr lang="en-US" dirty="0"/>
              <a:t>Introduction</a:t>
            </a:r>
          </a:p>
        </p:txBody>
      </p:sp>
      <p:sp>
        <p:nvSpPr>
          <p:cNvPr id="4" name="Content Placeholder 3">
            <a:extLst>
              <a:ext uri="{FF2B5EF4-FFF2-40B4-BE49-F238E27FC236}">
                <a16:creationId xmlns:a16="http://schemas.microsoft.com/office/drawing/2014/main" id="{3D7927D6-AFA7-348E-8C32-400C1E6F321D}"/>
              </a:ext>
            </a:extLst>
          </p:cNvPr>
          <p:cNvSpPr>
            <a:spLocks noGrp="1"/>
          </p:cNvSpPr>
          <p:nvPr>
            <p:ph sz="quarter" idx="10"/>
          </p:nvPr>
        </p:nvSpPr>
        <p:spPr>
          <a:xfrm>
            <a:off x="4534423" y="1477963"/>
            <a:ext cx="6362178" cy="3444766"/>
          </a:xfrm>
        </p:spPr>
        <p:txBody>
          <a:bodyPr>
            <a:normAutofit fontScale="92500" lnSpcReduction="10000"/>
          </a:bodyPr>
          <a:lstStyle/>
          <a:p>
            <a:pPr marL="285750" indent="-285750">
              <a:buFont typeface="Arial" panose="020B0604020202020204" pitchFamily="34" charset="0"/>
              <a:buChar char="•"/>
            </a:pPr>
            <a:r>
              <a:rPr lang="en-US" dirty="0">
                <a:latin typeface="system-ui"/>
              </a:rPr>
              <a:t>Tanzania, a developing nation, faces challenges in supplying its more than 57,000,000 inhabitants with water that is safe for drinking.</a:t>
            </a:r>
          </a:p>
          <a:p>
            <a:pPr marL="285750" indent="-285750">
              <a:buFont typeface="Arial" panose="020B0604020202020204" pitchFamily="34" charset="0"/>
              <a:buChar char="•"/>
            </a:pPr>
            <a:r>
              <a:rPr lang="en-US" dirty="0">
                <a:latin typeface="system-ui"/>
              </a:rPr>
              <a:t>According to the Sustainable Development Goals (SDG) standards, just 61% of Tanzanian households presently have access to a basic water supply, 32% to basic sanitation, and 48% to basic hygiene.</a:t>
            </a:r>
          </a:p>
          <a:p>
            <a:pPr marL="285750" indent="-285750">
              <a:buFont typeface="Arial" panose="020B0604020202020204" pitchFamily="34" charset="0"/>
              <a:buChar char="•"/>
            </a:pPr>
            <a:r>
              <a:rPr lang="en-US" dirty="0">
                <a:latin typeface="system-ui"/>
              </a:rPr>
              <a:t>Tanzanians rely heavily on groundwater as their primary supply of water.</a:t>
            </a:r>
          </a:p>
          <a:p>
            <a:pPr marL="285750" indent="-285750">
              <a:buFont typeface="Arial" panose="020B0604020202020204" pitchFamily="34" charset="0"/>
              <a:buChar char="•"/>
            </a:pPr>
            <a:r>
              <a:rPr lang="en-US" dirty="0">
                <a:latin typeface="system-ui"/>
              </a:rPr>
              <a:t>The project aims to builds classification model, using an iterative approach, to predict the condition of water wells in Tanzania.</a:t>
            </a:r>
          </a:p>
        </p:txBody>
      </p:sp>
      <p:sp>
        <p:nvSpPr>
          <p:cNvPr id="2" name="Slide Number Placeholder 1">
            <a:extLst>
              <a:ext uri="{FF2B5EF4-FFF2-40B4-BE49-F238E27FC236}">
                <a16:creationId xmlns:a16="http://schemas.microsoft.com/office/drawing/2014/main" id="{991DBFA3-4929-EF34-6EC0-62D2B6817892}"/>
              </a:ext>
            </a:extLst>
          </p:cNvPr>
          <p:cNvSpPr>
            <a:spLocks noGrp="1"/>
          </p:cNvSpPr>
          <p:nvPr>
            <p:ph type="sldNum" sz="quarter" idx="4"/>
          </p:nvPr>
        </p:nvSpPr>
        <p:spPr/>
        <p:txBody>
          <a:bodyPr/>
          <a:lstStyle/>
          <a:p>
            <a:fld id="{08AB70BE-1769-45B8-85A6-0C837432C7E6}" type="slidenum">
              <a:rPr lang="en-US" smtClean="0"/>
              <a:pPr/>
              <a:t>2</a:t>
            </a:fld>
            <a:endParaRPr lang="en-US" dirty="0"/>
          </a:p>
        </p:txBody>
      </p:sp>
    </p:spTree>
    <p:extLst>
      <p:ext uri="{BB962C8B-B14F-4D97-AF65-F5344CB8AC3E}">
        <p14:creationId xmlns:p14="http://schemas.microsoft.com/office/powerpoint/2010/main" val="2567017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3EBB9-0616-4825-8E68-8081799C2DF5}"/>
              </a:ext>
            </a:extLst>
          </p:cNvPr>
          <p:cNvSpPr>
            <a:spLocks noGrp="1"/>
          </p:cNvSpPr>
          <p:nvPr>
            <p:ph type="title"/>
          </p:nvPr>
        </p:nvSpPr>
        <p:spPr>
          <a:xfrm>
            <a:off x="215899" y="1407901"/>
            <a:ext cx="3710355" cy="3445297"/>
          </a:xfrm>
        </p:spPr>
        <p:txBody>
          <a:bodyPr/>
          <a:lstStyle/>
          <a:p>
            <a:r>
              <a:rPr lang="en-US" dirty="0"/>
              <a:t>Business Understanding</a:t>
            </a:r>
            <a:endParaRPr lang="en-KE" dirty="0"/>
          </a:p>
        </p:txBody>
      </p:sp>
      <p:sp>
        <p:nvSpPr>
          <p:cNvPr id="3" name="Content Placeholder 2">
            <a:extLst>
              <a:ext uri="{FF2B5EF4-FFF2-40B4-BE49-F238E27FC236}">
                <a16:creationId xmlns:a16="http://schemas.microsoft.com/office/drawing/2014/main" id="{1572776E-7996-4BBA-9A7D-6E1E17561AB8}"/>
              </a:ext>
            </a:extLst>
          </p:cNvPr>
          <p:cNvSpPr>
            <a:spLocks noGrp="1"/>
          </p:cNvSpPr>
          <p:nvPr>
            <p:ph sz="quarter" idx="10"/>
          </p:nvPr>
        </p:nvSpPr>
        <p:spPr>
          <a:xfrm>
            <a:off x="4127500" y="469900"/>
            <a:ext cx="7391399" cy="5321300"/>
          </a:xfrm>
        </p:spPr>
        <p:txBody>
          <a:bodyPr/>
          <a:lstStyle/>
          <a:p>
            <a:pPr marL="285750" indent="-285750">
              <a:lnSpc>
                <a:spcPct val="110000"/>
              </a:lnSpc>
              <a:buFont typeface="Arial" panose="020B0604020202020204" pitchFamily="34" charset="0"/>
              <a:buChar char="•"/>
            </a:pPr>
            <a:r>
              <a:rPr lang="en-US" sz="2300" dirty="0">
                <a:latin typeface="system-ui"/>
              </a:rPr>
              <a:t>Victoria Inc. has been procured by the Government of Tanzania on a consultancy basis to study the severe water crisis experienced by the country and propose a data driven solution to clean water accessibility. Victoria Inc. is tasked with coming up with a  model that predicts the operating condition of the water points. This model will assist the government to:</a:t>
            </a:r>
          </a:p>
          <a:p>
            <a:pPr marL="742950" lvl="1" indent="-285750">
              <a:lnSpc>
                <a:spcPct val="110000"/>
              </a:lnSpc>
              <a:buFont typeface="Arial" panose="020B0604020202020204" pitchFamily="34" charset="0"/>
              <a:buChar char="•"/>
            </a:pPr>
            <a:r>
              <a:rPr lang="en-US" sz="2100" dirty="0">
                <a:latin typeface="system-ui"/>
              </a:rPr>
              <a:t> Prioritize maintenance and repairs based on operating status;</a:t>
            </a:r>
          </a:p>
          <a:p>
            <a:pPr marL="742950" lvl="1" indent="-285750">
              <a:lnSpc>
                <a:spcPct val="110000"/>
              </a:lnSpc>
              <a:buFont typeface="Arial" panose="020B0604020202020204" pitchFamily="34" charset="0"/>
              <a:buChar char="•"/>
            </a:pPr>
            <a:r>
              <a:rPr lang="en-US" sz="2100" dirty="0">
                <a:latin typeface="system-ui"/>
              </a:rPr>
              <a:t> Understand the failure rate of the water points;</a:t>
            </a:r>
          </a:p>
          <a:p>
            <a:pPr marL="742950" lvl="1" indent="-285750">
              <a:lnSpc>
                <a:spcPct val="110000"/>
              </a:lnSpc>
              <a:buFont typeface="Arial" panose="020B0604020202020204" pitchFamily="34" charset="0"/>
              <a:buChar char="•"/>
            </a:pPr>
            <a:r>
              <a:rPr lang="en-US" sz="2100" dirty="0">
                <a:latin typeface="system-ui"/>
              </a:rPr>
              <a:t> Optimize allocation of resources to restore the water points.  </a:t>
            </a:r>
          </a:p>
          <a:p>
            <a:endParaRPr lang="en-US" b="0" dirty="0">
              <a:solidFill>
                <a:srgbClr val="CCCCCC"/>
              </a:solidFill>
              <a:effectLst/>
              <a:latin typeface="Consolas" panose="020B0609020204030204" pitchFamily="49" charset="0"/>
            </a:endParaRPr>
          </a:p>
        </p:txBody>
      </p:sp>
      <p:sp>
        <p:nvSpPr>
          <p:cNvPr id="4" name="Slide Number Placeholder 3">
            <a:extLst>
              <a:ext uri="{FF2B5EF4-FFF2-40B4-BE49-F238E27FC236}">
                <a16:creationId xmlns:a16="http://schemas.microsoft.com/office/drawing/2014/main" id="{7412A537-2FA4-46B4-9BDD-38F75CE9ECF4}"/>
              </a:ext>
            </a:extLst>
          </p:cNvPr>
          <p:cNvSpPr>
            <a:spLocks noGrp="1"/>
          </p:cNvSpPr>
          <p:nvPr>
            <p:ph type="sldNum" sz="quarter" idx="4"/>
          </p:nvPr>
        </p:nvSpPr>
        <p:spPr/>
        <p:txBody>
          <a:bodyPr/>
          <a:lstStyle/>
          <a:p>
            <a:fld id="{08AB70BE-1769-45B8-85A6-0C837432C7E6}" type="slidenum">
              <a:rPr lang="en-US" smtClean="0"/>
              <a:pPr/>
              <a:t>3</a:t>
            </a:fld>
            <a:endParaRPr lang="en-US" dirty="0"/>
          </a:p>
        </p:txBody>
      </p:sp>
    </p:spTree>
    <p:extLst>
      <p:ext uri="{BB962C8B-B14F-4D97-AF65-F5344CB8AC3E}">
        <p14:creationId xmlns:p14="http://schemas.microsoft.com/office/powerpoint/2010/main" val="1278862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D89EA-982B-4AC5-ADCC-4A0803CBD458}"/>
              </a:ext>
            </a:extLst>
          </p:cNvPr>
          <p:cNvSpPr>
            <a:spLocks noGrp="1"/>
          </p:cNvSpPr>
          <p:nvPr>
            <p:ph type="title"/>
          </p:nvPr>
        </p:nvSpPr>
        <p:spPr/>
        <p:txBody>
          <a:bodyPr/>
          <a:lstStyle/>
          <a:p>
            <a:r>
              <a:rPr lang="en-US" dirty="0"/>
              <a:t>Problem Statement, Metric of Success &amp; Methodology</a:t>
            </a:r>
            <a:endParaRPr lang="en-KE" dirty="0"/>
          </a:p>
        </p:txBody>
      </p:sp>
      <p:sp>
        <p:nvSpPr>
          <p:cNvPr id="3" name="Content Placeholder 2">
            <a:extLst>
              <a:ext uri="{FF2B5EF4-FFF2-40B4-BE49-F238E27FC236}">
                <a16:creationId xmlns:a16="http://schemas.microsoft.com/office/drawing/2014/main" id="{3D4C8084-A1BA-467B-A09A-A002D231F019}"/>
              </a:ext>
            </a:extLst>
          </p:cNvPr>
          <p:cNvSpPr>
            <a:spLocks noGrp="1"/>
          </p:cNvSpPr>
          <p:nvPr>
            <p:ph sz="quarter" idx="10"/>
          </p:nvPr>
        </p:nvSpPr>
        <p:spPr>
          <a:xfrm>
            <a:off x="5360465" y="1603223"/>
            <a:ext cx="5536135" cy="3446462"/>
          </a:xfrm>
        </p:spPr>
        <p:txBody>
          <a:bodyPr>
            <a:normAutofit fontScale="70000" lnSpcReduction="20000"/>
          </a:bodyPr>
          <a:lstStyle/>
          <a:p>
            <a:r>
              <a:rPr lang="en-US" b="1" dirty="0"/>
              <a:t>Problem Statement</a:t>
            </a:r>
            <a:r>
              <a:rPr lang="en-US" dirty="0"/>
              <a:t> </a:t>
            </a:r>
          </a:p>
          <a:p>
            <a:r>
              <a:rPr lang="en-US" dirty="0"/>
              <a:t>Predicting the operating condition of water points and advising the government on the critical points to be addressed.</a:t>
            </a:r>
          </a:p>
          <a:p>
            <a:r>
              <a:rPr lang="en-US" dirty="0"/>
              <a:t> </a:t>
            </a:r>
            <a:r>
              <a:rPr lang="en-US" b="1" dirty="0"/>
              <a:t>Metrics of Success</a:t>
            </a:r>
          </a:p>
          <a:p>
            <a:r>
              <a:rPr lang="en-US" dirty="0"/>
              <a:t>Developing of a Machine Learning model with an accuracy score of 80%:</a:t>
            </a:r>
          </a:p>
          <a:p>
            <a:pPr marL="800100" lvl="1" indent="-342900">
              <a:buFont typeface="+mj-lt"/>
              <a:buAutoNum type="alphaLcParenR"/>
            </a:pPr>
            <a:r>
              <a:rPr lang="en-US" b="1" dirty="0"/>
              <a:t>Methodology</a:t>
            </a:r>
          </a:p>
          <a:p>
            <a:r>
              <a:rPr lang="en-US" dirty="0"/>
              <a:t>The five  phases of CRISP – DM: </a:t>
            </a:r>
          </a:p>
          <a:p>
            <a:pPr marL="857250" lvl="1" indent="-400050">
              <a:buFont typeface="+mj-lt"/>
              <a:buAutoNum type="romanLcPeriod"/>
            </a:pPr>
            <a:r>
              <a:rPr lang="en-US" dirty="0"/>
              <a:t>Domain knowledge (Business Understanding), </a:t>
            </a:r>
          </a:p>
          <a:p>
            <a:pPr marL="857250" lvl="1" indent="-400050">
              <a:buFont typeface="+mj-lt"/>
              <a:buAutoNum type="romanLcPeriod"/>
            </a:pPr>
            <a:r>
              <a:rPr lang="en-US" dirty="0"/>
              <a:t>Data Understanding</a:t>
            </a:r>
          </a:p>
          <a:p>
            <a:pPr marL="857250" lvl="1" indent="-400050">
              <a:buFont typeface="+mj-lt"/>
              <a:buAutoNum type="romanLcPeriod"/>
            </a:pPr>
            <a:r>
              <a:rPr lang="en-US" dirty="0"/>
              <a:t>Data Preparation.</a:t>
            </a:r>
          </a:p>
          <a:p>
            <a:pPr marL="857250" lvl="1" indent="-400050">
              <a:buFont typeface="+mj-lt"/>
              <a:buAutoNum type="romanLcPeriod"/>
            </a:pPr>
            <a:r>
              <a:rPr lang="en-US" dirty="0"/>
              <a:t>Explanatory Data Analysis</a:t>
            </a:r>
          </a:p>
          <a:p>
            <a:pPr marL="857250" lvl="1" indent="-400050">
              <a:buFont typeface="+mj-lt"/>
              <a:buAutoNum type="romanLcPeriod"/>
            </a:pPr>
            <a:r>
              <a:rPr lang="en-US" dirty="0"/>
              <a:t>Modelling</a:t>
            </a:r>
            <a:endParaRPr lang="en-KE" dirty="0"/>
          </a:p>
        </p:txBody>
      </p:sp>
      <p:sp>
        <p:nvSpPr>
          <p:cNvPr id="4" name="Slide Number Placeholder 3">
            <a:extLst>
              <a:ext uri="{FF2B5EF4-FFF2-40B4-BE49-F238E27FC236}">
                <a16:creationId xmlns:a16="http://schemas.microsoft.com/office/drawing/2014/main" id="{19CAB908-3788-4A67-84D2-FD50D44E6436}"/>
              </a:ext>
            </a:extLst>
          </p:cNvPr>
          <p:cNvSpPr>
            <a:spLocks noGrp="1"/>
          </p:cNvSpPr>
          <p:nvPr>
            <p:ph type="sldNum" sz="quarter" idx="4"/>
          </p:nvPr>
        </p:nvSpPr>
        <p:spPr/>
        <p:txBody>
          <a:bodyPr/>
          <a:lstStyle/>
          <a:p>
            <a:fld id="{08AB70BE-1769-45B8-85A6-0C837432C7E6}" type="slidenum">
              <a:rPr lang="en-US" smtClean="0"/>
              <a:pPr/>
              <a:t>4</a:t>
            </a:fld>
            <a:endParaRPr lang="en-US" dirty="0"/>
          </a:p>
        </p:txBody>
      </p:sp>
    </p:spTree>
    <p:extLst>
      <p:ext uri="{BB962C8B-B14F-4D97-AF65-F5344CB8AC3E}">
        <p14:creationId xmlns:p14="http://schemas.microsoft.com/office/powerpoint/2010/main" val="3856544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B282789-4F8B-D647-09EB-50D8FF6877D0}"/>
              </a:ext>
            </a:extLst>
          </p:cNvPr>
          <p:cNvSpPr>
            <a:spLocks noGrp="1"/>
          </p:cNvSpPr>
          <p:nvPr>
            <p:ph type="title"/>
          </p:nvPr>
        </p:nvSpPr>
        <p:spPr/>
        <p:txBody>
          <a:bodyPr/>
          <a:lstStyle/>
          <a:p>
            <a:r>
              <a:rPr lang="en-US" dirty="0"/>
              <a:t>Analysis and Findings</a:t>
            </a:r>
          </a:p>
        </p:txBody>
      </p:sp>
      <p:pic>
        <p:nvPicPr>
          <p:cNvPr id="6" name="Picture Placeholder 4" descr="Green lights in the sky">
            <a:extLst>
              <a:ext uri="{FF2B5EF4-FFF2-40B4-BE49-F238E27FC236}">
                <a16:creationId xmlns:a16="http://schemas.microsoft.com/office/drawing/2014/main" id="{2EBC5878-1007-0F8E-3940-DE9D1D088BC7}"/>
              </a:ext>
            </a:extLst>
          </p:cNvPr>
          <p:cNvPicPr>
            <a:picLocks noGrp="1" noChangeAspect="1"/>
          </p:cNvPicPr>
          <p:nvPr>
            <p:ph type="pic" sz="quarter" idx="13"/>
          </p:nvPr>
        </p:nvPicPr>
        <p:blipFill>
          <a:blip r:embed="rId3"/>
          <a:srcRect l="28995" r="28995"/>
          <a:stretch/>
        </p:blipFill>
        <p:spPr/>
      </p:pic>
      <p:sp>
        <p:nvSpPr>
          <p:cNvPr id="4" name="Slide Number Placeholder 3">
            <a:extLst>
              <a:ext uri="{FF2B5EF4-FFF2-40B4-BE49-F238E27FC236}">
                <a16:creationId xmlns:a16="http://schemas.microsoft.com/office/drawing/2014/main" id="{258ECD88-7563-0E2D-38D6-262477CFE5A5}"/>
              </a:ext>
            </a:extLst>
          </p:cNvPr>
          <p:cNvSpPr>
            <a:spLocks noGrp="1"/>
          </p:cNvSpPr>
          <p:nvPr>
            <p:ph type="sldNum" sz="quarter" idx="4"/>
          </p:nvPr>
        </p:nvSpPr>
        <p:spPr/>
        <p:txBody>
          <a:bodyPr/>
          <a:lstStyle/>
          <a:p>
            <a:fld id="{08AB70BE-1769-45B8-85A6-0C837432C7E6}" type="slidenum">
              <a:rPr lang="en-US" smtClean="0"/>
              <a:pPr/>
              <a:t>5</a:t>
            </a:fld>
            <a:endParaRPr lang="en-US" dirty="0"/>
          </a:p>
        </p:txBody>
      </p:sp>
    </p:spTree>
    <p:extLst>
      <p:ext uri="{BB962C8B-B14F-4D97-AF65-F5344CB8AC3E}">
        <p14:creationId xmlns:p14="http://schemas.microsoft.com/office/powerpoint/2010/main" val="3124175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1D71-C88C-4510-9AB6-19170C841055}"/>
              </a:ext>
            </a:extLst>
          </p:cNvPr>
          <p:cNvSpPr>
            <a:spLocks noGrp="1"/>
          </p:cNvSpPr>
          <p:nvPr>
            <p:ph type="title"/>
          </p:nvPr>
        </p:nvSpPr>
        <p:spPr>
          <a:xfrm>
            <a:off x="1381748" y="246184"/>
            <a:ext cx="9190219" cy="762162"/>
          </a:xfrm>
        </p:spPr>
        <p:txBody>
          <a:bodyPr/>
          <a:lstStyle/>
          <a:p>
            <a:r>
              <a:rPr lang="en-US" dirty="0"/>
              <a:t>Summary Statistics</a:t>
            </a:r>
            <a:endParaRPr lang="en-KE" dirty="0"/>
          </a:p>
        </p:txBody>
      </p:sp>
      <p:sp>
        <p:nvSpPr>
          <p:cNvPr id="4" name="Slide Number Placeholder 3">
            <a:extLst>
              <a:ext uri="{FF2B5EF4-FFF2-40B4-BE49-F238E27FC236}">
                <a16:creationId xmlns:a16="http://schemas.microsoft.com/office/drawing/2014/main" id="{7947CAC8-40FC-487B-87F5-FA8F14E57C76}"/>
              </a:ext>
            </a:extLst>
          </p:cNvPr>
          <p:cNvSpPr>
            <a:spLocks noGrp="1"/>
          </p:cNvSpPr>
          <p:nvPr>
            <p:ph type="sldNum" sz="quarter" idx="4"/>
          </p:nvPr>
        </p:nvSpPr>
        <p:spPr/>
        <p:txBody>
          <a:bodyPr/>
          <a:lstStyle/>
          <a:p>
            <a:fld id="{08AB70BE-1769-45B8-85A6-0C837432C7E6}" type="slidenum">
              <a:rPr lang="en-US" smtClean="0"/>
              <a:pPr/>
              <a:t>6</a:t>
            </a:fld>
            <a:endParaRPr lang="en-US" dirty="0"/>
          </a:p>
        </p:txBody>
      </p:sp>
      <p:pic>
        <p:nvPicPr>
          <p:cNvPr id="14" name="Content Placeholder 13">
            <a:extLst>
              <a:ext uri="{FF2B5EF4-FFF2-40B4-BE49-F238E27FC236}">
                <a16:creationId xmlns:a16="http://schemas.microsoft.com/office/drawing/2014/main" id="{4F31CF1E-5169-48B1-897F-AC37EE6E1D61}"/>
              </a:ext>
            </a:extLst>
          </p:cNvPr>
          <p:cNvPicPr>
            <a:picLocks noGrp="1" noChangeAspect="1"/>
          </p:cNvPicPr>
          <p:nvPr>
            <p:ph sz="quarter" idx="10"/>
          </p:nvPr>
        </p:nvPicPr>
        <p:blipFill>
          <a:blip r:embed="rId2"/>
          <a:srcRect/>
          <a:stretch/>
        </p:blipFill>
        <p:spPr>
          <a:xfrm>
            <a:off x="1117600" y="1008346"/>
            <a:ext cx="9454368" cy="5441845"/>
          </a:xfrm>
        </p:spPr>
      </p:pic>
    </p:spTree>
    <p:extLst>
      <p:ext uri="{BB962C8B-B14F-4D97-AF65-F5344CB8AC3E}">
        <p14:creationId xmlns:p14="http://schemas.microsoft.com/office/powerpoint/2010/main" val="97251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291C837-3679-4583-A5BE-123D6F37500E}"/>
              </a:ext>
            </a:extLst>
          </p:cNvPr>
          <p:cNvPicPr>
            <a:picLocks noGrp="1" noChangeAspect="1"/>
          </p:cNvPicPr>
          <p:nvPr>
            <p:ph sz="quarter" idx="10"/>
          </p:nvPr>
        </p:nvPicPr>
        <p:blipFill>
          <a:blip r:embed="rId2"/>
          <a:srcRect/>
          <a:stretch/>
        </p:blipFill>
        <p:spPr>
          <a:xfrm>
            <a:off x="1663701" y="93558"/>
            <a:ext cx="8991600" cy="5854695"/>
          </a:xfrm>
        </p:spPr>
      </p:pic>
      <p:sp>
        <p:nvSpPr>
          <p:cNvPr id="4" name="Slide Number Placeholder 3">
            <a:extLst>
              <a:ext uri="{FF2B5EF4-FFF2-40B4-BE49-F238E27FC236}">
                <a16:creationId xmlns:a16="http://schemas.microsoft.com/office/drawing/2014/main" id="{DA32311E-E026-4F4F-A838-8E4739076D4B}"/>
              </a:ext>
            </a:extLst>
          </p:cNvPr>
          <p:cNvSpPr>
            <a:spLocks noGrp="1"/>
          </p:cNvSpPr>
          <p:nvPr>
            <p:ph type="sldNum" sz="quarter" idx="4"/>
          </p:nvPr>
        </p:nvSpPr>
        <p:spPr/>
        <p:txBody>
          <a:bodyPr/>
          <a:lstStyle/>
          <a:p>
            <a:fld id="{08AB70BE-1769-45B8-85A6-0C837432C7E6}" type="slidenum">
              <a:rPr lang="en-US" smtClean="0"/>
              <a:pPr/>
              <a:t>7</a:t>
            </a:fld>
            <a:endParaRPr lang="en-US" dirty="0"/>
          </a:p>
        </p:txBody>
      </p:sp>
    </p:spTree>
    <p:extLst>
      <p:ext uri="{BB962C8B-B14F-4D97-AF65-F5344CB8AC3E}">
        <p14:creationId xmlns:p14="http://schemas.microsoft.com/office/powerpoint/2010/main" val="2508088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291C837-3679-4583-A5BE-123D6F37500E}"/>
              </a:ext>
            </a:extLst>
          </p:cNvPr>
          <p:cNvPicPr>
            <a:picLocks noGrp="1" noChangeAspect="1"/>
          </p:cNvPicPr>
          <p:nvPr>
            <p:ph sz="quarter" idx="10"/>
          </p:nvPr>
        </p:nvPicPr>
        <p:blipFill>
          <a:blip r:embed="rId2"/>
          <a:srcRect/>
          <a:stretch/>
        </p:blipFill>
        <p:spPr>
          <a:xfrm>
            <a:off x="961948" y="279400"/>
            <a:ext cx="10277552" cy="5638879"/>
          </a:xfrm>
        </p:spPr>
      </p:pic>
      <p:sp>
        <p:nvSpPr>
          <p:cNvPr id="4" name="Slide Number Placeholder 3">
            <a:extLst>
              <a:ext uri="{FF2B5EF4-FFF2-40B4-BE49-F238E27FC236}">
                <a16:creationId xmlns:a16="http://schemas.microsoft.com/office/drawing/2014/main" id="{DA32311E-E026-4F4F-A838-8E4739076D4B}"/>
              </a:ext>
            </a:extLst>
          </p:cNvPr>
          <p:cNvSpPr>
            <a:spLocks noGrp="1"/>
          </p:cNvSpPr>
          <p:nvPr>
            <p:ph type="sldNum" sz="quarter" idx="4"/>
          </p:nvPr>
        </p:nvSpPr>
        <p:spPr/>
        <p:txBody>
          <a:bodyPr/>
          <a:lstStyle/>
          <a:p>
            <a:fld id="{08AB70BE-1769-45B8-85A6-0C837432C7E6}" type="slidenum">
              <a:rPr lang="en-US" smtClean="0"/>
              <a:pPr/>
              <a:t>8</a:t>
            </a:fld>
            <a:endParaRPr lang="en-US" dirty="0"/>
          </a:p>
        </p:txBody>
      </p:sp>
    </p:spTree>
    <p:extLst>
      <p:ext uri="{BB962C8B-B14F-4D97-AF65-F5344CB8AC3E}">
        <p14:creationId xmlns:p14="http://schemas.microsoft.com/office/powerpoint/2010/main" val="3994067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712BC-C2DB-4409-A2F1-9F996DAF8C77}"/>
              </a:ext>
            </a:extLst>
          </p:cNvPr>
          <p:cNvSpPr>
            <a:spLocks noGrp="1"/>
          </p:cNvSpPr>
          <p:nvPr>
            <p:ph type="title"/>
          </p:nvPr>
        </p:nvSpPr>
        <p:spPr/>
        <p:txBody>
          <a:bodyPr/>
          <a:lstStyle/>
          <a:p>
            <a:r>
              <a:rPr lang="en-US" dirty="0"/>
              <a:t>Analysis and findings</a:t>
            </a:r>
            <a:endParaRPr lang="en-KE" dirty="0"/>
          </a:p>
        </p:txBody>
      </p:sp>
      <p:sp>
        <p:nvSpPr>
          <p:cNvPr id="3" name="Content Placeholder 2">
            <a:extLst>
              <a:ext uri="{FF2B5EF4-FFF2-40B4-BE49-F238E27FC236}">
                <a16:creationId xmlns:a16="http://schemas.microsoft.com/office/drawing/2014/main" id="{791807DB-44C6-4EB0-A2B5-94F6CEB643E4}"/>
              </a:ext>
            </a:extLst>
          </p:cNvPr>
          <p:cNvSpPr>
            <a:spLocks noGrp="1"/>
          </p:cNvSpPr>
          <p:nvPr>
            <p:ph sz="quarter" idx="10"/>
          </p:nvPr>
        </p:nvSpPr>
        <p:spPr/>
        <p:txBody>
          <a:bodyPr>
            <a:normAutofit fontScale="92500"/>
          </a:bodyPr>
          <a:lstStyle/>
          <a:p>
            <a:pPr marL="285750" indent="-285750">
              <a:buClr>
                <a:schemeClr val="accent2">
                  <a:lumMod val="75000"/>
                </a:schemeClr>
              </a:buClr>
              <a:buFont typeface="Arial" panose="020B0604020202020204" pitchFamily="34" charset="0"/>
              <a:buChar char="•"/>
            </a:pPr>
            <a:r>
              <a:rPr lang="en-US" dirty="0"/>
              <a:t>The main source of water for Tanzania is ground water.</a:t>
            </a:r>
          </a:p>
          <a:p>
            <a:pPr marL="285750" indent="-285750">
              <a:buClr>
                <a:schemeClr val="accent2">
                  <a:lumMod val="75000"/>
                </a:schemeClr>
              </a:buClr>
              <a:buFont typeface="Arial" panose="020B0604020202020204" pitchFamily="34" charset="0"/>
              <a:buChar char="•"/>
            </a:pPr>
            <a:r>
              <a:rPr lang="en-US" dirty="0"/>
              <a:t>Payment provides incentive and means to keep wells functional. Wells with no fees are more likely to be non functional.</a:t>
            </a:r>
          </a:p>
          <a:p>
            <a:pPr marL="285750" indent="-285750">
              <a:buClr>
                <a:schemeClr val="accent2">
                  <a:lumMod val="75000"/>
                </a:schemeClr>
              </a:buClr>
              <a:buFont typeface="Arial" panose="020B0604020202020204" pitchFamily="34" charset="0"/>
              <a:buChar char="•"/>
            </a:pPr>
            <a:r>
              <a:rPr lang="en-US" dirty="0"/>
              <a:t>The most important features are quantity of water (enough), water point type and extraction type for the waterpoint. There are over 8,000 waterpoints that have enough water in them but are non functional. These are recommended as high priority class to repairs.</a:t>
            </a:r>
          </a:p>
        </p:txBody>
      </p:sp>
      <p:sp>
        <p:nvSpPr>
          <p:cNvPr id="4" name="Slide Number Placeholder 3">
            <a:extLst>
              <a:ext uri="{FF2B5EF4-FFF2-40B4-BE49-F238E27FC236}">
                <a16:creationId xmlns:a16="http://schemas.microsoft.com/office/drawing/2014/main" id="{6EC88B3F-3BD0-4C49-B316-5EF65E125C08}"/>
              </a:ext>
            </a:extLst>
          </p:cNvPr>
          <p:cNvSpPr>
            <a:spLocks noGrp="1"/>
          </p:cNvSpPr>
          <p:nvPr>
            <p:ph type="sldNum" sz="quarter" idx="4"/>
          </p:nvPr>
        </p:nvSpPr>
        <p:spPr/>
        <p:txBody>
          <a:bodyPr/>
          <a:lstStyle/>
          <a:p>
            <a:fld id="{08AB70BE-1769-45B8-85A6-0C837432C7E6}" type="slidenum">
              <a:rPr lang="en-US" smtClean="0"/>
              <a:pPr/>
              <a:t>9</a:t>
            </a:fld>
            <a:endParaRPr lang="en-US" dirty="0"/>
          </a:p>
        </p:txBody>
      </p:sp>
    </p:spTree>
    <p:extLst>
      <p:ext uri="{BB962C8B-B14F-4D97-AF65-F5344CB8AC3E}">
        <p14:creationId xmlns:p14="http://schemas.microsoft.com/office/powerpoint/2010/main" val="3122610679"/>
      </p:ext>
    </p:extLst>
  </p:cSld>
  <p:clrMapOvr>
    <a:masterClrMapping/>
  </p:clrMapOvr>
</p:sld>
</file>

<file path=ppt/theme/theme1.xml><?xml version="1.0" encoding="utf-8"?>
<a:theme xmlns:a="http://schemas.openxmlformats.org/drawingml/2006/main" name="ModOverlayVTI">
  <a:themeElements>
    <a:clrScheme name="Custom 1">
      <a:dk1>
        <a:sysClr val="windowText" lastClr="000000"/>
      </a:dk1>
      <a:lt1>
        <a:srgbClr val="F4F2EC"/>
      </a:lt1>
      <a:dk2>
        <a:srgbClr val="09283F"/>
      </a:dk2>
      <a:lt2>
        <a:srgbClr val="FFFFFF"/>
      </a:lt2>
      <a:accent1>
        <a:srgbClr val="92D050"/>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C5C2001-E626-4890-B405-22B5BD1CB05A}">
  <ds:schemaRefs>
    <ds:schemaRef ds:uri="http://schemas.microsoft.com/sharepoint/v3/contenttype/forms"/>
  </ds:schemaRefs>
</ds:datastoreItem>
</file>

<file path=customXml/itemProps2.xml><?xml version="1.0" encoding="utf-8"?>
<ds:datastoreItem xmlns:ds="http://schemas.openxmlformats.org/officeDocument/2006/customXml" ds:itemID="{55453AF4-4FB0-4B39-9296-55DED383E9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0D7C3E5-1734-4636-9EC5-AEB06BF1FB2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{709D8DF5-F3CC-44A5-912A-FD132A479351}tf89118109_win32</Template>
  <TotalTime>141</TotalTime>
  <Words>539</Words>
  <Application>Microsoft Office PowerPoint</Application>
  <PresentationFormat>Widescreen</PresentationFormat>
  <Paragraphs>53</Paragraphs>
  <Slides>13</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Nova Light</vt:lpstr>
      <vt:lpstr>Calibri</vt:lpstr>
      <vt:lpstr>Consolas</vt:lpstr>
      <vt:lpstr>Elephant</vt:lpstr>
      <vt:lpstr>system-ui</vt:lpstr>
      <vt:lpstr>ModOverlayVTI</vt:lpstr>
      <vt:lpstr>PROPOSAL FOR THE WATER SITUATION IN TANZANIA  VICTORIA INC. LTD By. Maureen Auka</vt:lpstr>
      <vt:lpstr>Introduction</vt:lpstr>
      <vt:lpstr>Business Understanding</vt:lpstr>
      <vt:lpstr>Problem Statement, Metric of Success &amp; Methodology</vt:lpstr>
      <vt:lpstr>Analysis and Findings</vt:lpstr>
      <vt:lpstr>Summary Statistics</vt:lpstr>
      <vt:lpstr>PowerPoint Presentation</vt:lpstr>
      <vt:lpstr>PowerPoint Presentation</vt:lpstr>
      <vt:lpstr>Analysis and findings</vt:lpstr>
      <vt:lpstr>Important Features for Water Point Performance</vt:lpstr>
      <vt:lpstr>Recommendations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FOR THE NEW AVIATION DIVISION – MAUREEN INC. LTD</dc:title>
  <dc:creator>mauka</dc:creator>
  <cp:lastModifiedBy>mauka</cp:lastModifiedBy>
  <cp:revision>16</cp:revision>
  <dcterms:created xsi:type="dcterms:W3CDTF">2024-09-10T18:10:07Z</dcterms:created>
  <dcterms:modified xsi:type="dcterms:W3CDTF">2024-12-26T21:47:44Z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