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2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1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76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93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4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493082"/>
            <a:ext cx="6963508" cy="3087931"/>
          </a:xfrm>
        </p:spPr>
        <p:txBody>
          <a:bodyPr>
            <a:noAutofit/>
          </a:bodyPr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Inteligente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Defeitos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Chapas de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5151" y="4768948"/>
            <a:ext cx="6593681" cy="1166910"/>
          </a:xfrm>
        </p:spPr>
        <p:txBody>
          <a:bodyPr/>
          <a:lstStyle/>
          <a:p>
            <a:r>
              <a:rPr dirty="0" err="1"/>
              <a:t>Projeto</a:t>
            </a:r>
            <a:r>
              <a:rPr dirty="0"/>
              <a:t> Final – Bootcamp de </a:t>
            </a:r>
            <a:r>
              <a:rPr dirty="0" err="1"/>
              <a:t>Ciência</a:t>
            </a:r>
            <a:r>
              <a:rPr dirty="0"/>
              <a:t> de Dados e IA</a:t>
            </a:r>
          </a:p>
          <a:p>
            <a:r>
              <a:rPr lang="pt-BR" dirty="0"/>
              <a:t>Paulo Francisco Nginga </a:t>
            </a:r>
            <a:r>
              <a:rPr lang="pt-BR" dirty="0" err="1"/>
              <a:t>gaspar</a:t>
            </a:r>
            <a:r>
              <a:rPr dirty="0"/>
              <a:t>| 15/05/2025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Passos (Extras)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✔ API com </a:t>
            </a:r>
            <a:r>
              <a:rPr dirty="0" err="1"/>
              <a:t>FastAPI</a:t>
            </a:r>
            <a:r>
              <a:rPr dirty="0"/>
              <a:t> para </a:t>
            </a:r>
            <a:r>
              <a:rPr dirty="0" err="1"/>
              <a:t>integração</a:t>
            </a:r>
            <a:r>
              <a:rPr dirty="0"/>
              <a:t>.</a:t>
            </a:r>
          </a:p>
          <a:p>
            <a:r>
              <a:rPr dirty="0"/>
              <a:t>✔ Dashboard com </a:t>
            </a:r>
            <a:r>
              <a:rPr dirty="0" err="1"/>
              <a:t>Streamlit</a:t>
            </a:r>
            <a:r>
              <a:rPr dirty="0"/>
              <a:t> para </a:t>
            </a:r>
            <a:r>
              <a:rPr dirty="0" err="1"/>
              <a:t>análise</a:t>
            </a:r>
            <a:r>
              <a:rPr dirty="0"/>
              <a:t> </a:t>
            </a:r>
            <a:r>
              <a:rPr dirty="0" err="1"/>
              <a:t>interativa</a:t>
            </a:r>
            <a:r>
              <a:rPr dirty="0"/>
              <a:t>.</a:t>
            </a:r>
          </a:p>
          <a:p>
            <a:r>
              <a:rPr dirty="0"/>
              <a:t>✔ </a:t>
            </a:r>
            <a:r>
              <a:rPr dirty="0" err="1"/>
              <a:t>Containerização</a:t>
            </a:r>
            <a:r>
              <a:rPr dirty="0"/>
              <a:t> com Docker.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Agradecimentos e Contato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✔ </a:t>
            </a:r>
            <a:r>
              <a:rPr dirty="0" err="1"/>
              <a:t>Obrigado</a:t>
            </a:r>
            <a:r>
              <a:rPr dirty="0"/>
              <a:t> pela </a:t>
            </a:r>
            <a:r>
              <a:rPr dirty="0" err="1"/>
              <a:t>atenção</a:t>
            </a:r>
            <a:r>
              <a:rPr dirty="0"/>
              <a:t>!</a:t>
            </a:r>
          </a:p>
          <a:p>
            <a:r>
              <a:rPr dirty="0"/>
              <a:t>✔ Código </a:t>
            </a:r>
            <a:r>
              <a:rPr dirty="0" err="1"/>
              <a:t>disponível</a:t>
            </a:r>
            <a:r>
              <a:rPr dirty="0"/>
              <a:t> no GitHub.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Introdução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Problema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877999"/>
            <a:ext cx="7943166" cy="3102002"/>
          </a:xfrm>
        </p:spPr>
        <p:txBody>
          <a:bodyPr/>
          <a:lstStyle/>
          <a:p>
            <a:endParaRPr dirty="0"/>
          </a:p>
          <a:p>
            <a:r>
              <a:rPr dirty="0"/>
              <a:t>✔ </a:t>
            </a:r>
            <a:r>
              <a:rPr lang="pt-BR" dirty="0"/>
              <a:t>A indústria siderúrgica exige controle de qualidade rígido</a:t>
            </a:r>
            <a:r>
              <a:rPr dirty="0"/>
              <a:t>.</a:t>
            </a:r>
          </a:p>
          <a:p>
            <a:r>
              <a:rPr dirty="0"/>
              <a:t>✔ Chapas </a:t>
            </a:r>
            <a:r>
              <a:rPr dirty="0" err="1"/>
              <a:t>defeituosas</a:t>
            </a:r>
            <a:r>
              <a:rPr dirty="0"/>
              <a:t> </a:t>
            </a:r>
            <a:r>
              <a:rPr dirty="0" err="1"/>
              <a:t>impactam</a:t>
            </a:r>
            <a:r>
              <a:rPr dirty="0"/>
              <a:t> </a:t>
            </a:r>
            <a:r>
              <a:rPr dirty="0" err="1"/>
              <a:t>segurança</a:t>
            </a:r>
            <a:r>
              <a:rPr dirty="0"/>
              <a:t> e </a:t>
            </a:r>
            <a:r>
              <a:rPr dirty="0" err="1"/>
              <a:t>custo</a:t>
            </a:r>
            <a:r>
              <a:rPr dirty="0"/>
              <a:t>.</a:t>
            </a:r>
          </a:p>
          <a:p>
            <a:r>
              <a:rPr dirty="0"/>
              <a:t>✔ </a:t>
            </a:r>
            <a:r>
              <a:rPr dirty="0" err="1"/>
              <a:t>Objetivo</a:t>
            </a:r>
            <a:r>
              <a:rPr dirty="0"/>
              <a:t>: </a:t>
            </a:r>
            <a:r>
              <a:rPr dirty="0" err="1"/>
              <a:t>automatizar</a:t>
            </a:r>
            <a:r>
              <a:rPr dirty="0"/>
              <a:t> a </a:t>
            </a:r>
            <a:r>
              <a:rPr dirty="0" err="1"/>
              <a:t>detecção</a:t>
            </a:r>
            <a:r>
              <a:rPr dirty="0"/>
              <a:t> e </a:t>
            </a:r>
            <a:r>
              <a:rPr dirty="0" err="1"/>
              <a:t>classificação</a:t>
            </a:r>
            <a:r>
              <a:rPr dirty="0"/>
              <a:t> de </a:t>
            </a:r>
            <a:r>
              <a:rPr dirty="0" err="1"/>
              <a:t>defeitos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aço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685" y="-460"/>
            <a:ext cx="7429499" cy="1478570"/>
          </a:xfrm>
        </p:spPr>
        <p:txBody>
          <a:bodyPr/>
          <a:lstStyle/>
          <a:p>
            <a:r>
              <a:rPr dirty="0" err="1"/>
              <a:t>Entendimento</a:t>
            </a:r>
            <a:r>
              <a:rPr dirty="0"/>
              <a:t>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92" y="4128093"/>
            <a:ext cx="7429499" cy="180847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Gráfico</a:t>
            </a:r>
            <a:r>
              <a:rPr dirty="0"/>
              <a:t> de </a:t>
            </a:r>
            <a:r>
              <a:rPr dirty="0" err="1"/>
              <a:t>distribuição</a:t>
            </a:r>
            <a:r>
              <a:rPr dirty="0"/>
              <a:t> de classes e </a:t>
            </a:r>
            <a:r>
              <a:rPr dirty="0" err="1"/>
              <a:t>matriz</a:t>
            </a:r>
            <a:r>
              <a:rPr dirty="0"/>
              <a:t> de </a:t>
            </a:r>
            <a:r>
              <a:rPr dirty="0" err="1"/>
              <a:t>correlação</a:t>
            </a:r>
            <a:r>
              <a:rPr dirty="0"/>
              <a:t>.</a:t>
            </a:r>
          </a:p>
          <a:p>
            <a:r>
              <a:rPr dirty="0"/>
              <a:t>✔ 31 </a:t>
            </a:r>
            <a:r>
              <a:rPr dirty="0" err="1"/>
              <a:t>variáveis</a:t>
            </a:r>
            <a:r>
              <a:rPr dirty="0"/>
              <a:t> </a:t>
            </a:r>
            <a:r>
              <a:rPr dirty="0" err="1"/>
              <a:t>numéricas</a:t>
            </a:r>
            <a:r>
              <a:rPr dirty="0"/>
              <a:t> e </a:t>
            </a:r>
            <a:r>
              <a:rPr dirty="0" err="1"/>
              <a:t>binárias</a:t>
            </a:r>
            <a:r>
              <a:rPr dirty="0"/>
              <a:t>.</a:t>
            </a:r>
          </a:p>
          <a:p>
            <a:r>
              <a:rPr dirty="0"/>
              <a:t>✔ Classes: 6 </a:t>
            </a:r>
            <a:r>
              <a:rPr dirty="0" err="1"/>
              <a:t>falhas</a:t>
            </a:r>
            <a:r>
              <a:rPr dirty="0"/>
              <a:t> </a:t>
            </a:r>
            <a:r>
              <a:rPr dirty="0" err="1"/>
              <a:t>específicas</a:t>
            </a:r>
            <a:r>
              <a:rPr dirty="0"/>
              <a:t> + 1 </a:t>
            </a:r>
            <a:r>
              <a:rPr dirty="0" err="1"/>
              <a:t>genérica</a:t>
            </a:r>
            <a:r>
              <a:rPr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AD9955-7A3D-6AE9-292A-2A5EB223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2" y="1110991"/>
            <a:ext cx="4189428" cy="30171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EBF788C-6F42-C1F1-EB0A-19773F60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132" y="1110991"/>
            <a:ext cx="3367059" cy="30171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811" y="575854"/>
            <a:ext cx="5389995" cy="1478570"/>
          </a:xfrm>
        </p:spPr>
        <p:txBody>
          <a:bodyPr/>
          <a:lstStyle/>
          <a:p>
            <a:r>
              <a:rPr dirty="0" err="1"/>
              <a:t>Preparação</a:t>
            </a:r>
            <a:r>
              <a:rPr dirty="0"/>
              <a:t>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✔ </a:t>
            </a:r>
            <a:r>
              <a:rPr dirty="0" err="1"/>
              <a:t>Conversão</a:t>
            </a:r>
            <a:r>
              <a:rPr dirty="0"/>
              <a:t> </a:t>
            </a:r>
            <a:r>
              <a:rPr dirty="0" err="1"/>
              <a:t>binária</a:t>
            </a:r>
            <a:r>
              <a:rPr dirty="0"/>
              <a:t> de </a:t>
            </a:r>
            <a:r>
              <a:rPr dirty="0" err="1"/>
              <a:t>colunas</a:t>
            </a:r>
            <a:r>
              <a:rPr dirty="0"/>
              <a:t> (</a:t>
            </a:r>
            <a:r>
              <a:rPr dirty="0" err="1"/>
              <a:t>tipo_do_aço</a:t>
            </a:r>
            <a:r>
              <a:rPr dirty="0"/>
              <a:t>).</a:t>
            </a:r>
          </a:p>
          <a:p>
            <a:r>
              <a:rPr dirty="0"/>
              <a:t>✔ </a:t>
            </a:r>
            <a:r>
              <a:rPr dirty="0" err="1"/>
              <a:t>Imputação</a:t>
            </a:r>
            <a:r>
              <a:rPr dirty="0"/>
              <a:t> de </a:t>
            </a:r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ausentes</a:t>
            </a:r>
            <a:r>
              <a:rPr dirty="0"/>
              <a:t> (</a:t>
            </a:r>
            <a:r>
              <a:rPr dirty="0" err="1"/>
              <a:t>moda</a:t>
            </a:r>
            <a:r>
              <a:rPr dirty="0"/>
              <a:t> e </a:t>
            </a:r>
            <a:r>
              <a:rPr dirty="0" err="1"/>
              <a:t>mediana</a:t>
            </a:r>
            <a:r>
              <a:rPr dirty="0"/>
              <a:t>).</a:t>
            </a:r>
          </a:p>
          <a:p>
            <a:r>
              <a:rPr dirty="0"/>
              <a:t>✔ </a:t>
            </a:r>
            <a:r>
              <a:rPr dirty="0" err="1"/>
              <a:t>Filtro</a:t>
            </a:r>
            <a:r>
              <a:rPr dirty="0"/>
              <a:t> de </a:t>
            </a:r>
            <a:r>
              <a:rPr dirty="0" err="1"/>
              <a:t>linhas</a:t>
            </a:r>
            <a:r>
              <a:rPr dirty="0"/>
              <a:t> com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falha</a:t>
            </a:r>
            <a:r>
              <a:rPr dirty="0"/>
              <a:t> para </a:t>
            </a:r>
            <a:r>
              <a:rPr dirty="0" err="1"/>
              <a:t>problema</a:t>
            </a:r>
            <a:r>
              <a:rPr dirty="0"/>
              <a:t> </a:t>
            </a:r>
            <a:r>
              <a:rPr dirty="0" err="1"/>
              <a:t>multiclasse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131" y="770917"/>
            <a:ext cx="4841355" cy="1478570"/>
          </a:xfrm>
        </p:spPr>
        <p:txBody>
          <a:bodyPr/>
          <a:lstStyle/>
          <a:p>
            <a:r>
              <a:rPr dirty="0" err="1"/>
              <a:t>Modelagem</a:t>
            </a:r>
            <a:r>
              <a:rPr dirty="0"/>
              <a:t> </a:t>
            </a:r>
            <a:r>
              <a:rPr dirty="0" err="1"/>
              <a:t>Preditiva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✔ </a:t>
            </a:r>
            <a:r>
              <a:rPr dirty="0" err="1"/>
              <a:t>Modelos</a:t>
            </a:r>
            <a:r>
              <a:rPr dirty="0"/>
              <a:t>: Random Forest e </a:t>
            </a:r>
            <a:r>
              <a:rPr dirty="0" err="1"/>
              <a:t>XGBoost</a:t>
            </a:r>
            <a:r>
              <a:rPr dirty="0"/>
              <a:t>.</a:t>
            </a:r>
          </a:p>
          <a:p>
            <a:r>
              <a:rPr dirty="0"/>
              <a:t>✔ </a:t>
            </a:r>
            <a:r>
              <a:rPr dirty="0" err="1"/>
              <a:t>Balanceamento</a:t>
            </a:r>
            <a:r>
              <a:rPr dirty="0"/>
              <a:t> com SMOTE.</a:t>
            </a:r>
          </a:p>
          <a:p>
            <a:r>
              <a:rPr dirty="0"/>
              <a:t>✔ </a:t>
            </a:r>
            <a:r>
              <a:rPr dirty="0" err="1"/>
              <a:t>Otimização</a:t>
            </a:r>
            <a:r>
              <a:rPr dirty="0"/>
              <a:t> de </a:t>
            </a:r>
            <a:r>
              <a:rPr dirty="0" err="1"/>
              <a:t>hiperparâmetros</a:t>
            </a:r>
            <a:r>
              <a:rPr dirty="0"/>
              <a:t> com </a:t>
            </a:r>
            <a:r>
              <a:rPr dirty="0" err="1"/>
              <a:t>GridSearchCV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577" y="154284"/>
            <a:ext cx="6993713" cy="1478570"/>
          </a:xfrm>
        </p:spPr>
        <p:txBody>
          <a:bodyPr/>
          <a:lstStyle/>
          <a:p>
            <a:r>
              <a:rPr dirty="0" err="1"/>
              <a:t>Importância</a:t>
            </a:r>
            <a:r>
              <a:rPr dirty="0"/>
              <a:t> das Features e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685" y="4598792"/>
            <a:ext cx="7429499" cy="1928618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Gráfico</a:t>
            </a:r>
            <a:r>
              <a:rPr dirty="0"/>
              <a:t> de </a:t>
            </a:r>
            <a:r>
              <a:rPr dirty="0" err="1"/>
              <a:t>importância</a:t>
            </a:r>
            <a:r>
              <a:rPr dirty="0"/>
              <a:t> e PCA </a:t>
            </a:r>
            <a:r>
              <a:rPr dirty="0" err="1"/>
              <a:t>colorido</a:t>
            </a:r>
            <a:r>
              <a:rPr dirty="0"/>
              <a:t>.</a:t>
            </a:r>
          </a:p>
          <a:p>
            <a:r>
              <a:rPr dirty="0"/>
              <a:t>✔ Features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importantes</a:t>
            </a:r>
            <a:r>
              <a:rPr dirty="0"/>
              <a:t>: </a:t>
            </a:r>
            <a:r>
              <a:rPr dirty="0" err="1"/>
              <a:t>área</a:t>
            </a:r>
            <a:r>
              <a:rPr dirty="0"/>
              <a:t>, </a:t>
            </a:r>
            <a:r>
              <a:rPr dirty="0" err="1"/>
              <a:t>perímetro</a:t>
            </a:r>
            <a:r>
              <a:rPr dirty="0"/>
              <a:t>, </a:t>
            </a:r>
            <a:r>
              <a:rPr dirty="0" err="1"/>
              <a:t>brilho</a:t>
            </a:r>
            <a:r>
              <a:rPr dirty="0"/>
              <a:t>.</a:t>
            </a:r>
          </a:p>
          <a:p>
            <a:r>
              <a:rPr dirty="0"/>
              <a:t>✔ PCA </a:t>
            </a:r>
            <a:r>
              <a:rPr dirty="0" err="1"/>
              <a:t>mostra</a:t>
            </a:r>
            <a:r>
              <a:rPr dirty="0"/>
              <a:t> </a:t>
            </a:r>
            <a:r>
              <a:rPr dirty="0" err="1"/>
              <a:t>separabilidade</a:t>
            </a:r>
            <a:r>
              <a:rPr dirty="0"/>
              <a:t> entre classes.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E76979-01EF-CEA8-7217-6F466C6C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23" y="1321014"/>
            <a:ext cx="4366667" cy="32777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5DBC3F-D642-F8BF-6ED5-ACC631CF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6" y="1623474"/>
            <a:ext cx="3484009" cy="20763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589" y="27675"/>
            <a:ext cx="5657282" cy="1478570"/>
          </a:xfrm>
        </p:spPr>
        <p:txBody>
          <a:bodyPr/>
          <a:lstStyle/>
          <a:p>
            <a:r>
              <a:rPr dirty="0" err="1"/>
              <a:t>Avaliação</a:t>
            </a:r>
            <a:r>
              <a:rPr dirty="0"/>
              <a:t> dos </a:t>
            </a:r>
            <a:r>
              <a:rPr dirty="0" err="1"/>
              <a:t>Modelos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55" y="4297274"/>
            <a:ext cx="7616890" cy="1994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Curva de </a:t>
            </a:r>
            <a:r>
              <a:rPr dirty="0" err="1"/>
              <a:t>aprendizado</a:t>
            </a:r>
            <a:r>
              <a:rPr dirty="0"/>
              <a:t> e </a:t>
            </a:r>
            <a:r>
              <a:rPr dirty="0" err="1"/>
              <a:t>matriz</a:t>
            </a:r>
            <a:r>
              <a:rPr dirty="0"/>
              <a:t> de </a:t>
            </a:r>
            <a:r>
              <a:rPr dirty="0" err="1"/>
              <a:t>confusão</a:t>
            </a:r>
            <a:r>
              <a:rPr dirty="0"/>
              <a:t>.</a:t>
            </a:r>
          </a:p>
          <a:p>
            <a:r>
              <a:rPr dirty="0"/>
              <a:t>✔ </a:t>
            </a:r>
            <a:r>
              <a:rPr dirty="0" err="1"/>
              <a:t>Melhor</a:t>
            </a:r>
            <a:r>
              <a:rPr dirty="0"/>
              <a:t> F1 RF: 0.664 | </a:t>
            </a:r>
            <a:r>
              <a:rPr dirty="0" err="1"/>
              <a:t>Melhor</a:t>
            </a:r>
            <a:r>
              <a:rPr dirty="0"/>
              <a:t> F1 XGB: 0.674</a:t>
            </a:r>
          </a:p>
          <a:p>
            <a:r>
              <a:rPr dirty="0"/>
              <a:t>✔ </a:t>
            </a:r>
            <a:r>
              <a:rPr dirty="0" err="1"/>
              <a:t>XGBoost</a:t>
            </a:r>
            <a:r>
              <a:rPr dirty="0"/>
              <a:t> </a:t>
            </a:r>
            <a:r>
              <a:rPr dirty="0" err="1"/>
              <a:t>teve</a:t>
            </a:r>
            <a:r>
              <a:rPr dirty="0"/>
              <a:t> </a:t>
            </a:r>
            <a:r>
              <a:rPr dirty="0" err="1"/>
              <a:t>melhor</a:t>
            </a:r>
            <a:r>
              <a:rPr dirty="0"/>
              <a:t> </a:t>
            </a:r>
            <a:r>
              <a:rPr dirty="0" err="1"/>
              <a:t>generalização</a:t>
            </a:r>
            <a:r>
              <a:rPr dirty="0"/>
              <a:t> e performance.</a:t>
            </a:r>
            <a:endParaRPr lang="pt-BR" dirty="0"/>
          </a:p>
          <a:p>
            <a:r>
              <a:rPr lang="pt-BR" dirty="0"/>
              <a:t>✔ Identificação de </a:t>
            </a:r>
            <a:r>
              <a:rPr lang="pt-BR" dirty="0" err="1"/>
              <a:t>overfitting</a:t>
            </a:r>
            <a:r>
              <a:rPr lang="pt-BR" dirty="0"/>
              <a:t> (F1 Treino: 1.0000 | F1 Validação: 0.6875)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58E168-2D99-2F84-0792-30761E81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370" y="1166454"/>
            <a:ext cx="3427990" cy="29781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0F84B-3286-2651-D6DE-54E02BE9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40" y="1166454"/>
            <a:ext cx="3825564" cy="29894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CD8FB-1B57-8ED6-D7C3-982F5281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4A36-0445-8BFA-F1FE-0BCA51C9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589" y="27675"/>
            <a:ext cx="5657282" cy="1478570"/>
          </a:xfrm>
        </p:spPr>
        <p:txBody>
          <a:bodyPr/>
          <a:lstStyle/>
          <a:p>
            <a:r>
              <a:rPr dirty="0" err="1"/>
              <a:t>Avaliação</a:t>
            </a:r>
            <a:r>
              <a:rPr dirty="0"/>
              <a:t> dos </a:t>
            </a:r>
            <a:r>
              <a:rPr dirty="0" err="1"/>
              <a:t>Modelos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3DAD-539D-1A70-C6C7-9834A029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85" y="4178782"/>
            <a:ext cx="8575317" cy="79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Curvas ROC por Classe (Validação) - AUC Média e AUC por Classe.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DD388C-2DA7-8C93-8E0C-EC157B5BC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82" y="1093618"/>
            <a:ext cx="3718018" cy="30851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65AB0C-A860-6917-1F9A-9E4753E7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23" y="1355298"/>
            <a:ext cx="3886890" cy="24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Conclusões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✔ </a:t>
            </a:r>
            <a:r>
              <a:rPr dirty="0" err="1"/>
              <a:t>Modelo</a:t>
            </a:r>
            <a:r>
              <a:rPr dirty="0"/>
              <a:t> final: </a:t>
            </a:r>
            <a:r>
              <a:rPr dirty="0" err="1"/>
              <a:t>XGBoost</a:t>
            </a:r>
            <a:endParaRPr dirty="0"/>
          </a:p>
          <a:p>
            <a:r>
              <a:rPr dirty="0"/>
              <a:t>✔ F1-macro </a:t>
            </a:r>
            <a:r>
              <a:rPr dirty="0" err="1"/>
              <a:t>média</a:t>
            </a:r>
            <a:r>
              <a:rPr dirty="0"/>
              <a:t>: 0.674 (</a:t>
            </a:r>
            <a:r>
              <a:rPr dirty="0" err="1"/>
              <a:t>validação</a:t>
            </a:r>
            <a:r>
              <a:rPr dirty="0"/>
              <a:t> </a:t>
            </a:r>
            <a:r>
              <a:rPr dirty="0" err="1"/>
              <a:t>cruzada</a:t>
            </a:r>
            <a:r>
              <a:rPr dirty="0"/>
              <a:t>)</a:t>
            </a:r>
          </a:p>
          <a:p>
            <a:r>
              <a:rPr dirty="0"/>
              <a:t>✔ </a:t>
            </a:r>
            <a:r>
              <a:rPr dirty="0" err="1"/>
              <a:t>Modelo</a:t>
            </a:r>
            <a:r>
              <a:rPr dirty="0"/>
              <a:t> pronto para </a:t>
            </a:r>
            <a:r>
              <a:rPr dirty="0" err="1"/>
              <a:t>uso</a:t>
            </a:r>
            <a:r>
              <a:rPr dirty="0"/>
              <a:t> com </a:t>
            </a:r>
            <a:r>
              <a:rPr dirty="0" err="1"/>
              <a:t>novos</a:t>
            </a:r>
            <a:r>
              <a:rPr dirty="0"/>
              <a:t> dados.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ixo-relevo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632</TotalTime>
  <Words>306</Words>
  <Application>Microsoft Office PowerPoint</Application>
  <PresentationFormat>Apresentação na tela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Circuito</vt:lpstr>
      <vt:lpstr>Sistema Inteligente de Classificação de Defeitos em Chapas de Aço</vt:lpstr>
      <vt:lpstr>Introdução ao Problema</vt:lpstr>
      <vt:lpstr>Entendimento dos Dados</vt:lpstr>
      <vt:lpstr>Preparação dos Dados</vt:lpstr>
      <vt:lpstr>Modelagem Preditiva</vt:lpstr>
      <vt:lpstr>Importância das Features e PCA</vt:lpstr>
      <vt:lpstr>Avaliação dos Modelos</vt:lpstr>
      <vt:lpstr>Avaliação dos Modelos</vt:lpstr>
      <vt:lpstr>Conclusões</vt:lpstr>
      <vt:lpstr>Próximos Passos (Extras)</vt:lpstr>
      <vt:lpstr>Agradecimentos e Contato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PG</dc:creator>
  <cp:keywords/>
  <dc:description>generated using python-pptx</dc:description>
  <cp:lastModifiedBy>teresanginga914@gmail.com</cp:lastModifiedBy>
  <cp:revision>2</cp:revision>
  <dcterms:created xsi:type="dcterms:W3CDTF">2013-01-27T09:14:16Z</dcterms:created>
  <dcterms:modified xsi:type="dcterms:W3CDTF">2025-05-15T09:13:10Z</dcterms:modified>
  <cp:category/>
</cp:coreProperties>
</file>