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48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2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1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76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933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85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3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9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4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1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0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5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3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4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bg1">
                <a:tint val="98000"/>
                <a:hueMod val="94000"/>
                <a:satMod val="148000"/>
                <a:lumMod val="140000"/>
              </a:schemeClr>
            </a:gs>
            <a:gs pos="100000">
              <a:schemeClr val="bg1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3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493082"/>
            <a:ext cx="6963508" cy="3087931"/>
          </a:xfrm>
        </p:spPr>
        <p:txBody>
          <a:bodyPr>
            <a:noAutofit/>
          </a:bodyPr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Inteligente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Classificação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Defeitos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Chapas de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Aço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5876" y="5983134"/>
            <a:ext cx="6317870" cy="685921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Paulo Francisco Nginga </a:t>
            </a:r>
            <a:r>
              <a:rPr lang="pt-BR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gaspar</a:t>
            </a:r>
            <a:r>
              <a:rPr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15/05/2025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C95BA3-C127-16C6-6088-2A8CBB6C4566}"/>
              </a:ext>
            </a:extLst>
          </p:cNvPr>
          <p:cNvSpPr txBox="1"/>
          <p:nvPr/>
        </p:nvSpPr>
        <p:spPr>
          <a:xfrm>
            <a:off x="1900238" y="3910356"/>
            <a:ext cx="67669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Final –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Bootcamp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Ciência de Dados e 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025" y="413566"/>
            <a:ext cx="5623568" cy="1005330"/>
          </a:xfrm>
        </p:spPr>
        <p:txBody>
          <a:bodyPr>
            <a:normAutofit fontScale="90000"/>
          </a:bodyPr>
          <a:lstStyle/>
          <a:p>
            <a:r>
              <a:rPr b="1" dirty="0" err="1"/>
              <a:t>Próximos</a:t>
            </a:r>
            <a:r>
              <a:rPr b="1" dirty="0"/>
              <a:t> Passos (Extras)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073" y="1418896"/>
            <a:ext cx="7429499" cy="4209393"/>
          </a:xfrm>
        </p:spPr>
        <p:txBody>
          <a:bodyPr>
            <a:noAutofit/>
          </a:bodyPr>
          <a:lstStyle/>
          <a:p>
            <a:endParaRPr sz="3600" dirty="0"/>
          </a:p>
          <a:p>
            <a:r>
              <a:rPr sz="3600" dirty="0"/>
              <a:t>✔ API com </a:t>
            </a:r>
            <a:r>
              <a:rPr sz="3600" dirty="0" err="1"/>
              <a:t>FastAPI</a:t>
            </a:r>
            <a:r>
              <a:rPr sz="3600" dirty="0"/>
              <a:t> para </a:t>
            </a:r>
            <a:r>
              <a:rPr sz="3600" dirty="0" err="1"/>
              <a:t>integração</a:t>
            </a:r>
            <a:r>
              <a:rPr sz="3600" dirty="0"/>
              <a:t>.</a:t>
            </a:r>
          </a:p>
          <a:p>
            <a:r>
              <a:rPr sz="3600" dirty="0"/>
              <a:t>✔ Dashboard com </a:t>
            </a:r>
            <a:r>
              <a:rPr sz="3600" dirty="0" err="1"/>
              <a:t>Streamlit</a:t>
            </a:r>
            <a:r>
              <a:rPr sz="3600" dirty="0"/>
              <a:t> para </a:t>
            </a:r>
            <a:r>
              <a:rPr sz="3600" dirty="0" err="1"/>
              <a:t>análise</a:t>
            </a:r>
            <a:r>
              <a:rPr sz="3600" dirty="0"/>
              <a:t> </a:t>
            </a:r>
            <a:r>
              <a:rPr sz="3600" dirty="0" err="1"/>
              <a:t>interativa</a:t>
            </a:r>
            <a:r>
              <a:rPr sz="3600" dirty="0"/>
              <a:t>.</a:t>
            </a:r>
          </a:p>
          <a:p>
            <a:r>
              <a:rPr sz="3600" dirty="0"/>
              <a:t>✔ </a:t>
            </a:r>
            <a:r>
              <a:rPr sz="3600" dirty="0" err="1"/>
              <a:t>Containerização</a:t>
            </a:r>
            <a:r>
              <a:rPr sz="3600" dirty="0"/>
              <a:t> com Docker.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568404"/>
            <a:ext cx="7429499" cy="996789"/>
          </a:xfrm>
        </p:spPr>
        <p:txBody>
          <a:bodyPr/>
          <a:lstStyle/>
          <a:p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Agradecimentos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Contato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43" y="1565193"/>
            <a:ext cx="9359995" cy="3541714"/>
          </a:xfrm>
        </p:spPr>
        <p:txBody>
          <a:bodyPr>
            <a:noAutofit/>
          </a:bodyPr>
          <a:lstStyle/>
          <a:p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Obrigado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Código </a:t>
            </a:r>
            <a:r>
              <a:rPr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GitHub.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893" y="224105"/>
            <a:ext cx="6898214" cy="1478570"/>
          </a:xfrm>
        </p:spPr>
        <p:txBody>
          <a:bodyPr/>
          <a:lstStyle/>
          <a:p>
            <a:pPr algn="just"/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774" y="1340069"/>
            <a:ext cx="8228273" cy="4177862"/>
          </a:xfrm>
        </p:spPr>
        <p:txBody>
          <a:bodyPr>
            <a:noAutofit/>
          </a:bodyPr>
          <a:lstStyle/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indústria siderúrgica exige controle de qualidade rígido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Chapas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defeituosas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impactam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segurança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automatizar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detecção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classificação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defeitos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aço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390" y="11253"/>
            <a:ext cx="7429499" cy="1083972"/>
          </a:xfrm>
        </p:spPr>
        <p:txBody>
          <a:bodyPr/>
          <a:lstStyle/>
          <a:p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Entendimento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92" y="4128093"/>
            <a:ext cx="7429499" cy="25407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Gráfico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distribuição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classes e </a:t>
            </a:r>
            <a:r>
              <a:rPr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correlação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31 </a:t>
            </a:r>
            <a:r>
              <a:rPr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numéricas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binárias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Classes: 6 </a:t>
            </a:r>
            <a:r>
              <a:rPr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falhas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específicas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</a:t>
            </a:r>
            <a:r>
              <a:rPr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genérica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EAD9955-7A3D-6AE9-292A-2A5EB2230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12" y="1110991"/>
            <a:ext cx="4189428" cy="30171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EBF788C-6F42-C1F1-EB0A-19773F601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132" y="1110991"/>
            <a:ext cx="3367059" cy="30171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100" y="162908"/>
            <a:ext cx="6173534" cy="1478570"/>
          </a:xfrm>
        </p:spPr>
        <p:txBody>
          <a:bodyPr/>
          <a:lstStyle/>
          <a:p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Preparação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47" y="499515"/>
            <a:ext cx="8909765" cy="3541714"/>
          </a:xfrm>
        </p:spPr>
        <p:txBody>
          <a:bodyPr>
            <a:noAutofit/>
          </a:bodyPr>
          <a:lstStyle/>
          <a:p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Conversão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binária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tipo_do_aço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Imputação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ausentes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única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falha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multiclasse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095" y="87643"/>
            <a:ext cx="6135428" cy="1478570"/>
          </a:xfrm>
        </p:spPr>
        <p:txBody>
          <a:bodyPr/>
          <a:lstStyle/>
          <a:p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Modelagem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Preditiva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466" y="811161"/>
            <a:ext cx="7941099" cy="4718871"/>
          </a:xfrm>
        </p:spPr>
        <p:txBody>
          <a:bodyPr>
            <a:noAutofit/>
          </a:bodyPr>
          <a:lstStyle/>
          <a:p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Modelos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Random Forest e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Balanceamento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SMOTE.</a:t>
            </a:r>
          </a:p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Otimização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hiperparâmetros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792" y="49577"/>
            <a:ext cx="7429498" cy="1478570"/>
          </a:xfrm>
        </p:spPr>
        <p:txBody>
          <a:bodyPr/>
          <a:lstStyle/>
          <a:p>
            <a:pPr algn="ctr"/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Importância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 Features e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685" y="4598792"/>
            <a:ext cx="7429499" cy="1928618"/>
          </a:xfrm>
        </p:spPr>
        <p:txBody>
          <a:bodyPr/>
          <a:lstStyle/>
          <a:p>
            <a:pPr marL="0" indent="0">
              <a:buNone/>
            </a:pP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Gráfico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importância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PCA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colorido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Features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importantes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área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perímetro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brilho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PCA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mostra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separabilidade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entre classes.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E76979-01EF-CEA8-7217-6F466C6C4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23" y="1321014"/>
            <a:ext cx="4366667" cy="32777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35DBC3F-D642-F8BF-6ED5-ACC631CF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6" y="1623474"/>
            <a:ext cx="3484009" cy="20763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555" y="0"/>
            <a:ext cx="5366889" cy="940247"/>
          </a:xfrm>
        </p:spPr>
        <p:txBody>
          <a:bodyPr>
            <a:normAutofit fontScale="90000"/>
          </a:bodyPr>
          <a:lstStyle/>
          <a:p>
            <a:r>
              <a:rPr b="1" dirty="0" err="1"/>
              <a:t>Avaliação</a:t>
            </a:r>
            <a:r>
              <a:rPr b="1" dirty="0"/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b="1" dirty="0"/>
              <a:t> </a:t>
            </a:r>
            <a:r>
              <a:rPr b="1" dirty="0" err="1"/>
              <a:t>Modelos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759" y="4064481"/>
            <a:ext cx="7616890" cy="1994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000" dirty="0"/>
              <a:t>Curva de </a:t>
            </a:r>
            <a:r>
              <a:rPr sz="2000" dirty="0" err="1"/>
              <a:t>aprendizado</a:t>
            </a:r>
            <a:r>
              <a:rPr sz="2000" dirty="0"/>
              <a:t> e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sz="2000" dirty="0"/>
              <a:t> de </a:t>
            </a:r>
            <a:r>
              <a:rPr sz="2000" dirty="0" err="1"/>
              <a:t>confusão</a:t>
            </a:r>
            <a:r>
              <a:rPr sz="2000" dirty="0"/>
              <a:t>.</a:t>
            </a:r>
          </a:p>
          <a:p>
            <a:r>
              <a:rPr sz="2000" dirty="0"/>
              <a:t>✔ </a:t>
            </a:r>
            <a:r>
              <a:rPr sz="2000" dirty="0" err="1"/>
              <a:t>Melhor</a:t>
            </a:r>
            <a:r>
              <a:rPr sz="2000" dirty="0"/>
              <a:t> F1 RF: 0.664 | </a:t>
            </a:r>
            <a:r>
              <a:rPr sz="2000" dirty="0" err="1"/>
              <a:t>Melhor</a:t>
            </a:r>
            <a:r>
              <a:rPr sz="2000" dirty="0"/>
              <a:t> F1 XGB: 0.674</a:t>
            </a:r>
          </a:p>
          <a:p>
            <a:r>
              <a:rPr sz="2000" dirty="0"/>
              <a:t>✔ </a:t>
            </a:r>
            <a:r>
              <a:rPr sz="2000" dirty="0" err="1"/>
              <a:t>XGBoost</a:t>
            </a:r>
            <a:r>
              <a:rPr sz="2000" dirty="0"/>
              <a:t> </a:t>
            </a:r>
            <a:r>
              <a:rPr sz="2000" dirty="0" err="1"/>
              <a:t>teve</a:t>
            </a:r>
            <a:r>
              <a:rPr sz="2000" dirty="0"/>
              <a:t> </a:t>
            </a:r>
            <a:r>
              <a:rPr sz="2000" dirty="0" err="1"/>
              <a:t>melhor</a:t>
            </a:r>
            <a:r>
              <a:rPr sz="2000" dirty="0"/>
              <a:t> </a:t>
            </a:r>
            <a:r>
              <a:rPr sz="2000" dirty="0" err="1"/>
              <a:t>generalização</a:t>
            </a:r>
            <a:r>
              <a:rPr sz="2000" dirty="0"/>
              <a:t> e performance.</a:t>
            </a:r>
            <a:endParaRPr lang="pt-BR" sz="2000" dirty="0"/>
          </a:p>
          <a:p>
            <a:r>
              <a:rPr lang="pt-BR" sz="2000" dirty="0"/>
              <a:t>✔ Identificação de </a:t>
            </a:r>
            <a:r>
              <a:rPr lang="pt-BR" sz="2000" dirty="0" err="1"/>
              <a:t>overfitting</a:t>
            </a:r>
            <a:r>
              <a:rPr lang="pt-BR" sz="2000" dirty="0"/>
              <a:t> (F1 Treino: 1.0000 | F1 Validação: 0.6875)</a:t>
            </a:r>
            <a:endParaRPr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58E168-2D99-2F84-0792-30761E813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370" y="1077322"/>
            <a:ext cx="3427990" cy="297810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C40F84B-3286-2651-D6DE-54E02BE96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40" y="1066023"/>
            <a:ext cx="3825564" cy="29894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CD8FB-1B57-8ED6-D7C3-982F5281F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4A36-0445-8BFA-F1FE-0BCA51C9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358" y="90800"/>
            <a:ext cx="6029041" cy="796504"/>
          </a:xfrm>
        </p:spPr>
        <p:txBody>
          <a:bodyPr>
            <a:normAutofit fontScale="90000"/>
          </a:bodyPr>
          <a:lstStyle/>
          <a:p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Avaliação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03DAD-539D-1A70-C6C7-9834A029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85" y="4178782"/>
            <a:ext cx="8575317" cy="79650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Curvas ROC por Classe (Validação) - AUC Média e AUC por Classe.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DD388C-2DA7-8C93-8E0C-EC157B5BC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82" y="1093618"/>
            <a:ext cx="3718018" cy="30851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265AB0C-A860-6917-1F9A-9E4753E7D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923" y="1355298"/>
            <a:ext cx="3886890" cy="241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2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099" y="215461"/>
            <a:ext cx="3142860" cy="907075"/>
          </a:xfrm>
        </p:spPr>
        <p:txBody>
          <a:bodyPr>
            <a:normAutofit fontScale="90000"/>
          </a:bodyPr>
          <a:lstStyle/>
          <a:p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Conclusões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19" y="1532019"/>
            <a:ext cx="8461361" cy="3541714"/>
          </a:xfrm>
        </p:spPr>
        <p:txBody>
          <a:bodyPr>
            <a:noAutofit/>
          </a:bodyPr>
          <a:lstStyle/>
          <a:p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final: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F1-macro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0.674 (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validação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cruzada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pronto para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novos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dados.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ixo-relevo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656</TotalTime>
  <Words>306</Words>
  <Application>Microsoft Office PowerPoint</Application>
  <PresentationFormat>Apresentação na tela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Tw Cen MT</vt:lpstr>
      <vt:lpstr>Circuito</vt:lpstr>
      <vt:lpstr>Sistema Inteligente de Classificação de Defeitos em Chapas de Aço</vt:lpstr>
      <vt:lpstr>Introdução ao Problema</vt:lpstr>
      <vt:lpstr>Entendimento dos Dados</vt:lpstr>
      <vt:lpstr>Preparação dos Dados</vt:lpstr>
      <vt:lpstr>Modelagem Preditiva</vt:lpstr>
      <vt:lpstr>Importância das Features e PCA</vt:lpstr>
      <vt:lpstr>Avaliação dos Modelos</vt:lpstr>
      <vt:lpstr>Avaliação dos Modelos</vt:lpstr>
      <vt:lpstr>Conclusões</vt:lpstr>
      <vt:lpstr>Próximos Passos (Extras)</vt:lpstr>
      <vt:lpstr>Agradecimentos e Contato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PG</dc:creator>
  <cp:keywords/>
  <dc:description>generated using python-pptx</dc:description>
  <cp:lastModifiedBy>teresanginga914@gmail.com</cp:lastModifiedBy>
  <cp:revision>3</cp:revision>
  <dcterms:created xsi:type="dcterms:W3CDTF">2013-01-27T09:14:16Z</dcterms:created>
  <dcterms:modified xsi:type="dcterms:W3CDTF">2025-05-15T09:37:08Z</dcterms:modified>
  <cp:category/>
</cp:coreProperties>
</file>