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59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A0B9-F8EA-E76A-2D65-3F1431A8E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977DE-ADDC-8576-D5BD-89876B75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AB14-941A-4BAE-A13F-23F56FF0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D177-3568-7770-8EE4-A2AD8A15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1DA2B-DD0E-5405-DDE1-74515C9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5F27-6A4C-EF18-99EA-B647A0C5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3AFCD-A679-74E1-2F18-9C0BB9155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BF6B0-F047-58C7-9549-8DA0E053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78E1A-07D2-72BC-44B2-288CD063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7F254-EBED-EFBC-DBE4-99577093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170FE-4A69-DEE5-9580-10EAAEAE7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7BAB6-A7D1-A71E-0B3F-D6E44E72D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F2FC-2480-D388-C978-142816A4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9217-2054-44BE-92DE-DC8B8BFD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B7EB-BFD4-980A-BC5A-9AA68638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153A-288D-25E0-7582-AF411861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9999-98FB-3A4C-EB99-710B986A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6A74E-FF40-245D-0F54-9B2AC2CA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A4C0-280A-4834-9668-254FEFE0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4CFC-02D2-FBCF-7EA9-E573FCEF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B390-C033-3299-C7FC-B480535F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F76B-5552-79CC-5D49-CAE50AB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0D44-75D4-7CD8-2A20-FE3073C2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BF7D-ED09-7AE7-9797-B2AC887B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7266E-ACFC-12A6-5EDD-D9C0EFCC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2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ACF7-22C9-3DB1-FD75-4D3619D5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B904-A429-1FA7-123B-49D837D7D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0DF1A-1906-5FC4-7175-4EE31C84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1326-49FC-930F-77A0-D6AABC09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E14A5-9CD8-F1D8-E697-3F5908F8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3091-814D-2073-6FFA-06BC1B31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5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4A63-02AE-A4DD-9E2A-2BC61D58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485E0-29A7-3124-3195-2CB123E9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9170E-82FE-F502-6450-B3F6C315F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FC10-1E58-777C-1F7B-6168E5CC4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0FA30-2E6D-81EC-780B-4AF03DFD3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47540-D509-1819-698D-A6C161AC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FCE8D-522F-A484-7BD1-FA4EDA24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12844-5973-F7A0-5C62-BA6A2A43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97D5-034B-B346-B334-9AA80B85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471A6-25EF-BA2E-2829-E512D298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D842F-506C-B361-0A00-0F26D57D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43020-12BD-9013-0AD0-AD00A850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82FCC-F6C9-6299-BF89-9DE8A8BD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A3C0C-25F1-826F-BEB5-3A66E97C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D1D5F-6C56-8E7B-325F-D2FD9289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B7BB-5297-5EC6-92AE-D2B16ECE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567D-0F97-1B0F-146B-A9C6F5F90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4FDE7-7A06-837B-DF9F-0FC559E84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D189-3E63-1690-5442-F4C97DCC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DD39-718B-598C-BDA4-BA6FCB20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E1B7-CE03-3C9B-2F40-0FC573B0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B9EA-3C9C-CE8B-52EC-C26190E7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EF2EE-72FE-7C9A-5E98-2791A3977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1AB1B-798E-7388-A688-C3E06577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80A60-F463-D28F-86AB-136CA7EF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D7D40-563A-95E8-BA9C-58620C71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FC927-7504-4094-344C-AFBAF2D0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0B1D6-8CEB-B793-1012-E8AA39E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64D85-A19F-D7AF-416B-45A7ECDC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F2FD-EF02-3BAF-A2DC-76A44E4A9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E5B9-7832-40BC-AD74-A20B2694C94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47BD4-14CD-FF1F-A977-FD70A2BFC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821F-2159-E81D-1C81-5D2D47FF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E167-C928-42C6-93C8-D5E87DE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BC4681-C864-9F20-90A0-6E64880B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11680" cy="548640"/>
          </a:xfrm>
        </p:spPr>
        <p:txBody>
          <a:bodyPr/>
          <a:lstStyle/>
          <a:p>
            <a:pPr algn="l"/>
            <a:r>
              <a:rPr lang="en-US" dirty="0"/>
              <a:t>2 </a:t>
            </a:r>
            <a:r>
              <a:rPr lang="en-US" dirty="0" err="1"/>
              <a:t>DoF</a:t>
            </a:r>
            <a:r>
              <a:rPr lang="en-US" dirty="0"/>
              <a:t> Robot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6F5CC-C236-99C3-77AE-228EDF3D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69" y="1364706"/>
            <a:ext cx="5956262" cy="4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BC4681-C864-9F20-90A0-6E64880B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11680" cy="548640"/>
          </a:xfrm>
        </p:spPr>
        <p:txBody>
          <a:bodyPr/>
          <a:lstStyle/>
          <a:p>
            <a:pPr algn="l"/>
            <a:r>
              <a:rPr lang="en-US" dirty="0"/>
              <a:t>3 </a:t>
            </a:r>
            <a:r>
              <a:rPr lang="en-US" dirty="0" err="1"/>
              <a:t>DoF</a:t>
            </a:r>
            <a:r>
              <a:rPr lang="en-US" dirty="0"/>
              <a:t> Robot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5B404-6F36-0A3B-27C7-91345D4F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47" y="550162"/>
            <a:ext cx="4707105" cy="57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5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BC4681-C864-9F20-90A0-6E64880B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2566219" cy="54864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Unlabeled 3 </a:t>
            </a:r>
            <a:r>
              <a:rPr lang="en-US" dirty="0" err="1"/>
              <a:t>DoF</a:t>
            </a:r>
            <a:r>
              <a:rPr lang="en-US" dirty="0"/>
              <a:t> Robot</a:t>
            </a:r>
          </a:p>
        </p:txBody>
      </p:sp>
      <p:pic>
        <p:nvPicPr>
          <p:cNvPr id="4104" name="Picture 8" descr="Configuration for position of the center of the wrist | Download Scientific  Diagram">
            <a:extLst>
              <a:ext uri="{FF2B5EF4-FFF2-40B4-BE49-F238E27FC236}">
                <a16:creationId xmlns:a16="http://schemas.microsoft.com/office/drawing/2014/main" id="{07101C59-96CA-505B-A4FC-B10ECBA4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181100"/>
            <a:ext cx="62960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0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BC4681-C864-9F20-90A0-6E64880B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106994" cy="5486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Unlabeled 6 </a:t>
            </a:r>
            <a:r>
              <a:rPr lang="en-US" dirty="0" err="1"/>
              <a:t>DoF</a:t>
            </a:r>
            <a:r>
              <a:rPr lang="en-US" dirty="0"/>
              <a:t> Robot</a:t>
            </a:r>
          </a:p>
        </p:txBody>
      </p:sp>
      <p:pic>
        <p:nvPicPr>
          <p:cNvPr id="2050" name="Picture 2" descr="Validation of a Classical Sliding Mode Control Applied to a Physical Robotic  Arm with Six Degrees of Freedom">
            <a:extLst>
              <a:ext uri="{FF2B5EF4-FFF2-40B4-BE49-F238E27FC236}">
                <a16:creationId xmlns:a16="http://schemas.microsoft.com/office/drawing/2014/main" id="{B37B9051-5BE9-BC6F-9E82-BA58F44C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86" y="875008"/>
            <a:ext cx="6719427" cy="48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6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Beyer, Alex</dc:creator>
  <cp:lastModifiedBy>Alex Beyer</cp:lastModifiedBy>
  <cp:revision>3</cp:revision>
  <dcterms:created xsi:type="dcterms:W3CDTF">2023-09-21T15:12:26Z</dcterms:created>
  <dcterms:modified xsi:type="dcterms:W3CDTF">2024-10-03T15:26:08Z</dcterms:modified>
</cp:coreProperties>
</file>