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6"/>
  </p:notesMasterIdLst>
  <p:sldIdLst>
    <p:sldId id="281" r:id="rId3"/>
    <p:sldId id="282" r:id="rId4"/>
    <p:sldId id="283" r:id="rId5"/>
    <p:sldId id="259" r:id="rId6"/>
    <p:sldId id="260" r:id="rId7"/>
    <p:sldId id="261" r:id="rId8"/>
    <p:sldId id="264" r:id="rId9"/>
    <p:sldId id="284" r:id="rId10"/>
    <p:sldId id="265" r:id="rId11"/>
    <p:sldId id="262" r:id="rId12"/>
    <p:sldId id="270" r:id="rId13"/>
    <p:sldId id="285" r:id="rId14"/>
    <p:sldId id="268" r:id="rId15"/>
    <p:sldId id="271" r:id="rId16"/>
    <p:sldId id="272" r:id="rId17"/>
    <p:sldId id="274" r:id="rId18"/>
    <p:sldId id="286" r:id="rId19"/>
    <p:sldId id="276" r:id="rId20"/>
    <p:sldId id="278" r:id="rId21"/>
    <p:sldId id="279" r:id="rId22"/>
    <p:sldId id="280" r:id="rId23"/>
    <p:sldId id="287" r:id="rId24"/>
    <p:sldId id="288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6F5"/>
    <a:srgbClr val="7F7F7F"/>
    <a:srgbClr val="EBE5BD"/>
    <a:srgbClr val="FFDE70"/>
    <a:srgbClr val="FFFD01"/>
    <a:srgbClr val="404040"/>
    <a:srgbClr val="006FFF"/>
    <a:srgbClr val="019EF6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80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3A3A3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56565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65656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8864880"/>
        <c:axId val="1768861072"/>
      </c:barChart>
      <c:catAx>
        <c:axId val="1768864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1768861072"/>
        <c:crosses val="autoZero"/>
        <c:auto val="1"/>
        <c:lblAlgn val="ctr"/>
        <c:lblOffset val="100"/>
        <c:noMultiLvlLbl val="0"/>
      </c:catAx>
      <c:valAx>
        <c:axId val="1768861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crossAx val="176886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阿里巴巴普惠体 2.0 55 Regular" panose="00020600040101010101" pitchFamily="18" charset="-122"/>
          <a:ea typeface="阿里巴巴普惠体 2.0 55 Regular" panose="00020600040101010101" pitchFamily="18" charset="-122"/>
          <a:cs typeface="阿里巴巴普惠体 2.0 55 Regular" panose="00020600040101010101" pitchFamily="18" charset="-122"/>
          <a:sym typeface="阿里巴巴普惠体 2.0 55 Regular" panose="00020600040101010101" pitchFamily="18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TITLE HERE</a:t>
            </a:r>
            <a:endParaRPr lang="zh-CN"/>
          </a:p>
        </c:rich>
      </c:tx>
      <c:layout>
        <c:manualLayout>
          <c:xMode val="edge"/>
          <c:yMode val="edge"/>
          <c:x val="0.16358208955223905"/>
          <c:y val="6.176166643026480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TEXT1</c:v>
                </c:pt>
              </c:strCache>
            </c:strRef>
          </c:tx>
          <c:spPr>
            <a:solidFill>
              <a:srgbClr val="56565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TEXT2</c:v>
                </c:pt>
              </c:strCache>
            </c:strRef>
          </c:tx>
          <c:spPr>
            <a:solidFill>
              <a:srgbClr val="E1E1E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TEXT3</c:v>
                </c:pt>
              </c:strCache>
            </c:strRef>
          </c:tx>
          <c:spPr>
            <a:solidFill>
              <a:srgbClr val="65656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"/>
        <c:axId val="1768861616"/>
        <c:axId val="1768863792"/>
      </c:barChart>
      <c:catAx>
        <c:axId val="176886161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vert="horz"/>
            <a:lstStyle/>
            <a:p>
              <a:pPr>
                <a:defRPr/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768863792"/>
        <c:crosses val="autoZero"/>
        <c:auto val="1"/>
        <c:lblAlgn val="ctr"/>
        <c:lblOffset val="100"/>
        <c:noMultiLvlLbl val="0"/>
      </c:catAx>
      <c:valAx>
        <c:axId val="1768863792"/>
        <c:scaling>
          <c:orientation val="minMax"/>
        </c:scaling>
        <c:delete val="1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vert="horz"/>
            <a:lstStyle/>
            <a:p>
              <a:pPr>
                <a:defRPr/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crossAx val="176886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rgbClr val="3A3A3A"/>
          </a:solidFill>
          <a:latin typeface="阿里巴巴普惠体 2.0 55 Regular" panose="00020600040101010101" pitchFamily="18" charset="-122"/>
          <a:ea typeface="阿里巴巴普惠体 2.0 55 Regular" panose="00020600040101010101" pitchFamily="18" charset="-122"/>
          <a:cs typeface="阿里巴巴普惠体 2.0 55 Regular" panose="00020600040101010101" pitchFamily="18" charset="-122"/>
          <a:sym typeface="阿里巴巴普惠体 2.0 55 Regular" panose="00020600040101010101" pitchFamily="18" charset="-122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F682-628D-43C4-BF4B-EA6DF90D5CC0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ECF63-4B02-4534-A165-ED4B355A9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2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ECF63-4B02-4534-A165-ED4B355A90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0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46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1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3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23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8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00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6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1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97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0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52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5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442432" y="-2921459"/>
            <a:ext cx="11293094" cy="3867150"/>
            <a:chOff x="1790700" y="1181100"/>
            <a:chExt cx="8591550" cy="3867150"/>
          </a:xfrm>
        </p:grpSpPr>
        <p:sp>
          <p:nvSpPr>
            <p:cNvPr id="8" name="圆角矩形 7"/>
            <p:cNvSpPr/>
            <p:nvPr/>
          </p:nvSpPr>
          <p:spPr>
            <a:xfrm>
              <a:off x="2095500" y="1485900"/>
              <a:ext cx="7940062" cy="3562350"/>
            </a:xfrm>
            <a:prstGeom prst="roundRect">
              <a:avLst>
                <a:gd name="adj" fmla="val 18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943100" y="1333500"/>
              <a:ext cx="8247052" cy="3562350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790700" y="1181100"/>
              <a:ext cx="8591550" cy="3562350"/>
            </a:xfrm>
            <a:prstGeom prst="roundRect">
              <a:avLst>
                <a:gd name="adj" fmla="val 1834"/>
              </a:avLst>
            </a:prstGeom>
            <a:pattFill prst="pct5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5787353" y="716242"/>
            <a:ext cx="603251" cy="133627"/>
            <a:chOff x="2273300" y="968237"/>
            <a:chExt cx="603251" cy="133627"/>
          </a:xfrm>
        </p:grpSpPr>
        <p:sp>
          <p:nvSpPr>
            <p:cNvPr id="13" name="椭圆 12"/>
            <p:cNvSpPr/>
            <p:nvPr/>
          </p:nvSpPr>
          <p:spPr>
            <a:xfrm>
              <a:off x="2273300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508112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742924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-15240" y="-3178629"/>
            <a:ext cx="12207240" cy="3178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3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2095500" y="1485900"/>
            <a:ext cx="8591550" cy="3562350"/>
          </a:xfrm>
          <a:prstGeom prst="roundRect">
            <a:avLst>
              <a:gd name="adj" fmla="val 183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943100" y="1333500"/>
            <a:ext cx="8591550" cy="3562350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300348" y="4416788"/>
            <a:ext cx="2638324" cy="821779"/>
          </a:xfrm>
          <a:prstGeom prst="roundRect">
            <a:avLst>
              <a:gd name="adj" fmla="val 9468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790700" y="1181100"/>
            <a:ext cx="8591550" cy="3562350"/>
          </a:xfrm>
          <a:prstGeom prst="roundRect">
            <a:avLst>
              <a:gd name="adj" fmla="val 1834"/>
            </a:avLst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73300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508112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742924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943100" y="1380283"/>
            <a:ext cx="463827" cy="3255217"/>
            <a:chOff x="1943100" y="1380283"/>
            <a:chExt cx="665439" cy="3255217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9656835" y="1380283"/>
            <a:ext cx="636010" cy="3255217"/>
            <a:chOff x="1943100" y="1380283"/>
            <a:chExt cx="665439" cy="3255217"/>
          </a:xfrm>
        </p:grpSpPr>
        <p:cxnSp>
          <p:nvCxnSpPr>
            <p:cNvPr id="85" name="直接连接符 84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400333" y="4828529"/>
            <a:ext cx="246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XX</a:t>
            </a:r>
            <a:r>
              <a:rPr lang="zh-CN" altLang="en-US" sz="1400" dirty="0" smtClean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科技有限公司</a:t>
            </a:r>
            <a:endParaRPr lang="zh-CN" altLang="en-US" sz="14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8924608" y="3617888"/>
            <a:ext cx="489906" cy="526780"/>
            <a:chOff x="9957840" y="4906163"/>
            <a:chExt cx="326044" cy="329903"/>
          </a:xfrm>
        </p:grpSpPr>
        <p:sp>
          <p:nvSpPr>
            <p:cNvPr id="91" name="圆角矩形 90"/>
            <p:cNvSpPr/>
            <p:nvPr/>
          </p:nvSpPr>
          <p:spPr>
            <a:xfrm>
              <a:off x="995784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0089175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22051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2425926" y="1905546"/>
            <a:ext cx="7264175" cy="2126704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392529" y="2101960"/>
            <a:ext cx="735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精美简约素雅通用模板</a:t>
            </a:r>
            <a:endParaRPr lang="zh-CN" altLang="en-US" sz="4400" dirty="0"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74307" y="2919223"/>
            <a:ext cx="6214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 smtClean="0"/>
              <a:t>THE USER CAN DEMONSTRATE ON A PROJECTOR OR COMPUTER</a:t>
            </a:r>
            <a:endParaRPr lang="zh-CN" altLang="en-US" sz="1400" dirty="0"/>
          </a:p>
        </p:txBody>
      </p:sp>
      <p:sp>
        <p:nvSpPr>
          <p:cNvPr id="95" name="圆角矩形 94"/>
          <p:cNvSpPr/>
          <p:nvPr/>
        </p:nvSpPr>
        <p:spPr>
          <a:xfrm>
            <a:off x="4776523" y="3408272"/>
            <a:ext cx="2638324" cy="290306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汇报人：优品</a:t>
            </a:r>
            <a:r>
              <a:rPr lang="en-US" altLang="zh-CN" sz="12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PPT</a:t>
            </a:r>
            <a:endParaRPr lang="zh-CN" altLang="en-US" sz="1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1052453" y="5808494"/>
            <a:ext cx="2746152" cy="1580714"/>
            <a:chOff x="10486405" y="-306263"/>
            <a:chExt cx="2746152" cy="1580714"/>
          </a:xfrm>
        </p:grpSpPr>
        <p:cxnSp>
          <p:nvCxnSpPr>
            <p:cNvPr id="33" name="直接连接符 32"/>
            <p:cNvCxnSpPr/>
            <p:nvPr/>
          </p:nvCxnSpPr>
          <p:spPr>
            <a:xfrm flipH="1">
              <a:off x="11598269" y="-133676"/>
              <a:ext cx="1459384" cy="1408127"/>
            </a:xfrm>
            <a:prstGeom prst="line">
              <a:avLst/>
            </a:prstGeom>
            <a:ln w="38100">
              <a:gradFill>
                <a:gsLst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486405" y="-306263"/>
              <a:ext cx="1459384" cy="1408127"/>
            </a:xfrm>
            <a:prstGeom prst="line">
              <a:avLst/>
            </a:prstGeom>
            <a:ln w="38100">
              <a:gradFill>
                <a:gsLst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12502864" y="352492"/>
              <a:ext cx="729693" cy="704064"/>
            </a:xfrm>
            <a:prstGeom prst="line">
              <a:avLst/>
            </a:prstGeom>
            <a:ln w="38100">
              <a:gradFill>
                <a:gsLst>
                  <a:gs pos="19000">
                    <a:schemeClr val="tx1">
                      <a:lumMod val="85000"/>
                      <a:lumOff val="1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1128645" y="-306263"/>
              <a:ext cx="1459384" cy="1408127"/>
            </a:xfrm>
            <a:prstGeom prst="line">
              <a:avLst/>
            </a:prstGeom>
            <a:ln w="38100">
              <a:gradFill>
                <a:gsLst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85496" y="1947849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85496" y="2528212"/>
            <a:ext cx="147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1028246" y="1979840"/>
            <a:ext cx="857250" cy="857250"/>
          </a:xfrm>
          <a:prstGeom prst="rect">
            <a:avLst/>
          </a:prstGeom>
          <a:solidFill>
            <a:srgbClr val="65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0" name="任意多边形 19"/>
          <p:cNvSpPr>
            <a:spLocks noChangeAspect="1"/>
          </p:cNvSpPr>
          <p:nvPr/>
        </p:nvSpPr>
        <p:spPr>
          <a:xfrm>
            <a:off x="1250026" y="2228465"/>
            <a:ext cx="413690" cy="360000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42351" y="1985161"/>
            <a:ext cx="2889720" cy="61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此处添加详细文本描述，文字内容建议与标题相关尽量简洁生动</a:t>
            </a:r>
            <a:r>
              <a:rPr lang="en-US" altLang="zh-CN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……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28246" y="3240684"/>
            <a:ext cx="5203825" cy="926594"/>
            <a:chOff x="1028246" y="3115431"/>
            <a:chExt cx="5203825" cy="926594"/>
          </a:xfrm>
        </p:grpSpPr>
        <p:sp>
          <p:nvSpPr>
            <p:cNvPr id="7" name="文本框 6"/>
            <p:cNvSpPr txBox="1"/>
            <p:nvPr/>
          </p:nvSpPr>
          <p:spPr>
            <a:xfrm>
              <a:off x="1885496" y="3123108"/>
              <a:ext cx="1476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40404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标题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85496" y="3703471"/>
              <a:ext cx="1476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添加标题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8246" y="3122840"/>
              <a:ext cx="857250" cy="85725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3" name="任意多边形 22"/>
            <p:cNvSpPr>
              <a:spLocks noChangeAspect="1"/>
            </p:cNvSpPr>
            <p:nvPr/>
          </p:nvSpPr>
          <p:spPr>
            <a:xfrm>
              <a:off x="1266602" y="3371465"/>
              <a:ext cx="364369" cy="360000"/>
            </a:xfrm>
            <a:custGeom>
              <a:avLst/>
              <a:gdLst>
                <a:gd name="connsiteX0" fmla="*/ 3577275 w 5691115"/>
                <a:gd name="connsiteY0" fmla="*/ 3207225 h 5622876"/>
                <a:gd name="connsiteX1" fmla="*/ 3268639 w 5691115"/>
                <a:gd name="connsiteY1" fmla="*/ 3515861 h 5622876"/>
                <a:gd name="connsiteX2" fmla="*/ 3268639 w 5691115"/>
                <a:gd name="connsiteY2" fmla="*/ 5089053 h 5622876"/>
                <a:gd name="connsiteX3" fmla="*/ 3577275 w 5691115"/>
                <a:gd name="connsiteY3" fmla="*/ 5397689 h 5622876"/>
                <a:gd name="connsiteX4" fmla="*/ 5150467 w 5691115"/>
                <a:gd name="connsiteY4" fmla="*/ 5397689 h 5622876"/>
                <a:gd name="connsiteX5" fmla="*/ 5459103 w 5691115"/>
                <a:gd name="connsiteY5" fmla="*/ 5089053 h 5622876"/>
                <a:gd name="connsiteX6" fmla="*/ 5459103 w 5691115"/>
                <a:gd name="connsiteY6" fmla="*/ 3515861 h 5622876"/>
                <a:gd name="connsiteX7" fmla="*/ 5150467 w 5691115"/>
                <a:gd name="connsiteY7" fmla="*/ 3207225 h 5622876"/>
                <a:gd name="connsiteX8" fmla="*/ 533824 w 5691115"/>
                <a:gd name="connsiteY8" fmla="*/ 3207225 h 5622876"/>
                <a:gd name="connsiteX9" fmla="*/ 225188 w 5691115"/>
                <a:gd name="connsiteY9" fmla="*/ 3515861 h 5622876"/>
                <a:gd name="connsiteX10" fmla="*/ 225188 w 5691115"/>
                <a:gd name="connsiteY10" fmla="*/ 5089053 h 5622876"/>
                <a:gd name="connsiteX11" fmla="*/ 533824 w 5691115"/>
                <a:gd name="connsiteY11" fmla="*/ 5397689 h 5622876"/>
                <a:gd name="connsiteX12" fmla="*/ 2107016 w 5691115"/>
                <a:gd name="connsiteY12" fmla="*/ 5397689 h 5622876"/>
                <a:gd name="connsiteX13" fmla="*/ 2415652 w 5691115"/>
                <a:gd name="connsiteY13" fmla="*/ 5089053 h 5622876"/>
                <a:gd name="connsiteX14" fmla="*/ 2415652 w 5691115"/>
                <a:gd name="connsiteY14" fmla="*/ 3515861 h 5622876"/>
                <a:gd name="connsiteX15" fmla="*/ 2107016 w 5691115"/>
                <a:gd name="connsiteY15" fmla="*/ 3207225 h 5622876"/>
                <a:gd name="connsiteX16" fmla="*/ 3416507 w 5691115"/>
                <a:gd name="connsiteY16" fmla="*/ 2975212 h 5622876"/>
                <a:gd name="connsiteX17" fmla="*/ 5318059 w 5691115"/>
                <a:gd name="connsiteY17" fmla="*/ 2975212 h 5622876"/>
                <a:gd name="connsiteX18" fmla="*/ 5691115 w 5691115"/>
                <a:gd name="connsiteY18" fmla="*/ 3348268 h 5622876"/>
                <a:gd name="connsiteX19" fmla="*/ 5691115 w 5691115"/>
                <a:gd name="connsiteY19" fmla="*/ 5249820 h 5622876"/>
                <a:gd name="connsiteX20" fmla="*/ 5318059 w 5691115"/>
                <a:gd name="connsiteY20" fmla="*/ 5622876 h 5622876"/>
                <a:gd name="connsiteX21" fmla="*/ 3416507 w 5691115"/>
                <a:gd name="connsiteY21" fmla="*/ 5622876 h 5622876"/>
                <a:gd name="connsiteX22" fmla="*/ 3043451 w 5691115"/>
                <a:gd name="connsiteY22" fmla="*/ 5249820 h 5622876"/>
                <a:gd name="connsiteX23" fmla="*/ 3043451 w 5691115"/>
                <a:gd name="connsiteY23" fmla="*/ 3348268 h 5622876"/>
                <a:gd name="connsiteX24" fmla="*/ 3416507 w 5691115"/>
                <a:gd name="connsiteY24" fmla="*/ 2975212 h 5622876"/>
                <a:gd name="connsiteX25" fmla="*/ 373056 w 5691115"/>
                <a:gd name="connsiteY25" fmla="*/ 2975212 h 5622876"/>
                <a:gd name="connsiteX26" fmla="*/ 2274608 w 5691115"/>
                <a:gd name="connsiteY26" fmla="*/ 2975212 h 5622876"/>
                <a:gd name="connsiteX27" fmla="*/ 2647664 w 5691115"/>
                <a:gd name="connsiteY27" fmla="*/ 3348268 h 5622876"/>
                <a:gd name="connsiteX28" fmla="*/ 2647664 w 5691115"/>
                <a:gd name="connsiteY28" fmla="*/ 5249820 h 5622876"/>
                <a:gd name="connsiteX29" fmla="*/ 2274608 w 5691115"/>
                <a:gd name="connsiteY29" fmla="*/ 5622876 h 5622876"/>
                <a:gd name="connsiteX30" fmla="*/ 373056 w 5691115"/>
                <a:gd name="connsiteY30" fmla="*/ 5622876 h 5622876"/>
                <a:gd name="connsiteX31" fmla="*/ 0 w 5691115"/>
                <a:gd name="connsiteY31" fmla="*/ 5249820 h 5622876"/>
                <a:gd name="connsiteX32" fmla="*/ 0 w 5691115"/>
                <a:gd name="connsiteY32" fmla="*/ 3348268 h 5622876"/>
                <a:gd name="connsiteX33" fmla="*/ 373056 w 5691115"/>
                <a:gd name="connsiteY33" fmla="*/ 2975212 h 5622876"/>
                <a:gd name="connsiteX34" fmla="*/ 3577275 w 5691115"/>
                <a:gd name="connsiteY34" fmla="*/ 232013 h 5622876"/>
                <a:gd name="connsiteX35" fmla="*/ 3268639 w 5691115"/>
                <a:gd name="connsiteY35" fmla="*/ 540649 h 5622876"/>
                <a:gd name="connsiteX36" fmla="*/ 3268639 w 5691115"/>
                <a:gd name="connsiteY36" fmla="*/ 2113841 h 5622876"/>
                <a:gd name="connsiteX37" fmla="*/ 3577275 w 5691115"/>
                <a:gd name="connsiteY37" fmla="*/ 2422477 h 5622876"/>
                <a:gd name="connsiteX38" fmla="*/ 5150467 w 5691115"/>
                <a:gd name="connsiteY38" fmla="*/ 2422477 h 5622876"/>
                <a:gd name="connsiteX39" fmla="*/ 5459103 w 5691115"/>
                <a:gd name="connsiteY39" fmla="*/ 2113841 h 5622876"/>
                <a:gd name="connsiteX40" fmla="*/ 5459103 w 5691115"/>
                <a:gd name="connsiteY40" fmla="*/ 540649 h 5622876"/>
                <a:gd name="connsiteX41" fmla="*/ 5150467 w 5691115"/>
                <a:gd name="connsiteY41" fmla="*/ 232013 h 5622876"/>
                <a:gd name="connsiteX42" fmla="*/ 533824 w 5691115"/>
                <a:gd name="connsiteY42" fmla="*/ 232013 h 5622876"/>
                <a:gd name="connsiteX43" fmla="*/ 225188 w 5691115"/>
                <a:gd name="connsiteY43" fmla="*/ 540649 h 5622876"/>
                <a:gd name="connsiteX44" fmla="*/ 225188 w 5691115"/>
                <a:gd name="connsiteY44" fmla="*/ 2113841 h 5622876"/>
                <a:gd name="connsiteX45" fmla="*/ 533824 w 5691115"/>
                <a:gd name="connsiteY45" fmla="*/ 2422477 h 5622876"/>
                <a:gd name="connsiteX46" fmla="*/ 2107016 w 5691115"/>
                <a:gd name="connsiteY46" fmla="*/ 2422477 h 5622876"/>
                <a:gd name="connsiteX47" fmla="*/ 2415652 w 5691115"/>
                <a:gd name="connsiteY47" fmla="*/ 2113841 h 5622876"/>
                <a:gd name="connsiteX48" fmla="*/ 2415652 w 5691115"/>
                <a:gd name="connsiteY48" fmla="*/ 540649 h 5622876"/>
                <a:gd name="connsiteX49" fmla="*/ 2107016 w 5691115"/>
                <a:gd name="connsiteY49" fmla="*/ 232013 h 5622876"/>
                <a:gd name="connsiteX50" fmla="*/ 3416507 w 5691115"/>
                <a:gd name="connsiteY50" fmla="*/ 0 h 5622876"/>
                <a:gd name="connsiteX51" fmla="*/ 5318059 w 5691115"/>
                <a:gd name="connsiteY51" fmla="*/ 0 h 5622876"/>
                <a:gd name="connsiteX52" fmla="*/ 5691115 w 5691115"/>
                <a:gd name="connsiteY52" fmla="*/ 373056 h 5622876"/>
                <a:gd name="connsiteX53" fmla="*/ 5691115 w 5691115"/>
                <a:gd name="connsiteY53" fmla="*/ 2274608 h 5622876"/>
                <a:gd name="connsiteX54" fmla="*/ 5318059 w 5691115"/>
                <a:gd name="connsiteY54" fmla="*/ 2647664 h 5622876"/>
                <a:gd name="connsiteX55" fmla="*/ 3416507 w 5691115"/>
                <a:gd name="connsiteY55" fmla="*/ 2647664 h 5622876"/>
                <a:gd name="connsiteX56" fmla="*/ 3043451 w 5691115"/>
                <a:gd name="connsiteY56" fmla="*/ 2274608 h 5622876"/>
                <a:gd name="connsiteX57" fmla="*/ 3043451 w 5691115"/>
                <a:gd name="connsiteY57" fmla="*/ 373056 h 5622876"/>
                <a:gd name="connsiteX58" fmla="*/ 3416507 w 5691115"/>
                <a:gd name="connsiteY58" fmla="*/ 0 h 5622876"/>
                <a:gd name="connsiteX59" fmla="*/ 373056 w 5691115"/>
                <a:gd name="connsiteY59" fmla="*/ 0 h 5622876"/>
                <a:gd name="connsiteX60" fmla="*/ 2274608 w 5691115"/>
                <a:gd name="connsiteY60" fmla="*/ 0 h 5622876"/>
                <a:gd name="connsiteX61" fmla="*/ 2647664 w 5691115"/>
                <a:gd name="connsiteY61" fmla="*/ 373056 h 5622876"/>
                <a:gd name="connsiteX62" fmla="*/ 2647664 w 5691115"/>
                <a:gd name="connsiteY62" fmla="*/ 2274608 h 5622876"/>
                <a:gd name="connsiteX63" fmla="*/ 2274608 w 5691115"/>
                <a:gd name="connsiteY63" fmla="*/ 2647664 h 5622876"/>
                <a:gd name="connsiteX64" fmla="*/ 373056 w 5691115"/>
                <a:gd name="connsiteY64" fmla="*/ 2647664 h 5622876"/>
                <a:gd name="connsiteX65" fmla="*/ 0 w 5691115"/>
                <a:gd name="connsiteY65" fmla="*/ 2274608 h 5622876"/>
                <a:gd name="connsiteX66" fmla="*/ 0 w 5691115"/>
                <a:gd name="connsiteY66" fmla="*/ 373056 h 5622876"/>
                <a:gd name="connsiteX67" fmla="*/ 373056 w 5691115"/>
                <a:gd name="connsiteY67" fmla="*/ 0 h 562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5691115" h="5622876">
                  <a:moveTo>
                    <a:pt x="3577275" y="3207225"/>
                  </a:moveTo>
                  <a:cubicBezTo>
                    <a:pt x="3406820" y="3207225"/>
                    <a:pt x="3268639" y="3345406"/>
                    <a:pt x="3268639" y="3515861"/>
                  </a:cubicBezTo>
                  <a:lnTo>
                    <a:pt x="3268639" y="5089053"/>
                  </a:lnTo>
                  <a:cubicBezTo>
                    <a:pt x="3268639" y="5259508"/>
                    <a:pt x="3406820" y="5397689"/>
                    <a:pt x="3577275" y="5397689"/>
                  </a:cubicBezTo>
                  <a:lnTo>
                    <a:pt x="5150467" y="5397689"/>
                  </a:lnTo>
                  <a:cubicBezTo>
                    <a:pt x="5320922" y="5397689"/>
                    <a:pt x="5459103" y="5259508"/>
                    <a:pt x="5459103" y="5089053"/>
                  </a:cubicBezTo>
                  <a:lnTo>
                    <a:pt x="5459103" y="3515861"/>
                  </a:lnTo>
                  <a:cubicBezTo>
                    <a:pt x="5459103" y="3345406"/>
                    <a:pt x="5320922" y="3207225"/>
                    <a:pt x="5150467" y="3207225"/>
                  </a:cubicBezTo>
                  <a:close/>
                  <a:moveTo>
                    <a:pt x="533824" y="3207225"/>
                  </a:moveTo>
                  <a:cubicBezTo>
                    <a:pt x="363369" y="3207225"/>
                    <a:pt x="225188" y="3345406"/>
                    <a:pt x="225188" y="3515861"/>
                  </a:cubicBezTo>
                  <a:lnTo>
                    <a:pt x="225188" y="5089053"/>
                  </a:lnTo>
                  <a:cubicBezTo>
                    <a:pt x="225188" y="5259508"/>
                    <a:pt x="363369" y="5397689"/>
                    <a:pt x="533824" y="5397689"/>
                  </a:cubicBezTo>
                  <a:lnTo>
                    <a:pt x="2107016" y="5397689"/>
                  </a:lnTo>
                  <a:cubicBezTo>
                    <a:pt x="2277471" y="5397689"/>
                    <a:pt x="2415652" y="5259508"/>
                    <a:pt x="2415652" y="5089053"/>
                  </a:cubicBezTo>
                  <a:lnTo>
                    <a:pt x="2415652" y="3515861"/>
                  </a:lnTo>
                  <a:cubicBezTo>
                    <a:pt x="2415652" y="3345406"/>
                    <a:pt x="2277471" y="3207225"/>
                    <a:pt x="2107016" y="3207225"/>
                  </a:cubicBezTo>
                  <a:close/>
                  <a:moveTo>
                    <a:pt x="3416507" y="2975212"/>
                  </a:moveTo>
                  <a:lnTo>
                    <a:pt x="5318059" y="2975212"/>
                  </a:lnTo>
                  <a:cubicBezTo>
                    <a:pt x="5524092" y="2975212"/>
                    <a:pt x="5691115" y="3142235"/>
                    <a:pt x="5691115" y="3348268"/>
                  </a:cubicBezTo>
                  <a:lnTo>
                    <a:pt x="5691115" y="5249820"/>
                  </a:lnTo>
                  <a:cubicBezTo>
                    <a:pt x="5691115" y="5455853"/>
                    <a:pt x="5524092" y="5622876"/>
                    <a:pt x="5318059" y="5622876"/>
                  </a:cubicBezTo>
                  <a:lnTo>
                    <a:pt x="3416507" y="5622876"/>
                  </a:lnTo>
                  <a:cubicBezTo>
                    <a:pt x="3210474" y="5622876"/>
                    <a:pt x="3043451" y="5455853"/>
                    <a:pt x="3043451" y="5249820"/>
                  </a:cubicBezTo>
                  <a:lnTo>
                    <a:pt x="3043451" y="3348268"/>
                  </a:lnTo>
                  <a:cubicBezTo>
                    <a:pt x="3043451" y="3142235"/>
                    <a:pt x="3210474" y="2975212"/>
                    <a:pt x="3416507" y="2975212"/>
                  </a:cubicBezTo>
                  <a:close/>
                  <a:moveTo>
                    <a:pt x="373056" y="2975212"/>
                  </a:moveTo>
                  <a:lnTo>
                    <a:pt x="2274608" y="2975212"/>
                  </a:lnTo>
                  <a:cubicBezTo>
                    <a:pt x="2480641" y="2975212"/>
                    <a:pt x="2647664" y="3142235"/>
                    <a:pt x="2647664" y="3348268"/>
                  </a:cubicBezTo>
                  <a:lnTo>
                    <a:pt x="2647664" y="5249820"/>
                  </a:lnTo>
                  <a:cubicBezTo>
                    <a:pt x="2647664" y="5455853"/>
                    <a:pt x="2480641" y="5622876"/>
                    <a:pt x="2274608" y="5622876"/>
                  </a:cubicBezTo>
                  <a:lnTo>
                    <a:pt x="373056" y="5622876"/>
                  </a:lnTo>
                  <a:cubicBezTo>
                    <a:pt x="167023" y="5622876"/>
                    <a:pt x="0" y="5455853"/>
                    <a:pt x="0" y="5249820"/>
                  </a:cubicBezTo>
                  <a:lnTo>
                    <a:pt x="0" y="3348268"/>
                  </a:lnTo>
                  <a:cubicBezTo>
                    <a:pt x="0" y="3142235"/>
                    <a:pt x="167023" y="2975212"/>
                    <a:pt x="373056" y="2975212"/>
                  </a:cubicBezTo>
                  <a:close/>
                  <a:moveTo>
                    <a:pt x="3577275" y="232013"/>
                  </a:moveTo>
                  <a:cubicBezTo>
                    <a:pt x="3406820" y="232013"/>
                    <a:pt x="3268639" y="370194"/>
                    <a:pt x="3268639" y="540649"/>
                  </a:cubicBezTo>
                  <a:lnTo>
                    <a:pt x="3268639" y="2113841"/>
                  </a:lnTo>
                  <a:cubicBezTo>
                    <a:pt x="3268639" y="2284296"/>
                    <a:pt x="3406820" y="2422477"/>
                    <a:pt x="3577275" y="2422477"/>
                  </a:cubicBezTo>
                  <a:lnTo>
                    <a:pt x="5150467" y="2422477"/>
                  </a:lnTo>
                  <a:cubicBezTo>
                    <a:pt x="5320922" y="2422477"/>
                    <a:pt x="5459103" y="2284296"/>
                    <a:pt x="5459103" y="2113841"/>
                  </a:cubicBezTo>
                  <a:lnTo>
                    <a:pt x="5459103" y="540649"/>
                  </a:lnTo>
                  <a:cubicBezTo>
                    <a:pt x="5459103" y="370194"/>
                    <a:pt x="5320922" y="232013"/>
                    <a:pt x="5150467" y="232013"/>
                  </a:cubicBezTo>
                  <a:close/>
                  <a:moveTo>
                    <a:pt x="533824" y="232013"/>
                  </a:moveTo>
                  <a:cubicBezTo>
                    <a:pt x="363369" y="232013"/>
                    <a:pt x="225188" y="370194"/>
                    <a:pt x="225188" y="540649"/>
                  </a:cubicBezTo>
                  <a:lnTo>
                    <a:pt x="225188" y="2113841"/>
                  </a:lnTo>
                  <a:cubicBezTo>
                    <a:pt x="225188" y="2284296"/>
                    <a:pt x="363369" y="2422477"/>
                    <a:pt x="533824" y="2422477"/>
                  </a:cubicBezTo>
                  <a:lnTo>
                    <a:pt x="2107016" y="2422477"/>
                  </a:lnTo>
                  <a:cubicBezTo>
                    <a:pt x="2277471" y="2422477"/>
                    <a:pt x="2415652" y="2284296"/>
                    <a:pt x="2415652" y="2113841"/>
                  </a:cubicBezTo>
                  <a:lnTo>
                    <a:pt x="2415652" y="540649"/>
                  </a:lnTo>
                  <a:cubicBezTo>
                    <a:pt x="2415652" y="370194"/>
                    <a:pt x="2277471" y="232013"/>
                    <a:pt x="2107016" y="232013"/>
                  </a:cubicBezTo>
                  <a:close/>
                  <a:moveTo>
                    <a:pt x="3416507" y="0"/>
                  </a:moveTo>
                  <a:lnTo>
                    <a:pt x="5318059" y="0"/>
                  </a:lnTo>
                  <a:cubicBezTo>
                    <a:pt x="5524092" y="0"/>
                    <a:pt x="5691115" y="167023"/>
                    <a:pt x="5691115" y="373056"/>
                  </a:cubicBezTo>
                  <a:lnTo>
                    <a:pt x="5691115" y="2274608"/>
                  </a:lnTo>
                  <a:cubicBezTo>
                    <a:pt x="5691115" y="2480641"/>
                    <a:pt x="5524092" y="2647664"/>
                    <a:pt x="5318059" y="2647664"/>
                  </a:cubicBezTo>
                  <a:lnTo>
                    <a:pt x="3416507" y="2647664"/>
                  </a:lnTo>
                  <a:cubicBezTo>
                    <a:pt x="3210474" y="2647664"/>
                    <a:pt x="3043451" y="2480641"/>
                    <a:pt x="3043451" y="2274608"/>
                  </a:cubicBezTo>
                  <a:lnTo>
                    <a:pt x="3043451" y="373056"/>
                  </a:lnTo>
                  <a:cubicBezTo>
                    <a:pt x="3043451" y="167023"/>
                    <a:pt x="3210474" y="0"/>
                    <a:pt x="3416507" y="0"/>
                  </a:cubicBezTo>
                  <a:close/>
                  <a:moveTo>
                    <a:pt x="373056" y="0"/>
                  </a:moveTo>
                  <a:lnTo>
                    <a:pt x="2274608" y="0"/>
                  </a:lnTo>
                  <a:cubicBezTo>
                    <a:pt x="2480641" y="0"/>
                    <a:pt x="2647664" y="167023"/>
                    <a:pt x="2647664" y="373056"/>
                  </a:cubicBezTo>
                  <a:lnTo>
                    <a:pt x="2647664" y="2274608"/>
                  </a:lnTo>
                  <a:cubicBezTo>
                    <a:pt x="2647664" y="2480641"/>
                    <a:pt x="2480641" y="2647664"/>
                    <a:pt x="2274608" y="2647664"/>
                  </a:cubicBezTo>
                  <a:lnTo>
                    <a:pt x="373056" y="2647664"/>
                  </a:lnTo>
                  <a:cubicBezTo>
                    <a:pt x="167023" y="2647664"/>
                    <a:pt x="0" y="2480641"/>
                    <a:pt x="0" y="2274608"/>
                  </a:cubicBezTo>
                  <a:lnTo>
                    <a:pt x="0" y="373056"/>
                  </a:lnTo>
                  <a:cubicBezTo>
                    <a:pt x="0" y="167023"/>
                    <a:pt x="167023" y="0"/>
                    <a:pt x="3730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342351" y="3115431"/>
              <a:ext cx="2889720" cy="61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此处添加详细文本描述，文字内容建议与标题相关尽量简洁生动</a:t>
              </a:r>
              <a:r>
                <a:rPr lang="en-US" altLang="zh-CN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……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28246" y="4521137"/>
            <a:ext cx="5203825" cy="924632"/>
            <a:chOff x="1028246" y="4229801"/>
            <a:chExt cx="5203825" cy="924632"/>
          </a:xfrm>
        </p:grpSpPr>
        <p:sp>
          <p:nvSpPr>
            <p:cNvPr id="8" name="文本框 7"/>
            <p:cNvSpPr txBox="1"/>
            <p:nvPr/>
          </p:nvSpPr>
          <p:spPr>
            <a:xfrm>
              <a:off x="1885496" y="4229801"/>
              <a:ext cx="1476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40404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标题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85496" y="4815879"/>
              <a:ext cx="1476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添加标题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8246" y="4265840"/>
              <a:ext cx="857250" cy="857250"/>
            </a:xfrm>
            <a:prstGeom prst="rect">
              <a:avLst/>
            </a:prstGeom>
            <a:solidFill>
              <a:srgbClr val="65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1" name="任意多边形 20"/>
            <p:cNvSpPr>
              <a:spLocks noChangeAspect="1"/>
            </p:cNvSpPr>
            <p:nvPr/>
          </p:nvSpPr>
          <p:spPr>
            <a:xfrm>
              <a:off x="1287721" y="4514465"/>
              <a:ext cx="334162" cy="360000"/>
            </a:xfrm>
            <a:custGeom>
              <a:avLst/>
              <a:gdLst>
                <a:gd name="connsiteX0" fmla="*/ 2149595 w 4366834"/>
                <a:gd name="connsiteY0" fmla="*/ 2482640 h 4704489"/>
                <a:gd name="connsiteX1" fmla="*/ 2102840 w 4366834"/>
                <a:gd name="connsiteY1" fmla="*/ 2492080 h 4704489"/>
                <a:gd name="connsiteX2" fmla="*/ 2012340 w 4366834"/>
                <a:gd name="connsiteY2" fmla="*/ 2628611 h 4704489"/>
                <a:gd name="connsiteX3" fmla="*/ 2160516 w 4366834"/>
                <a:gd name="connsiteY3" fmla="*/ 2776787 h 4704489"/>
                <a:gd name="connsiteX4" fmla="*/ 2308692 w 4366834"/>
                <a:gd name="connsiteY4" fmla="*/ 2628611 h 4704489"/>
                <a:gd name="connsiteX5" fmla="*/ 2218193 w 4366834"/>
                <a:gd name="connsiteY5" fmla="*/ 2492080 h 4704489"/>
                <a:gd name="connsiteX6" fmla="*/ 2171438 w 4366834"/>
                <a:gd name="connsiteY6" fmla="*/ 2482640 h 4704489"/>
                <a:gd name="connsiteX7" fmla="*/ 2160518 w 4366834"/>
                <a:gd name="connsiteY7" fmla="*/ 951351 h 4704489"/>
                <a:gd name="connsiteX8" fmla="*/ 2302218 w 4366834"/>
                <a:gd name="connsiteY8" fmla="*/ 1093052 h 4704489"/>
                <a:gd name="connsiteX9" fmla="*/ 2302218 w 4366834"/>
                <a:gd name="connsiteY9" fmla="*/ 2314238 h 4704489"/>
                <a:gd name="connsiteX10" fmla="*/ 2353661 w 4366834"/>
                <a:gd name="connsiteY10" fmla="*/ 2342160 h 4704489"/>
                <a:gd name="connsiteX11" fmla="*/ 2505965 w 4366834"/>
                <a:gd name="connsiteY11" fmla="*/ 2628611 h 4704489"/>
                <a:gd name="connsiteX12" fmla="*/ 2160517 w 4366834"/>
                <a:gd name="connsiteY12" fmla="*/ 2974059 h 4704489"/>
                <a:gd name="connsiteX13" fmla="*/ 1815069 w 4366834"/>
                <a:gd name="connsiteY13" fmla="*/ 2628611 h 4704489"/>
                <a:gd name="connsiteX14" fmla="*/ 1967374 w 4366834"/>
                <a:gd name="connsiteY14" fmla="*/ 2342160 h 4704489"/>
                <a:gd name="connsiteX15" fmla="*/ 2018817 w 4366834"/>
                <a:gd name="connsiteY15" fmla="*/ 2314238 h 4704489"/>
                <a:gd name="connsiteX16" fmla="*/ 2018817 w 4366834"/>
                <a:gd name="connsiteY16" fmla="*/ 1093052 h 4704489"/>
                <a:gd name="connsiteX17" fmla="*/ 2163170 w 4366834"/>
                <a:gd name="connsiteY17" fmla="*/ 761506 h 4704489"/>
                <a:gd name="connsiteX18" fmla="*/ 383357 w 4366834"/>
                <a:gd name="connsiteY18" fmla="*/ 2541318 h 4704489"/>
                <a:gd name="connsiteX19" fmla="*/ 2163170 w 4366834"/>
                <a:gd name="connsiteY19" fmla="*/ 4321131 h 4704489"/>
                <a:gd name="connsiteX20" fmla="*/ 3942983 w 4366834"/>
                <a:gd name="connsiteY20" fmla="*/ 2541318 h 4704489"/>
                <a:gd name="connsiteX21" fmla="*/ 2163170 w 4366834"/>
                <a:gd name="connsiteY21" fmla="*/ 761506 h 4704489"/>
                <a:gd name="connsiteX22" fmla="*/ 1914854 w 4366834"/>
                <a:gd name="connsiteY22" fmla="*/ 0 h 4704489"/>
                <a:gd name="connsiteX23" fmla="*/ 2451372 w 4366834"/>
                <a:gd name="connsiteY23" fmla="*/ 0 h 4704489"/>
                <a:gd name="connsiteX24" fmla="*/ 2451372 w 4366834"/>
                <a:gd name="connsiteY24" fmla="*/ 398363 h 4704489"/>
                <a:gd name="connsiteX25" fmla="*/ 2492601 w 4366834"/>
                <a:gd name="connsiteY25" fmla="*/ 403072 h 4704489"/>
                <a:gd name="connsiteX26" fmla="*/ 3372621 w 4366834"/>
                <a:gd name="connsiteY26" fmla="*/ 747583 h 4704489"/>
                <a:gd name="connsiteX27" fmla="*/ 3532765 w 4366834"/>
                <a:gd name="connsiteY27" fmla="*/ 867337 h 4704489"/>
                <a:gd name="connsiteX28" fmla="*/ 3733861 w 4366834"/>
                <a:gd name="connsiteY28" fmla="*/ 666241 h 4704489"/>
                <a:gd name="connsiteX29" fmla="*/ 3498760 w 4366834"/>
                <a:gd name="connsiteY29" fmla="*/ 431140 h 4704489"/>
                <a:gd name="connsiteX30" fmla="*/ 3711472 w 4366834"/>
                <a:gd name="connsiteY30" fmla="*/ 218428 h 4704489"/>
                <a:gd name="connsiteX31" fmla="*/ 4366834 w 4366834"/>
                <a:gd name="connsiteY31" fmla="*/ 873790 h 4704489"/>
                <a:gd name="connsiteX32" fmla="*/ 4154122 w 4366834"/>
                <a:gd name="connsiteY32" fmla="*/ 1086502 h 4704489"/>
                <a:gd name="connsiteX33" fmla="*/ 3919022 w 4366834"/>
                <a:gd name="connsiteY33" fmla="*/ 851401 h 4704489"/>
                <a:gd name="connsiteX34" fmla="*/ 3724157 w 4366834"/>
                <a:gd name="connsiteY34" fmla="*/ 1046266 h 4704489"/>
                <a:gd name="connsiteX35" fmla="*/ 3832379 w 4366834"/>
                <a:gd name="connsiteY35" fmla="*/ 1165341 h 4704489"/>
                <a:gd name="connsiteX36" fmla="*/ 4326342 w 4366834"/>
                <a:gd name="connsiteY36" fmla="*/ 2541318 h 4704489"/>
                <a:gd name="connsiteX37" fmla="*/ 2163171 w 4366834"/>
                <a:gd name="connsiteY37" fmla="*/ 4704489 h 4704489"/>
                <a:gd name="connsiteX38" fmla="*/ 0 w 4366834"/>
                <a:gd name="connsiteY38" fmla="*/ 2541318 h 4704489"/>
                <a:gd name="connsiteX39" fmla="*/ 1727217 w 4366834"/>
                <a:gd name="connsiteY39" fmla="*/ 422095 h 4704489"/>
                <a:gd name="connsiteX40" fmla="*/ 1914854 w 4366834"/>
                <a:gd name="connsiteY40" fmla="*/ 393458 h 470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366834" h="4704489">
                  <a:moveTo>
                    <a:pt x="2149595" y="2482640"/>
                  </a:moveTo>
                  <a:lnTo>
                    <a:pt x="2102840" y="2492080"/>
                  </a:lnTo>
                  <a:cubicBezTo>
                    <a:pt x="2049657" y="2514574"/>
                    <a:pt x="2012340" y="2567235"/>
                    <a:pt x="2012340" y="2628611"/>
                  </a:cubicBezTo>
                  <a:cubicBezTo>
                    <a:pt x="2012340" y="2710446"/>
                    <a:pt x="2078681" y="2776787"/>
                    <a:pt x="2160516" y="2776787"/>
                  </a:cubicBezTo>
                  <a:cubicBezTo>
                    <a:pt x="2242351" y="2776787"/>
                    <a:pt x="2308692" y="2710446"/>
                    <a:pt x="2308692" y="2628611"/>
                  </a:cubicBezTo>
                  <a:cubicBezTo>
                    <a:pt x="2308692" y="2567235"/>
                    <a:pt x="2271375" y="2514574"/>
                    <a:pt x="2218193" y="2492080"/>
                  </a:cubicBezTo>
                  <a:lnTo>
                    <a:pt x="2171438" y="2482640"/>
                  </a:lnTo>
                  <a:close/>
                  <a:moveTo>
                    <a:pt x="2160518" y="951351"/>
                  </a:moveTo>
                  <a:lnTo>
                    <a:pt x="2302218" y="1093052"/>
                  </a:lnTo>
                  <a:lnTo>
                    <a:pt x="2302218" y="2314238"/>
                  </a:lnTo>
                  <a:lnTo>
                    <a:pt x="2353661" y="2342160"/>
                  </a:lnTo>
                  <a:cubicBezTo>
                    <a:pt x="2445550" y="2404240"/>
                    <a:pt x="2505965" y="2509370"/>
                    <a:pt x="2505965" y="2628611"/>
                  </a:cubicBezTo>
                  <a:cubicBezTo>
                    <a:pt x="2505965" y="2819397"/>
                    <a:pt x="2351303" y="2974059"/>
                    <a:pt x="2160517" y="2974059"/>
                  </a:cubicBezTo>
                  <a:cubicBezTo>
                    <a:pt x="1969731" y="2974059"/>
                    <a:pt x="1815069" y="2819397"/>
                    <a:pt x="1815069" y="2628611"/>
                  </a:cubicBezTo>
                  <a:cubicBezTo>
                    <a:pt x="1815069" y="2509370"/>
                    <a:pt x="1875484" y="2404240"/>
                    <a:pt x="1967374" y="2342160"/>
                  </a:cubicBezTo>
                  <a:lnTo>
                    <a:pt x="2018817" y="2314238"/>
                  </a:lnTo>
                  <a:lnTo>
                    <a:pt x="2018817" y="1093052"/>
                  </a:lnTo>
                  <a:close/>
                  <a:moveTo>
                    <a:pt x="2163170" y="761506"/>
                  </a:moveTo>
                  <a:cubicBezTo>
                    <a:pt x="1180206" y="761506"/>
                    <a:pt x="383357" y="1558354"/>
                    <a:pt x="383357" y="2541318"/>
                  </a:cubicBezTo>
                  <a:cubicBezTo>
                    <a:pt x="383357" y="3524282"/>
                    <a:pt x="1180206" y="4321131"/>
                    <a:pt x="2163170" y="4321131"/>
                  </a:cubicBezTo>
                  <a:cubicBezTo>
                    <a:pt x="3146134" y="4321131"/>
                    <a:pt x="3942983" y="3524282"/>
                    <a:pt x="3942983" y="2541318"/>
                  </a:cubicBezTo>
                  <a:cubicBezTo>
                    <a:pt x="3942983" y="1558354"/>
                    <a:pt x="3146134" y="761506"/>
                    <a:pt x="2163170" y="761506"/>
                  </a:cubicBezTo>
                  <a:close/>
                  <a:moveTo>
                    <a:pt x="1914854" y="0"/>
                  </a:moveTo>
                  <a:lnTo>
                    <a:pt x="2451372" y="0"/>
                  </a:lnTo>
                  <a:lnTo>
                    <a:pt x="2451372" y="398363"/>
                  </a:lnTo>
                  <a:lnTo>
                    <a:pt x="2492601" y="403072"/>
                  </a:lnTo>
                  <a:cubicBezTo>
                    <a:pt x="2814843" y="452310"/>
                    <a:pt x="3113687" y="572651"/>
                    <a:pt x="3372621" y="747583"/>
                  </a:cubicBezTo>
                  <a:lnTo>
                    <a:pt x="3532765" y="867337"/>
                  </a:lnTo>
                  <a:lnTo>
                    <a:pt x="3733861" y="666241"/>
                  </a:lnTo>
                  <a:lnTo>
                    <a:pt x="3498760" y="431140"/>
                  </a:lnTo>
                  <a:lnTo>
                    <a:pt x="3711472" y="218428"/>
                  </a:lnTo>
                  <a:lnTo>
                    <a:pt x="4366834" y="873790"/>
                  </a:lnTo>
                  <a:lnTo>
                    <a:pt x="4154122" y="1086502"/>
                  </a:lnTo>
                  <a:lnTo>
                    <a:pt x="3919022" y="851401"/>
                  </a:lnTo>
                  <a:lnTo>
                    <a:pt x="3724157" y="1046266"/>
                  </a:lnTo>
                  <a:lnTo>
                    <a:pt x="3832379" y="1165341"/>
                  </a:lnTo>
                  <a:cubicBezTo>
                    <a:pt x="4140968" y="1539264"/>
                    <a:pt x="4326342" y="2018643"/>
                    <a:pt x="4326342" y="2541318"/>
                  </a:cubicBezTo>
                  <a:cubicBezTo>
                    <a:pt x="4326342" y="3736004"/>
                    <a:pt x="3357857" y="4704489"/>
                    <a:pt x="2163171" y="4704489"/>
                  </a:cubicBezTo>
                  <a:cubicBezTo>
                    <a:pt x="968485" y="4704489"/>
                    <a:pt x="0" y="3736004"/>
                    <a:pt x="0" y="2541318"/>
                  </a:cubicBezTo>
                  <a:cubicBezTo>
                    <a:pt x="0" y="1495968"/>
                    <a:pt x="741497" y="623803"/>
                    <a:pt x="1727217" y="422095"/>
                  </a:cubicBezTo>
                  <a:lnTo>
                    <a:pt x="1914854" y="393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42351" y="4244997"/>
              <a:ext cx="2889720" cy="61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此处添加详细文本描述，文字内容建议与标题相关尽量简洁生动</a:t>
              </a:r>
              <a:r>
                <a:rPr lang="en-US" altLang="zh-CN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……</a:t>
              </a:r>
            </a:p>
          </p:txBody>
        </p:sp>
      </p:grpSp>
      <p:sp>
        <p:nvSpPr>
          <p:cNvPr id="28" name="Rectangle 44"/>
          <p:cNvSpPr/>
          <p:nvPr/>
        </p:nvSpPr>
        <p:spPr>
          <a:xfrm>
            <a:off x="6831240" y="1865682"/>
            <a:ext cx="5360760" cy="34901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4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7" grpId="0" bldLvl="0" animBg="1"/>
      <p:bldP spid="20" grpId="0" bldLvl="0" animBg="1"/>
      <p:bldP spid="24" grpId="0"/>
      <p:bldP spid="2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06536" y="1955532"/>
            <a:ext cx="5378034" cy="3657284"/>
            <a:chOff x="699545" y="1816830"/>
            <a:chExt cx="5378034" cy="3657284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6" t="6719" r="37755" b="33006"/>
            <a:stretch>
              <a:fillRect/>
            </a:stretch>
          </p:blipFill>
          <p:spPr>
            <a:xfrm>
              <a:off x="699545" y="2388754"/>
              <a:ext cx="2641091" cy="2142383"/>
            </a:xfrm>
            <a:custGeom>
              <a:avLst/>
              <a:gdLst>
                <a:gd name="connsiteX0" fmla="*/ 0 w 2641091"/>
                <a:gd name="connsiteY0" fmla="*/ 0 h 2142383"/>
                <a:gd name="connsiteX1" fmla="*/ 1267287 w 2641091"/>
                <a:gd name="connsiteY1" fmla="*/ 0 h 2142383"/>
                <a:gd name="connsiteX2" fmla="*/ 2641091 w 2641091"/>
                <a:gd name="connsiteY2" fmla="*/ 2142383 h 2142383"/>
                <a:gd name="connsiteX3" fmla="*/ 1373804 w 2641091"/>
                <a:gd name="connsiteY3" fmla="*/ 2142383 h 214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091" h="2142383">
                  <a:moveTo>
                    <a:pt x="0" y="0"/>
                  </a:moveTo>
                  <a:lnTo>
                    <a:pt x="1267287" y="0"/>
                  </a:lnTo>
                  <a:lnTo>
                    <a:pt x="2641091" y="2142383"/>
                  </a:lnTo>
                  <a:lnTo>
                    <a:pt x="1373804" y="2142383"/>
                  </a:lnTo>
                  <a:close/>
                </a:path>
              </a:pathLst>
            </a:custGeom>
          </p:spPr>
        </p:pic>
        <p:sp>
          <p:nvSpPr>
            <p:cNvPr id="2" name="任意多边形 1"/>
            <p:cNvSpPr/>
            <p:nvPr/>
          </p:nvSpPr>
          <p:spPr>
            <a:xfrm>
              <a:off x="2256411" y="2759065"/>
              <a:ext cx="2641091" cy="2142383"/>
            </a:xfrm>
            <a:custGeom>
              <a:avLst/>
              <a:gdLst>
                <a:gd name="connsiteX0" fmla="*/ 0 w 5128128"/>
                <a:gd name="connsiteY0" fmla="*/ 0 h 4159801"/>
                <a:gd name="connsiteX1" fmla="*/ 2460653 w 5128128"/>
                <a:gd name="connsiteY1" fmla="*/ 0 h 4159801"/>
                <a:gd name="connsiteX2" fmla="*/ 5128128 w 5128128"/>
                <a:gd name="connsiteY2" fmla="*/ 4159801 h 4159801"/>
                <a:gd name="connsiteX3" fmla="*/ 2667475 w 5128128"/>
                <a:gd name="connsiteY3" fmla="*/ 4159801 h 415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8128" h="4159801">
                  <a:moveTo>
                    <a:pt x="0" y="0"/>
                  </a:moveTo>
                  <a:lnTo>
                    <a:pt x="2460653" y="0"/>
                  </a:lnTo>
                  <a:lnTo>
                    <a:pt x="5128128" y="4159801"/>
                  </a:lnTo>
                  <a:lnTo>
                    <a:pt x="2667475" y="4159801"/>
                  </a:ln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127517" y="2753965"/>
              <a:ext cx="1735004" cy="2720149"/>
            </a:xfrm>
            <a:prstGeom prst="line">
              <a:avLst/>
            </a:prstGeom>
            <a:ln>
              <a:solidFill>
                <a:srgbClr val="6565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591176" y="2962897"/>
              <a:ext cx="1372971" cy="2152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725428" y="1816830"/>
              <a:ext cx="1714236" cy="268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20" t="8236" r="4866" b="36"/>
            <a:stretch>
              <a:fillRect/>
            </a:stretch>
          </p:blipFill>
          <p:spPr>
            <a:xfrm>
              <a:off x="3436488" y="2523278"/>
              <a:ext cx="2641091" cy="2142383"/>
            </a:xfrm>
            <a:custGeom>
              <a:avLst/>
              <a:gdLst>
                <a:gd name="connsiteX0" fmla="*/ 0 w 2641091"/>
                <a:gd name="connsiteY0" fmla="*/ 0 h 2142383"/>
                <a:gd name="connsiteX1" fmla="*/ 1267287 w 2641091"/>
                <a:gd name="connsiteY1" fmla="*/ 0 h 2142383"/>
                <a:gd name="connsiteX2" fmla="*/ 2641091 w 2641091"/>
                <a:gd name="connsiteY2" fmla="*/ 2142383 h 2142383"/>
                <a:gd name="connsiteX3" fmla="*/ 1373804 w 2641091"/>
                <a:gd name="connsiteY3" fmla="*/ 2142383 h 214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091" h="2142383">
                  <a:moveTo>
                    <a:pt x="0" y="0"/>
                  </a:moveTo>
                  <a:lnTo>
                    <a:pt x="1267287" y="0"/>
                  </a:lnTo>
                  <a:lnTo>
                    <a:pt x="2641091" y="2142383"/>
                  </a:lnTo>
                  <a:lnTo>
                    <a:pt x="1373804" y="2142383"/>
                  </a:lnTo>
                  <a:close/>
                </a:path>
              </a:pathLst>
            </a:custGeom>
          </p:spPr>
        </p:pic>
        <p:cxnSp>
          <p:nvCxnSpPr>
            <p:cNvPr id="52" name="直接连接符 51"/>
            <p:cNvCxnSpPr/>
            <p:nvPr/>
          </p:nvCxnSpPr>
          <p:spPr>
            <a:xfrm>
              <a:off x="3309535" y="2234520"/>
              <a:ext cx="1613336" cy="2529398"/>
            </a:xfrm>
            <a:prstGeom prst="line">
              <a:avLst/>
            </a:prstGeom>
            <a:ln>
              <a:solidFill>
                <a:srgbClr val="6565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6445017" y="3170481"/>
            <a:ext cx="4801064" cy="147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200</a:t>
            </a:r>
            <a:r>
              <a:rPr lang="zh-CN" altLang="en-US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字以内，据统计每页幻灯片的最好控制在</a:t>
            </a:r>
            <a:r>
              <a:rPr lang="en-US" altLang="zh-CN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5</a:t>
            </a:r>
            <a:r>
              <a:rPr lang="zh-CN" altLang="en-US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分钟之内。此处添加详细文本描述，建议与标题相关并符合整体语言风格，语言描述尽量简洁生动。</a:t>
            </a:r>
            <a:endParaRPr lang="en-US" altLang="zh-CN" sz="1400" dirty="0">
              <a:solidFill>
                <a:srgbClr val="3A3A3A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445017" y="2575203"/>
            <a:ext cx="367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此处添加标题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10437495" y="4669184"/>
            <a:ext cx="653121" cy="0"/>
          </a:xfrm>
          <a:prstGeom prst="line">
            <a:avLst/>
          </a:prstGeom>
          <a:ln w="22225">
            <a:solidFill>
              <a:srgbClr val="6565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8830309" y="1620707"/>
            <a:ext cx="580145" cy="580145"/>
            <a:chOff x="6406936" y="2433233"/>
            <a:chExt cx="794145" cy="794145"/>
          </a:xfrm>
        </p:grpSpPr>
        <p:sp>
          <p:nvSpPr>
            <p:cNvPr id="95" name="Oval 9"/>
            <p:cNvSpPr>
              <a:spLocks noChangeArrowheads="1"/>
            </p:cNvSpPr>
            <p:nvPr/>
          </p:nvSpPr>
          <p:spPr bwMode="auto">
            <a:xfrm>
              <a:off x="6406936" y="2433233"/>
              <a:ext cx="794145" cy="794145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kern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96" name="Oval 92"/>
            <p:cNvSpPr>
              <a:spLocks noChangeArrowheads="1"/>
            </p:cNvSpPr>
            <p:nvPr/>
          </p:nvSpPr>
          <p:spPr bwMode="auto">
            <a:xfrm>
              <a:off x="6406936" y="2433233"/>
              <a:ext cx="794145" cy="794145"/>
            </a:xfrm>
            <a:prstGeom prst="ellipse">
              <a:avLst/>
            </a:prstGeom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97" name="Freeform 162"/>
            <p:cNvSpPr>
              <a:spLocks noEditPoints="1"/>
            </p:cNvSpPr>
            <p:nvPr/>
          </p:nvSpPr>
          <p:spPr bwMode="auto">
            <a:xfrm>
              <a:off x="6585898" y="2614991"/>
              <a:ext cx="436220" cy="430628"/>
            </a:xfrm>
            <a:custGeom>
              <a:avLst/>
              <a:gdLst>
                <a:gd name="T0" fmla="*/ 132 w 132"/>
                <a:gd name="T1" fmla="*/ 39 h 130"/>
                <a:gd name="T2" fmla="*/ 132 w 132"/>
                <a:gd name="T3" fmla="*/ 96 h 130"/>
                <a:gd name="T4" fmla="*/ 105 w 132"/>
                <a:gd name="T5" fmla="*/ 61 h 130"/>
                <a:gd name="T6" fmla="*/ 98 w 132"/>
                <a:gd name="T7" fmla="*/ 58 h 130"/>
                <a:gd name="T8" fmla="*/ 44 w 132"/>
                <a:gd name="T9" fmla="*/ 58 h 130"/>
                <a:gd name="T10" fmla="*/ 44 w 132"/>
                <a:gd name="T11" fmla="*/ 55 h 130"/>
                <a:gd name="T12" fmla="*/ 59 w 132"/>
                <a:gd name="T13" fmla="*/ 36 h 130"/>
                <a:gd name="T14" fmla="*/ 130 w 132"/>
                <a:gd name="T15" fmla="*/ 36 h 130"/>
                <a:gd name="T16" fmla="*/ 132 w 132"/>
                <a:gd name="T17" fmla="*/ 39 h 130"/>
                <a:gd name="T18" fmla="*/ 130 w 132"/>
                <a:gd name="T19" fmla="*/ 101 h 130"/>
                <a:gd name="T20" fmla="*/ 131 w 132"/>
                <a:gd name="T21" fmla="*/ 103 h 130"/>
                <a:gd name="T22" fmla="*/ 110 w 132"/>
                <a:gd name="T23" fmla="*/ 128 h 130"/>
                <a:gd name="T24" fmla="*/ 106 w 132"/>
                <a:gd name="T25" fmla="*/ 130 h 130"/>
                <a:gd name="T26" fmla="*/ 16 w 132"/>
                <a:gd name="T27" fmla="*/ 130 h 130"/>
                <a:gd name="T28" fmla="*/ 15 w 132"/>
                <a:gd name="T29" fmla="*/ 128 h 130"/>
                <a:gd name="T30" fmla="*/ 42 w 132"/>
                <a:gd name="T31" fmla="*/ 103 h 130"/>
                <a:gd name="T32" fmla="*/ 46 w 132"/>
                <a:gd name="T33" fmla="*/ 101 h 130"/>
                <a:gd name="T34" fmla="*/ 42 w 132"/>
                <a:gd name="T35" fmla="*/ 99 h 130"/>
                <a:gd name="T36" fmla="*/ 7 w 132"/>
                <a:gd name="T37" fmla="*/ 63 h 130"/>
                <a:gd name="T38" fmla="*/ 8 w 132"/>
                <a:gd name="T39" fmla="*/ 61 h 130"/>
                <a:gd name="T40" fmla="*/ 98 w 132"/>
                <a:gd name="T41" fmla="*/ 61 h 130"/>
                <a:gd name="T42" fmla="*/ 102 w 132"/>
                <a:gd name="T43" fmla="*/ 63 h 130"/>
                <a:gd name="T44" fmla="*/ 131 w 132"/>
                <a:gd name="T45" fmla="*/ 99 h 130"/>
                <a:gd name="T46" fmla="*/ 130 w 132"/>
                <a:gd name="T47" fmla="*/ 101 h 130"/>
                <a:gd name="T48" fmla="*/ 126 w 132"/>
                <a:gd name="T49" fmla="*/ 98 h 130"/>
                <a:gd name="T50" fmla="*/ 101 w 132"/>
                <a:gd name="T51" fmla="*/ 65 h 130"/>
                <a:gd name="T52" fmla="*/ 97 w 132"/>
                <a:gd name="T53" fmla="*/ 63 h 130"/>
                <a:gd name="T54" fmla="*/ 13 w 132"/>
                <a:gd name="T55" fmla="*/ 63 h 130"/>
                <a:gd name="T56" fmla="*/ 13 w 132"/>
                <a:gd name="T57" fmla="*/ 65 h 130"/>
                <a:gd name="T58" fmla="*/ 45 w 132"/>
                <a:gd name="T59" fmla="*/ 98 h 130"/>
                <a:gd name="T60" fmla="*/ 48 w 132"/>
                <a:gd name="T61" fmla="*/ 100 h 130"/>
                <a:gd name="T62" fmla="*/ 126 w 132"/>
                <a:gd name="T63" fmla="*/ 100 h 130"/>
                <a:gd name="T64" fmla="*/ 126 w 132"/>
                <a:gd name="T65" fmla="*/ 98 h 130"/>
                <a:gd name="T66" fmla="*/ 9 w 132"/>
                <a:gd name="T67" fmla="*/ 49 h 130"/>
                <a:gd name="T68" fmla="*/ 0 w 132"/>
                <a:gd name="T69" fmla="*/ 29 h 130"/>
                <a:gd name="T70" fmla="*/ 9 w 132"/>
                <a:gd name="T71" fmla="*/ 9 h 130"/>
                <a:gd name="T72" fmla="*/ 29 w 132"/>
                <a:gd name="T73" fmla="*/ 0 h 130"/>
                <a:gd name="T74" fmla="*/ 49 w 132"/>
                <a:gd name="T75" fmla="*/ 9 h 130"/>
                <a:gd name="T76" fmla="*/ 57 w 132"/>
                <a:gd name="T77" fmla="*/ 29 h 130"/>
                <a:gd name="T78" fmla="*/ 49 w 132"/>
                <a:gd name="T79" fmla="*/ 49 h 130"/>
                <a:gd name="T80" fmla="*/ 29 w 132"/>
                <a:gd name="T81" fmla="*/ 57 h 130"/>
                <a:gd name="T82" fmla="*/ 9 w 132"/>
                <a:gd name="T83" fmla="*/ 49 h 130"/>
                <a:gd name="T84" fmla="*/ 32 w 132"/>
                <a:gd name="T85" fmla="*/ 34 h 130"/>
                <a:gd name="T86" fmla="*/ 28 w 132"/>
                <a:gd name="T87" fmla="*/ 37 h 130"/>
                <a:gd name="T88" fmla="*/ 20 w 132"/>
                <a:gd name="T89" fmla="*/ 35 h 130"/>
                <a:gd name="T90" fmla="*/ 19 w 132"/>
                <a:gd name="T91" fmla="*/ 40 h 130"/>
                <a:gd name="T92" fmla="*/ 26 w 132"/>
                <a:gd name="T93" fmla="*/ 42 h 130"/>
                <a:gd name="T94" fmla="*/ 26 w 132"/>
                <a:gd name="T95" fmla="*/ 46 h 130"/>
                <a:gd name="T96" fmla="*/ 31 w 132"/>
                <a:gd name="T97" fmla="*/ 46 h 130"/>
                <a:gd name="T98" fmla="*/ 31 w 132"/>
                <a:gd name="T99" fmla="*/ 42 h 130"/>
                <a:gd name="T100" fmla="*/ 39 w 132"/>
                <a:gd name="T101" fmla="*/ 34 h 130"/>
                <a:gd name="T102" fmla="*/ 31 w 132"/>
                <a:gd name="T103" fmla="*/ 25 h 130"/>
                <a:gd name="T104" fmla="*/ 26 w 132"/>
                <a:gd name="T105" fmla="*/ 21 h 130"/>
                <a:gd name="T106" fmla="*/ 30 w 132"/>
                <a:gd name="T107" fmla="*/ 19 h 130"/>
                <a:gd name="T108" fmla="*/ 36 w 132"/>
                <a:gd name="T109" fmla="*/ 20 h 130"/>
                <a:gd name="T110" fmla="*/ 38 w 132"/>
                <a:gd name="T111" fmla="*/ 15 h 130"/>
                <a:gd name="T112" fmla="*/ 31 w 132"/>
                <a:gd name="T113" fmla="*/ 14 h 130"/>
                <a:gd name="T114" fmla="*/ 31 w 132"/>
                <a:gd name="T115" fmla="*/ 10 h 130"/>
                <a:gd name="T116" fmla="*/ 27 w 132"/>
                <a:gd name="T117" fmla="*/ 10 h 130"/>
                <a:gd name="T118" fmla="*/ 27 w 132"/>
                <a:gd name="T119" fmla="*/ 14 h 130"/>
                <a:gd name="T120" fmla="*/ 19 w 132"/>
                <a:gd name="T121" fmla="*/ 22 h 130"/>
                <a:gd name="T122" fmla="*/ 27 w 132"/>
                <a:gd name="T123" fmla="*/ 30 h 130"/>
                <a:gd name="T124" fmla="*/ 32 w 132"/>
                <a:gd name="T125" fmla="*/ 3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2" h="130">
                  <a:moveTo>
                    <a:pt x="132" y="39"/>
                  </a:moveTo>
                  <a:cubicBezTo>
                    <a:pt x="132" y="96"/>
                    <a:pt x="132" y="96"/>
                    <a:pt x="132" y="96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59"/>
                    <a:pt x="101" y="58"/>
                    <a:pt x="98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51" y="51"/>
                    <a:pt x="57" y="44"/>
                    <a:pt x="59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1" y="36"/>
                    <a:pt x="132" y="37"/>
                    <a:pt x="132" y="39"/>
                  </a:cubicBezTo>
                  <a:close/>
                  <a:moveTo>
                    <a:pt x="130" y="101"/>
                  </a:moveTo>
                  <a:cubicBezTo>
                    <a:pt x="131" y="101"/>
                    <a:pt x="132" y="102"/>
                    <a:pt x="131" y="103"/>
                  </a:cubicBezTo>
                  <a:cubicBezTo>
                    <a:pt x="110" y="128"/>
                    <a:pt x="110" y="128"/>
                    <a:pt x="110" y="128"/>
                  </a:cubicBezTo>
                  <a:cubicBezTo>
                    <a:pt x="109" y="129"/>
                    <a:pt x="108" y="130"/>
                    <a:pt x="106" y="13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4" y="130"/>
                    <a:pt x="14" y="129"/>
                    <a:pt x="15" y="128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3" y="102"/>
                    <a:pt x="45" y="101"/>
                    <a:pt x="46" y="101"/>
                  </a:cubicBezTo>
                  <a:cubicBezTo>
                    <a:pt x="45" y="101"/>
                    <a:pt x="43" y="100"/>
                    <a:pt x="42" y="9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2"/>
                    <a:pt x="6" y="61"/>
                    <a:pt x="8" y="61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100" y="61"/>
                    <a:pt x="101" y="62"/>
                    <a:pt x="102" y="63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2" y="100"/>
                    <a:pt x="131" y="101"/>
                    <a:pt x="130" y="101"/>
                  </a:cubicBezTo>
                  <a:close/>
                  <a:moveTo>
                    <a:pt x="126" y="98"/>
                  </a:moveTo>
                  <a:cubicBezTo>
                    <a:pt x="101" y="65"/>
                    <a:pt x="101" y="65"/>
                    <a:pt x="101" y="65"/>
                  </a:cubicBezTo>
                  <a:cubicBezTo>
                    <a:pt x="100" y="64"/>
                    <a:pt x="98" y="63"/>
                    <a:pt x="97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4"/>
                    <a:pt x="13" y="6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9"/>
                    <a:pt x="47" y="100"/>
                    <a:pt x="48" y="100"/>
                  </a:cubicBezTo>
                  <a:cubicBezTo>
                    <a:pt x="126" y="100"/>
                    <a:pt x="126" y="100"/>
                    <a:pt x="126" y="100"/>
                  </a:cubicBezTo>
                  <a:cubicBezTo>
                    <a:pt x="127" y="100"/>
                    <a:pt x="127" y="99"/>
                    <a:pt x="126" y="98"/>
                  </a:cubicBezTo>
                  <a:close/>
                  <a:moveTo>
                    <a:pt x="9" y="49"/>
                  </a:moveTo>
                  <a:cubicBezTo>
                    <a:pt x="3" y="44"/>
                    <a:pt x="0" y="37"/>
                    <a:pt x="0" y="29"/>
                  </a:cubicBezTo>
                  <a:cubicBezTo>
                    <a:pt x="0" y="21"/>
                    <a:pt x="3" y="14"/>
                    <a:pt x="9" y="9"/>
                  </a:cubicBezTo>
                  <a:cubicBezTo>
                    <a:pt x="14" y="4"/>
                    <a:pt x="21" y="0"/>
                    <a:pt x="29" y="0"/>
                  </a:cubicBezTo>
                  <a:cubicBezTo>
                    <a:pt x="36" y="0"/>
                    <a:pt x="43" y="4"/>
                    <a:pt x="49" y="9"/>
                  </a:cubicBezTo>
                  <a:cubicBezTo>
                    <a:pt x="54" y="14"/>
                    <a:pt x="57" y="21"/>
                    <a:pt x="57" y="29"/>
                  </a:cubicBezTo>
                  <a:cubicBezTo>
                    <a:pt x="57" y="37"/>
                    <a:pt x="54" y="44"/>
                    <a:pt x="49" y="49"/>
                  </a:cubicBezTo>
                  <a:cubicBezTo>
                    <a:pt x="43" y="54"/>
                    <a:pt x="36" y="57"/>
                    <a:pt x="29" y="57"/>
                  </a:cubicBezTo>
                  <a:cubicBezTo>
                    <a:pt x="21" y="57"/>
                    <a:pt x="14" y="54"/>
                    <a:pt x="9" y="49"/>
                  </a:cubicBezTo>
                  <a:close/>
                  <a:moveTo>
                    <a:pt x="32" y="34"/>
                  </a:moveTo>
                  <a:cubicBezTo>
                    <a:pt x="32" y="36"/>
                    <a:pt x="30" y="37"/>
                    <a:pt x="28" y="37"/>
                  </a:cubicBezTo>
                  <a:cubicBezTo>
                    <a:pt x="25" y="37"/>
                    <a:pt x="22" y="36"/>
                    <a:pt x="20" y="35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1" y="41"/>
                    <a:pt x="23" y="42"/>
                    <a:pt x="26" y="4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6" y="41"/>
                    <a:pt x="39" y="37"/>
                    <a:pt x="39" y="34"/>
                  </a:cubicBezTo>
                  <a:cubicBezTo>
                    <a:pt x="39" y="29"/>
                    <a:pt x="37" y="27"/>
                    <a:pt x="31" y="25"/>
                  </a:cubicBezTo>
                  <a:cubicBezTo>
                    <a:pt x="28" y="24"/>
                    <a:pt x="26" y="23"/>
                    <a:pt x="26" y="21"/>
                  </a:cubicBezTo>
                  <a:cubicBezTo>
                    <a:pt x="26" y="20"/>
                    <a:pt x="27" y="19"/>
                    <a:pt x="30" y="19"/>
                  </a:cubicBezTo>
                  <a:cubicBezTo>
                    <a:pt x="33" y="19"/>
                    <a:pt x="35" y="20"/>
                    <a:pt x="36" y="20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6" y="15"/>
                    <a:pt x="34" y="14"/>
                    <a:pt x="31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2" y="15"/>
                    <a:pt x="19" y="18"/>
                    <a:pt x="19" y="22"/>
                  </a:cubicBezTo>
                  <a:cubicBezTo>
                    <a:pt x="19" y="26"/>
                    <a:pt x="22" y="29"/>
                    <a:pt x="27" y="30"/>
                  </a:cubicBezTo>
                  <a:cubicBezTo>
                    <a:pt x="31" y="31"/>
                    <a:pt x="32" y="32"/>
                    <a:pt x="3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9670901" y="1620707"/>
            <a:ext cx="580145" cy="580145"/>
            <a:chOff x="7352080" y="2433233"/>
            <a:chExt cx="794145" cy="794145"/>
          </a:xfrm>
        </p:grpSpPr>
        <p:sp>
          <p:nvSpPr>
            <p:cNvPr id="99" name="Oval 29"/>
            <p:cNvSpPr>
              <a:spLocks noChangeArrowheads="1"/>
            </p:cNvSpPr>
            <p:nvPr/>
          </p:nvSpPr>
          <p:spPr bwMode="auto">
            <a:xfrm>
              <a:off x="7352080" y="2433233"/>
              <a:ext cx="794145" cy="794145"/>
            </a:xfrm>
            <a:prstGeom prst="ellipse">
              <a:avLst/>
            </a:prstGeom>
            <a:solidFill>
              <a:srgbClr val="4F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00" name="Oval 131"/>
            <p:cNvSpPr>
              <a:spLocks noChangeArrowheads="1"/>
            </p:cNvSpPr>
            <p:nvPr/>
          </p:nvSpPr>
          <p:spPr bwMode="auto">
            <a:xfrm>
              <a:off x="7352080" y="2433233"/>
              <a:ext cx="794145" cy="794145"/>
            </a:xfrm>
            <a:prstGeom prst="ellipse">
              <a:avLst/>
            </a:prstGeom>
            <a:solidFill>
              <a:srgbClr val="6565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01" name="Freeform 201"/>
            <p:cNvSpPr>
              <a:spLocks noEditPoints="1"/>
            </p:cNvSpPr>
            <p:nvPr/>
          </p:nvSpPr>
          <p:spPr bwMode="auto">
            <a:xfrm>
              <a:off x="7533838" y="2602408"/>
              <a:ext cx="430628" cy="492146"/>
            </a:xfrm>
            <a:custGeom>
              <a:avLst/>
              <a:gdLst>
                <a:gd name="T0" fmla="*/ 65 w 130"/>
                <a:gd name="T1" fmla="*/ 86 h 149"/>
                <a:gd name="T2" fmla="*/ 46 w 130"/>
                <a:gd name="T3" fmla="*/ 64 h 149"/>
                <a:gd name="T4" fmla="*/ 63 w 130"/>
                <a:gd name="T5" fmla="*/ 48 h 149"/>
                <a:gd name="T6" fmla="*/ 69 w 130"/>
                <a:gd name="T7" fmla="*/ 70 h 149"/>
                <a:gd name="T8" fmla="*/ 54 w 130"/>
                <a:gd name="T9" fmla="*/ 77 h 149"/>
                <a:gd name="T10" fmla="*/ 46 w 130"/>
                <a:gd name="T11" fmla="*/ 64 h 149"/>
                <a:gd name="T12" fmla="*/ 77 w 130"/>
                <a:gd name="T13" fmla="*/ 69 h 149"/>
                <a:gd name="T14" fmla="*/ 67 w 130"/>
                <a:gd name="T15" fmla="*/ 53 h 149"/>
                <a:gd name="T16" fmla="*/ 68 w 130"/>
                <a:gd name="T17" fmla="*/ 47 h 149"/>
                <a:gd name="T18" fmla="*/ 85 w 130"/>
                <a:gd name="T19" fmla="*/ 64 h 149"/>
                <a:gd name="T20" fmla="*/ 89 w 130"/>
                <a:gd name="T21" fmla="*/ 28 h 149"/>
                <a:gd name="T22" fmla="*/ 76 w 130"/>
                <a:gd name="T23" fmla="*/ 28 h 149"/>
                <a:gd name="T24" fmla="*/ 59 w 130"/>
                <a:gd name="T25" fmla="*/ 9 h 149"/>
                <a:gd name="T26" fmla="*/ 55 w 130"/>
                <a:gd name="T27" fmla="*/ 11 h 149"/>
                <a:gd name="T28" fmla="*/ 38 w 130"/>
                <a:gd name="T29" fmla="*/ 28 h 149"/>
                <a:gd name="T30" fmla="*/ 26 w 130"/>
                <a:gd name="T31" fmla="*/ 28 h 149"/>
                <a:gd name="T32" fmla="*/ 26 w 130"/>
                <a:gd name="T33" fmla="*/ 99 h 149"/>
                <a:gd name="T34" fmla="*/ 104 w 130"/>
                <a:gd name="T35" fmla="*/ 99 h 149"/>
                <a:gd name="T36" fmla="*/ 127 w 130"/>
                <a:gd name="T37" fmla="*/ 96 h 149"/>
                <a:gd name="T38" fmla="*/ 110 w 130"/>
                <a:gd name="T39" fmla="*/ 93 h 149"/>
                <a:gd name="T40" fmla="*/ 113 w 130"/>
                <a:gd name="T41" fmla="*/ 90 h 149"/>
                <a:gd name="T42" fmla="*/ 118 w 130"/>
                <a:gd name="T43" fmla="*/ 85 h 149"/>
                <a:gd name="T44" fmla="*/ 121 w 130"/>
                <a:gd name="T45" fmla="*/ 45 h 149"/>
                <a:gd name="T46" fmla="*/ 117 w 130"/>
                <a:gd name="T47" fmla="*/ 42 h 149"/>
                <a:gd name="T48" fmla="*/ 113 w 130"/>
                <a:gd name="T49" fmla="*/ 37 h 149"/>
                <a:gd name="T50" fmla="*/ 20 w 130"/>
                <a:gd name="T51" fmla="*/ 34 h 149"/>
                <a:gd name="T52" fmla="*/ 13 w 130"/>
                <a:gd name="T53" fmla="*/ 42 h 149"/>
                <a:gd name="T54" fmla="*/ 10 w 130"/>
                <a:gd name="T55" fmla="*/ 43 h 149"/>
                <a:gd name="T56" fmla="*/ 10 w 130"/>
                <a:gd name="T57" fmla="*/ 85 h 149"/>
                <a:gd name="T58" fmla="*/ 16 w 130"/>
                <a:gd name="T59" fmla="*/ 86 h 149"/>
                <a:gd name="T60" fmla="*/ 20 w 130"/>
                <a:gd name="T61" fmla="*/ 93 h 149"/>
                <a:gd name="T62" fmla="*/ 4 w 130"/>
                <a:gd name="T63" fmla="*/ 96 h 149"/>
                <a:gd name="T64" fmla="*/ 38 w 130"/>
                <a:gd name="T65" fmla="*/ 31 h 149"/>
                <a:gd name="T66" fmla="*/ 59 w 130"/>
                <a:gd name="T67" fmla="*/ 31 h 149"/>
                <a:gd name="T68" fmla="*/ 89 w 130"/>
                <a:gd name="T69" fmla="*/ 31 h 149"/>
                <a:gd name="T70" fmla="*/ 103 w 130"/>
                <a:gd name="T71" fmla="*/ 60 h 149"/>
                <a:gd name="T72" fmla="*/ 20 w 130"/>
                <a:gd name="T73" fmla="*/ 90 h 149"/>
                <a:gd name="T74" fmla="*/ 13 w 130"/>
                <a:gd name="T75" fmla="*/ 82 h 149"/>
                <a:gd name="T76" fmla="*/ 13 w 130"/>
                <a:gd name="T77" fmla="*/ 45 h 149"/>
                <a:gd name="T78" fmla="*/ 110 w 130"/>
                <a:gd name="T79" fmla="*/ 37 h 149"/>
                <a:gd name="T80" fmla="*/ 112 w 130"/>
                <a:gd name="T81" fmla="*/ 43 h 149"/>
                <a:gd name="T82" fmla="*/ 118 w 130"/>
                <a:gd name="T83" fmla="*/ 45 h 149"/>
                <a:gd name="T84" fmla="*/ 110 w 130"/>
                <a:gd name="T85" fmla="*/ 90 h 149"/>
                <a:gd name="T86" fmla="*/ 104 w 130"/>
                <a:gd name="T87" fmla="*/ 9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" h="149">
                  <a:moveTo>
                    <a:pt x="65" y="41"/>
                  </a:moveTo>
                  <a:cubicBezTo>
                    <a:pt x="53" y="41"/>
                    <a:pt x="43" y="51"/>
                    <a:pt x="43" y="64"/>
                  </a:cubicBezTo>
                  <a:cubicBezTo>
                    <a:pt x="43" y="76"/>
                    <a:pt x="53" y="86"/>
                    <a:pt x="65" y="86"/>
                  </a:cubicBezTo>
                  <a:cubicBezTo>
                    <a:pt x="78" y="86"/>
                    <a:pt x="88" y="76"/>
                    <a:pt x="88" y="64"/>
                  </a:cubicBezTo>
                  <a:cubicBezTo>
                    <a:pt x="88" y="51"/>
                    <a:pt x="78" y="41"/>
                    <a:pt x="65" y="41"/>
                  </a:cubicBezTo>
                  <a:close/>
                  <a:moveTo>
                    <a:pt x="46" y="64"/>
                  </a:moveTo>
                  <a:cubicBezTo>
                    <a:pt x="46" y="54"/>
                    <a:pt x="53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58" y="49"/>
                    <a:pt x="55" y="52"/>
                    <a:pt x="55" y="57"/>
                  </a:cubicBezTo>
                  <a:cubicBezTo>
                    <a:pt x="55" y="62"/>
                    <a:pt x="58" y="64"/>
                    <a:pt x="64" y="66"/>
                  </a:cubicBezTo>
                  <a:cubicBezTo>
                    <a:pt x="67" y="67"/>
                    <a:pt x="69" y="68"/>
                    <a:pt x="69" y="70"/>
                  </a:cubicBezTo>
                  <a:cubicBezTo>
                    <a:pt x="69" y="72"/>
                    <a:pt x="67" y="73"/>
                    <a:pt x="64" y="73"/>
                  </a:cubicBezTo>
                  <a:cubicBezTo>
                    <a:pt x="61" y="73"/>
                    <a:pt x="58" y="72"/>
                    <a:pt x="56" y="71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6" y="78"/>
                    <a:pt x="59" y="79"/>
                    <a:pt x="63" y="79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53" y="82"/>
                    <a:pt x="46" y="73"/>
                    <a:pt x="46" y="64"/>
                  </a:cubicBezTo>
                  <a:close/>
                  <a:moveTo>
                    <a:pt x="68" y="83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74" y="78"/>
                    <a:pt x="77" y="74"/>
                    <a:pt x="77" y="69"/>
                  </a:cubicBezTo>
                  <a:cubicBezTo>
                    <a:pt x="77" y="65"/>
                    <a:pt x="74" y="62"/>
                    <a:pt x="68" y="60"/>
                  </a:cubicBezTo>
                  <a:cubicBezTo>
                    <a:pt x="64" y="59"/>
                    <a:pt x="62" y="57"/>
                    <a:pt x="62" y="56"/>
                  </a:cubicBezTo>
                  <a:cubicBezTo>
                    <a:pt x="62" y="54"/>
                    <a:pt x="63" y="53"/>
                    <a:pt x="67" y="53"/>
                  </a:cubicBezTo>
                  <a:cubicBezTo>
                    <a:pt x="70" y="53"/>
                    <a:pt x="73" y="54"/>
                    <a:pt x="74" y="55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48"/>
                    <a:pt x="71" y="47"/>
                    <a:pt x="68" y="47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78" y="46"/>
                    <a:pt x="85" y="54"/>
                    <a:pt x="85" y="64"/>
                  </a:cubicBezTo>
                  <a:cubicBezTo>
                    <a:pt x="85" y="74"/>
                    <a:pt x="77" y="82"/>
                    <a:pt x="68" y="83"/>
                  </a:cubicBezTo>
                  <a:close/>
                  <a:moveTo>
                    <a:pt x="130" y="28"/>
                  </a:moveTo>
                  <a:cubicBezTo>
                    <a:pt x="89" y="28"/>
                    <a:pt x="89" y="28"/>
                    <a:pt x="89" y="28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3"/>
                    <a:pt x="77" y="5"/>
                    <a:pt x="77" y="11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2"/>
                    <a:pt x="60" y="0"/>
                    <a:pt x="59" y="9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3"/>
                    <a:pt x="43" y="2"/>
                    <a:pt x="43" y="1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9"/>
                    <a:pt x="27" y="10"/>
                    <a:pt x="26" y="1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43" y="149"/>
                    <a:pt x="90" y="141"/>
                    <a:pt x="104" y="106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30" y="99"/>
                    <a:pt x="130" y="99"/>
                    <a:pt x="130" y="99"/>
                  </a:cubicBezTo>
                  <a:lnTo>
                    <a:pt x="130" y="28"/>
                  </a:lnTo>
                  <a:close/>
                  <a:moveTo>
                    <a:pt x="127" y="96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3"/>
                    <a:pt x="111" y="93"/>
                    <a:pt x="112" y="92"/>
                  </a:cubicBezTo>
                  <a:cubicBezTo>
                    <a:pt x="112" y="91"/>
                    <a:pt x="113" y="91"/>
                    <a:pt x="113" y="90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3" y="87"/>
                    <a:pt x="115" y="85"/>
                    <a:pt x="117" y="85"/>
                  </a:cubicBezTo>
                  <a:cubicBezTo>
                    <a:pt x="117" y="85"/>
                    <a:pt x="117" y="85"/>
                    <a:pt x="118" y="85"/>
                  </a:cubicBezTo>
                  <a:cubicBezTo>
                    <a:pt x="118" y="85"/>
                    <a:pt x="118" y="85"/>
                    <a:pt x="118" y="85"/>
                  </a:cubicBezTo>
                  <a:cubicBezTo>
                    <a:pt x="119" y="85"/>
                    <a:pt x="119" y="85"/>
                    <a:pt x="120" y="85"/>
                  </a:cubicBezTo>
                  <a:cubicBezTo>
                    <a:pt x="121" y="84"/>
                    <a:pt x="121" y="83"/>
                    <a:pt x="121" y="82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1" y="43"/>
                    <a:pt x="120" y="43"/>
                  </a:cubicBezTo>
                  <a:cubicBezTo>
                    <a:pt x="119" y="42"/>
                    <a:pt x="119" y="42"/>
                    <a:pt x="118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6" y="42"/>
                    <a:pt x="115" y="42"/>
                    <a:pt x="114" y="41"/>
                  </a:cubicBezTo>
                  <a:cubicBezTo>
                    <a:pt x="113" y="40"/>
                    <a:pt x="113" y="39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2" y="36"/>
                    <a:pt x="112" y="35"/>
                  </a:cubicBezTo>
                  <a:cubicBezTo>
                    <a:pt x="111" y="35"/>
                    <a:pt x="111" y="34"/>
                    <a:pt x="11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8" y="35"/>
                    <a:pt x="18" y="35"/>
                  </a:cubicBezTo>
                  <a:cubicBezTo>
                    <a:pt x="17" y="36"/>
                    <a:pt x="17" y="36"/>
                    <a:pt x="17" y="38"/>
                  </a:cubicBezTo>
                  <a:cubicBezTo>
                    <a:pt x="17" y="40"/>
                    <a:pt x="15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0" y="42"/>
                    <a:pt x="10" y="43"/>
                  </a:cubicBezTo>
                  <a:cubicBezTo>
                    <a:pt x="9" y="43"/>
                    <a:pt x="9" y="44"/>
                    <a:pt x="9" y="45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3"/>
                    <a:pt x="9" y="84"/>
                    <a:pt x="10" y="85"/>
                  </a:cubicBezTo>
                  <a:cubicBezTo>
                    <a:pt x="10" y="85"/>
                    <a:pt x="11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3" y="85"/>
                    <a:pt x="15" y="86"/>
                    <a:pt x="16" y="86"/>
                  </a:cubicBezTo>
                  <a:cubicBezTo>
                    <a:pt x="17" y="87"/>
                    <a:pt x="17" y="88"/>
                    <a:pt x="17" y="90"/>
                  </a:cubicBezTo>
                  <a:cubicBezTo>
                    <a:pt x="17" y="91"/>
                    <a:pt x="17" y="91"/>
                    <a:pt x="18" y="92"/>
                  </a:cubicBezTo>
                  <a:cubicBezTo>
                    <a:pt x="18" y="93"/>
                    <a:pt x="19" y="93"/>
                    <a:pt x="20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7" y="96"/>
                  </a:lnTo>
                  <a:close/>
                  <a:moveTo>
                    <a:pt x="103" y="60"/>
                  </a:moveTo>
                  <a:cubicBezTo>
                    <a:pt x="103" y="52"/>
                    <a:pt x="92" y="53"/>
                    <a:pt x="92" y="6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88"/>
                    <a:pt x="19" y="86"/>
                    <a:pt x="18" y="85"/>
                  </a:cubicBezTo>
                  <a:cubicBezTo>
                    <a:pt x="16" y="83"/>
                    <a:pt x="15" y="82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3" y="45"/>
                  </a:cubicBezTo>
                  <a:cubicBezTo>
                    <a:pt x="17" y="45"/>
                    <a:pt x="20" y="42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9"/>
                    <a:pt x="111" y="41"/>
                    <a:pt x="112" y="43"/>
                  </a:cubicBezTo>
                  <a:cubicBezTo>
                    <a:pt x="113" y="44"/>
                    <a:pt x="115" y="45"/>
                    <a:pt x="117" y="45"/>
                  </a:cubicBezTo>
                  <a:cubicBezTo>
                    <a:pt x="117" y="45"/>
                    <a:pt x="118" y="45"/>
                    <a:pt x="118" y="45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2"/>
                    <a:pt x="117" y="82"/>
                    <a:pt x="117" y="82"/>
                  </a:cubicBezTo>
                  <a:cubicBezTo>
                    <a:pt x="113" y="82"/>
                    <a:pt x="110" y="86"/>
                    <a:pt x="110" y="90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4" y="90"/>
                    <a:pt x="104" y="90"/>
                    <a:pt x="104" y="90"/>
                  </a:cubicBezTo>
                  <a:lnTo>
                    <a:pt x="10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0511493" y="1620707"/>
            <a:ext cx="579123" cy="580145"/>
            <a:chOff x="8301418" y="2433233"/>
            <a:chExt cx="792746" cy="794145"/>
          </a:xfrm>
        </p:grpSpPr>
        <p:sp>
          <p:nvSpPr>
            <p:cNvPr id="103" name="Oval 16"/>
            <p:cNvSpPr>
              <a:spLocks noChangeArrowheads="1"/>
            </p:cNvSpPr>
            <p:nvPr/>
          </p:nvSpPr>
          <p:spPr bwMode="auto">
            <a:xfrm>
              <a:off x="8301418" y="2433233"/>
              <a:ext cx="792746" cy="794145"/>
            </a:xfrm>
            <a:prstGeom prst="ellipse">
              <a:avLst/>
            </a:prstGeom>
            <a:solidFill>
              <a:srgbClr val="4F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04" name="Oval 144"/>
            <p:cNvSpPr>
              <a:spLocks noChangeArrowheads="1"/>
            </p:cNvSpPr>
            <p:nvPr/>
          </p:nvSpPr>
          <p:spPr bwMode="auto">
            <a:xfrm>
              <a:off x="8301418" y="2433233"/>
              <a:ext cx="792746" cy="794145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05" name="Freeform 215"/>
            <p:cNvSpPr>
              <a:spLocks noEditPoints="1"/>
            </p:cNvSpPr>
            <p:nvPr/>
          </p:nvSpPr>
          <p:spPr bwMode="auto">
            <a:xfrm>
              <a:off x="8466399" y="2573047"/>
              <a:ext cx="462785" cy="461387"/>
            </a:xfrm>
            <a:custGeom>
              <a:avLst/>
              <a:gdLst>
                <a:gd name="T0" fmla="*/ 135 w 140"/>
                <a:gd name="T1" fmla="*/ 87 h 140"/>
                <a:gd name="T2" fmla="*/ 108 w 140"/>
                <a:gd name="T3" fmla="*/ 79 h 140"/>
                <a:gd name="T4" fmla="*/ 5 w 140"/>
                <a:gd name="T5" fmla="*/ 135 h 140"/>
                <a:gd name="T6" fmla="*/ 32 w 140"/>
                <a:gd name="T7" fmla="*/ 117 h 140"/>
                <a:gd name="T8" fmla="*/ 68 w 140"/>
                <a:gd name="T9" fmla="*/ 33 h 140"/>
                <a:gd name="T10" fmla="*/ 57 w 140"/>
                <a:gd name="T11" fmla="*/ 11 h 140"/>
                <a:gd name="T12" fmla="*/ 68 w 140"/>
                <a:gd name="T13" fmla="*/ 0 h 140"/>
                <a:gd name="T14" fmla="*/ 79 w 140"/>
                <a:gd name="T15" fmla="*/ 5 h 140"/>
                <a:gd name="T16" fmla="*/ 73 w 140"/>
                <a:gd name="T17" fmla="*/ 9 h 140"/>
                <a:gd name="T18" fmla="*/ 80 w 140"/>
                <a:gd name="T19" fmla="*/ 21 h 140"/>
                <a:gd name="T20" fmla="*/ 72 w 140"/>
                <a:gd name="T21" fmla="*/ 39 h 140"/>
                <a:gd name="T22" fmla="*/ 68 w 140"/>
                <a:gd name="T23" fmla="*/ 39 h 140"/>
                <a:gd name="T24" fmla="*/ 64 w 140"/>
                <a:gd name="T25" fmla="*/ 27 h 140"/>
                <a:gd name="T26" fmla="*/ 72 w 140"/>
                <a:gd name="T27" fmla="*/ 33 h 140"/>
                <a:gd name="T28" fmla="*/ 74 w 140"/>
                <a:gd name="T29" fmla="*/ 26 h 140"/>
                <a:gd name="T30" fmla="*/ 68 w 140"/>
                <a:gd name="T31" fmla="*/ 15 h 140"/>
                <a:gd name="T32" fmla="*/ 65 w 140"/>
                <a:gd name="T33" fmla="*/ 11 h 140"/>
                <a:gd name="T34" fmla="*/ 5 w 140"/>
                <a:gd name="T35" fmla="*/ 111 h 140"/>
                <a:gd name="T36" fmla="*/ 5 w 140"/>
                <a:gd name="T37" fmla="*/ 100 h 140"/>
                <a:gd name="T38" fmla="*/ 130 w 140"/>
                <a:gd name="T39" fmla="*/ 140 h 140"/>
                <a:gd name="T40" fmla="*/ 108 w 140"/>
                <a:gd name="T41" fmla="*/ 117 h 140"/>
                <a:gd name="T42" fmla="*/ 104 w 140"/>
                <a:gd name="T43" fmla="*/ 54 h 140"/>
                <a:gd name="T44" fmla="*/ 40 w 140"/>
                <a:gd name="T45" fmla="*/ 140 h 140"/>
                <a:gd name="T46" fmla="*/ 91 w 140"/>
                <a:gd name="T47" fmla="*/ 107 h 140"/>
                <a:gd name="T48" fmla="*/ 97 w 140"/>
                <a:gd name="T49" fmla="*/ 62 h 140"/>
                <a:gd name="T50" fmla="*/ 91 w 140"/>
                <a:gd name="T51" fmla="*/ 107 h 140"/>
                <a:gd name="T52" fmla="*/ 81 w 140"/>
                <a:gd name="T53" fmla="*/ 107 h 140"/>
                <a:gd name="T54" fmla="*/ 75 w 140"/>
                <a:gd name="T55" fmla="*/ 62 h 140"/>
                <a:gd name="T56" fmla="*/ 83 w 140"/>
                <a:gd name="T57" fmla="*/ 137 h 140"/>
                <a:gd name="T58" fmla="*/ 87 w 140"/>
                <a:gd name="T59" fmla="*/ 121 h 140"/>
                <a:gd name="T60" fmla="*/ 71 w 140"/>
                <a:gd name="T61" fmla="*/ 137 h 140"/>
                <a:gd name="T62" fmla="*/ 65 w 140"/>
                <a:gd name="T63" fmla="*/ 107 h 140"/>
                <a:gd name="T64" fmla="*/ 58 w 140"/>
                <a:gd name="T65" fmla="*/ 62 h 140"/>
                <a:gd name="T66" fmla="*/ 54 w 140"/>
                <a:gd name="T67" fmla="*/ 123 h 140"/>
                <a:gd name="T68" fmla="*/ 68 w 140"/>
                <a:gd name="T69" fmla="*/ 137 h 140"/>
                <a:gd name="T70" fmla="*/ 52 w 140"/>
                <a:gd name="T71" fmla="*/ 121 h 140"/>
                <a:gd name="T72" fmla="*/ 48 w 140"/>
                <a:gd name="T73" fmla="*/ 107 h 140"/>
                <a:gd name="T74" fmla="*/ 42 w 140"/>
                <a:gd name="T75" fmla="*/ 62 h 140"/>
                <a:gd name="T76" fmla="*/ 105 w 140"/>
                <a:gd name="T77" fmla="*/ 42 h 140"/>
                <a:gd name="T78" fmla="*/ 35 w 140"/>
                <a:gd name="T79" fmla="*/ 50 h 140"/>
                <a:gd name="T80" fmla="*/ 104 w 140"/>
                <a:gd name="T81" fmla="*/ 51 h 140"/>
                <a:gd name="T82" fmla="*/ 109 w 140"/>
                <a:gd name="T83" fmla="*/ 46 h 140"/>
                <a:gd name="T84" fmla="*/ 5 w 140"/>
                <a:gd name="T85" fmla="*/ 87 h 140"/>
                <a:gd name="T86" fmla="*/ 32 w 140"/>
                <a:gd name="T87" fmla="*/ 79 h 140"/>
                <a:gd name="T88" fmla="*/ 108 w 140"/>
                <a:gd name="T89" fmla="*/ 111 h 140"/>
                <a:gd name="T90" fmla="*/ 108 w 140"/>
                <a:gd name="T91" fmla="*/ 10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0" h="140">
                  <a:moveTo>
                    <a:pt x="140" y="83"/>
                  </a:moveTo>
                  <a:cubicBezTo>
                    <a:pt x="140" y="85"/>
                    <a:pt x="138" y="87"/>
                    <a:pt x="136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38" y="79"/>
                    <a:pt x="140" y="81"/>
                    <a:pt x="140" y="83"/>
                  </a:cubicBezTo>
                  <a:close/>
                  <a:moveTo>
                    <a:pt x="5" y="135"/>
                  </a:moveTo>
                  <a:cubicBezTo>
                    <a:pt x="5" y="138"/>
                    <a:pt x="7" y="140"/>
                    <a:pt x="9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5" y="117"/>
                    <a:pt x="5" y="117"/>
                    <a:pt x="5" y="117"/>
                  </a:cubicBezTo>
                  <a:lnTo>
                    <a:pt x="5" y="135"/>
                  </a:lnTo>
                  <a:close/>
                  <a:moveTo>
                    <a:pt x="68" y="33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4" y="22"/>
                    <a:pt x="61" y="20"/>
                    <a:pt x="60" y="18"/>
                  </a:cubicBezTo>
                  <a:cubicBezTo>
                    <a:pt x="58" y="15"/>
                    <a:pt x="57" y="13"/>
                    <a:pt x="57" y="11"/>
                  </a:cubicBezTo>
                  <a:cubicBezTo>
                    <a:pt x="57" y="9"/>
                    <a:pt x="58" y="7"/>
                    <a:pt x="60" y="5"/>
                  </a:cubicBezTo>
                  <a:cubicBezTo>
                    <a:pt x="61" y="3"/>
                    <a:pt x="64" y="2"/>
                    <a:pt x="68" y="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5" y="2"/>
                    <a:pt x="78" y="3"/>
                    <a:pt x="79" y="5"/>
                  </a:cubicBezTo>
                  <a:cubicBezTo>
                    <a:pt x="81" y="7"/>
                    <a:pt x="82" y="9"/>
                    <a:pt x="82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1"/>
                    <a:pt x="74" y="10"/>
                    <a:pt x="73" y="9"/>
                  </a:cubicBezTo>
                  <a:cubicBezTo>
                    <a:pt x="73" y="8"/>
                    <a:pt x="72" y="8"/>
                    <a:pt x="72" y="7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5" y="18"/>
                    <a:pt x="78" y="19"/>
                    <a:pt x="80" y="21"/>
                  </a:cubicBezTo>
                  <a:cubicBezTo>
                    <a:pt x="82" y="23"/>
                    <a:pt x="83" y="26"/>
                    <a:pt x="83" y="29"/>
                  </a:cubicBezTo>
                  <a:cubicBezTo>
                    <a:pt x="83" y="31"/>
                    <a:pt x="82" y="34"/>
                    <a:pt x="79" y="36"/>
                  </a:cubicBezTo>
                  <a:cubicBezTo>
                    <a:pt x="77" y="38"/>
                    <a:pt x="75" y="39"/>
                    <a:pt x="72" y="39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5" y="39"/>
                    <a:pt x="63" y="38"/>
                    <a:pt x="60" y="36"/>
                  </a:cubicBezTo>
                  <a:cubicBezTo>
                    <a:pt x="58" y="34"/>
                    <a:pt x="57" y="31"/>
                    <a:pt x="57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4" y="28"/>
                    <a:pt x="65" y="30"/>
                    <a:pt x="65" y="31"/>
                  </a:cubicBezTo>
                  <a:cubicBezTo>
                    <a:pt x="66" y="32"/>
                    <a:pt x="67" y="32"/>
                    <a:pt x="68" y="33"/>
                  </a:cubicBezTo>
                  <a:close/>
                  <a:moveTo>
                    <a:pt x="72" y="33"/>
                  </a:moveTo>
                  <a:cubicBezTo>
                    <a:pt x="72" y="33"/>
                    <a:pt x="73" y="32"/>
                    <a:pt x="74" y="31"/>
                  </a:cubicBezTo>
                  <a:cubicBezTo>
                    <a:pt x="74" y="30"/>
                    <a:pt x="75" y="29"/>
                    <a:pt x="75" y="28"/>
                  </a:cubicBezTo>
                  <a:cubicBezTo>
                    <a:pt x="75" y="27"/>
                    <a:pt x="75" y="26"/>
                    <a:pt x="74" y="26"/>
                  </a:cubicBezTo>
                  <a:cubicBezTo>
                    <a:pt x="74" y="25"/>
                    <a:pt x="73" y="24"/>
                    <a:pt x="72" y="24"/>
                  </a:cubicBezTo>
                  <a:lnTo>
                    <a:pt x="72" y="33"/>
                  </a:lnTo>
                  <a:close/>
                  <a:moveTo>
                    <a:pt x="68" y="15"/>
                  </a:move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8"/>
                    <a:pt x="66" y="8"/>
                  </a:cubicBezTo>
                  <a:cubicBezTo>
                    <a:pt x="65" y="9"/>
                    <a:pt x="65" y="10"/>
                    <a:pt x="65" y="11"/>
                  </a:cubicBezTo>
                  <a:cubicBezTo>
                    <a:pt x="65" y="12"/>
                    <a:pt x="65" y="13"/>
                    <a:pt x="66" y="13"/>
                  </a:cubicBezTo>
                  <a:cubicBezTo>
                    <a:pt x="66" y="14"/>
                    <a:pt x="67" y="15"/>
                    <a:pt x="68" y="15"/>
                  </a:cubicBezTo>
                  <a:close/>
                  <a:moveTo>
                    <a:pt x="5" y="111"/>
                  </a:moveTo>
                  <a:cubicBezTo>
                    <a:pt x="32" y="111"/>
                    <a:pt x="32" y="111"/>
                    <a:pt x="32" y="111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5" y="100"/>
                    <a:pt x="5" y="100"/>
                    <a:pt x="5" y="100"/>
                  </a:cubicBezTo>
                  <a:lnTo>
                    <a:pt x="5" y="111"/>
                  </a:lnTo>
                  <a:close/>
                  <a:moveTo>
                    <a:pt x="108" y="140"/>
                  </a:moveTo>
                  <a:cubicBezTo>
                    <a:pt x="130" y="140"/>
                    <a:pt x="130" y="140"/>
                    <a:pt x="130" y="140"/>
                  </a:cubicBezTo>
                  <a:cubicBezTo>
                    <a:pt x="133" y="140"/>
                    <a:pt x="135" y="138"/>
                    <a:pt x="135" y="135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08" y="117"/>
                    <a:pt x="108" y="117"/>
                    <a:pt x="108" y="117"/>
                  </a:cubicBezTo>
                  <a:lnTo>
                    <a:pt x="108" y="140"/>
                  </a:lnTo>
                  <a:close/>
                  <a:moveTo>
                    <a:pt x="35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8"/>
                    <a:pt x="102" y="140"/>
                    <a:pt x="99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38" y="140"/>
                    <a:pt x="35" y="138"/>
                    <a:pt x="35" y="135"/>
                  </a:cubicBezTo>
                  <a:lnTo>
                    <a:pt x="35" y="54"/>
                  </a:lnTo>
                  <a:close/>
                  <a:moveTo>
                    <a:pt x="91" y="107"/>
                  </a:moveTo>
                  <a:cubicBezTo>
                    <a:pt x="91" y="109"/>
                    <a:pt x="92" y="110"/>
                    <a:pt x="94" y="110"/>
                  </a:cubicBezTo>
                  <a:cubicBezTo>
                    <a:pt x="96" y="110"/>
                    <a:pt x="97" y="109"/>
                    <a:pt x="97" y="107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0"/>
                    <a:pt x="96" y="59"/>
                    <a:pt x="94" y="59"/>
                  </a:cubicBezTo>
                  <a:cubicBezTo>
                    <a:pt x="92" y="59"/>
                    <a:pt x="91" y="60"/>
                    <a:pt x="91" y="62"/>
                  </a:cubicBezTo>
                  <a:lnTo>
                    <a:pt x="91" y="107"/>
                  </a:lnTo>
                  <a:close/>
                  <a:moveTo>
                    <a:pt x="75" y="107"/>
                  </a:moveTo>
                  <a:cubicBezTo>
                    <a:pt x="75" y="109"/>
                    <a:pt x="76" y="110"/>
                    <a:pt x="78" y="110"/>
                  </a:cubicBezTo>
                  <a:cubicBezTo>
                    <a:pt x="79" y="110"/>
                    <a:pt x="81" y="109"/>
                    <a:pt x="81" y="10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79" y="59"/>
                    <a:pt x="78" y="59"/>
                  </a:cubicBezTo>
                  <a:cubicBezTo>
                    <a:pt x="76" y="59"/>
                    <a:pt x="75" y="60"/>
                    <a:pt x="75" y="62"/>
                  </a:cubicBezTo>
                  <a:lnTo>
                    <a:pt x="75" y="107"/>
                  </a:lnTo>
                  <a:close/>
                  <a:moveTo>
                    <a:pt x="71" y="137"/>
                  </a:moveTo>
                  <a:cubicBezTo>
                    <a:pt x="83" y="137"/>
                    <a:pt x="83" y="137"/>
                    <a:pt x="83" y="137"/>
                  </a:cubicBezTo>
                  <a:cubicBezTo>
                    <a:pt x="84" y="137"/>
                    <a:pt x="85" y="136"/>
                    <a:pt x="85" y="135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6" y="123"/>
                    <a:pt x="87" y="122"/>
                    <a:pt x="87" y="121"/>
                  </a:cubicBezTo>
                  <a:cubicBezTo>
                    <a:pt x="87" y="120"/>
                    <a:pt x="86" y="119"/>
                    <a:pt x="85" y="119"/>
                  </a:cubicBezTo>
                  <a:cubicBezTo>
                    <a:pt x="71" y="119"/>
                    <a:pt x="71" y="119"/>
                    <a:pt x="71" y="119"/>
                  </a:cubicBezTo>
                  <a:lnTo>
                    <a:pt x="71" y="137"/>
                  </a:lnTo>
                  <a:close/>
                  <a:moveTo>
                    <a:pt x="58" y="107"/>
                  </a:moveTo>
                  <a:cubicBezTo>
                    <a:pt x="58" y="109"/>
                    <a:pt x="60" y="110"/>
                    <a:pt x="62" y="110"/>
                  </a:cubicBezTo>
                  <a:cubicBezTo>
                    <a:pt x="63" y="110"/>
                    <a:pt x="65" y="109"/>
                    <a:pt x="65" y="10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0"/>
                    <a:pt x="63" y="59"/>
                    <a:pt x="62" y="59"/>
                  </a:cubicBezTo>
                  <a:cubicBezTo>
                    <a:pt x="60" y="59"/>
                    <a:pt x="58" y="60"/>
                    <a:pt x="58" y="62"/>
                  </a:cubicBezTo>
                  <a:lnTo>
                    <a:pt x="58" y="107"/>
                  </a:lnTo>
                  <a:close/>
                  <a:moveTo>
                    <a:pt x="52" y="121"/>
                  </a:moveTo>
                  <a:cubicBezTo>
                    <a:pt x="52" y="122"/>
                    <a:pt x="53" y="123"/>
                    <a:pt x="54" y="123"/>
                  </a:cubicBezTo>
                  <a:cubicBezTo>
                    <a:pt x="54" y="135"/>
                    <a:pt x="54" y="135"/>
                    <a:pt x="54" y="135"/>
                  </a:cubicBezTo>
                  <a:cubicBezTo>
                    <a:pt x="54" y="136"/>
                    <a:pt x="55" y="137"/>
                    <a:pt x="56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9"/>
                    <a:pt x="52" y="120"/>
                    <a:pt x="52" y="121"/>
                  </a:cubicBezTo>
                  <a:close/>
                  <a:moveTo>
                    <a:pt x="42" y="107"/>
                  </a:moveTo>
                  <a:cubicBezTo>
                    <a:pt x="42" y="109"/>
                    <a:pt x="44" y="110"/>
                    <a:pt x="45" y="110"/>
                  </a:cubicBezTo>
                  <a:cubicBezTo>
                    <a:pt x="47" y="110"/>
                    <a:pt x="48" y="109"/>
                    <a:pt x="48" y="107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8" y="60"/>
                    <a:pt x="47" y="59"/>
                    <a:pt x="45" y="59"/>
                  </a:cubicBezTo>
                  <a:cubicBezTo>
                    <a:pt x="44" y="59"/>
                    <a:pt x="42" y="60"/>
                    <a:pt x="42" y="62"/>
                  </a:cubicBezTo>
                  <a:lnTo>
                    <a:pt x="42" y="107"/>
                  </a:lnTo>
                  <a:close/>
                  <a:moveTo>
                    <a:pt x="109" y="46"/>
                  </a:moveTo>
                  <a:cubicBezTo>
                    <a:pt x="109" y="44"/>
                    <a:pt x="107" y="42"/>
                    <a:pt x="10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2" y="42"/>
                    <a:pt x="30" y="44"/>
                    <a:pt x="30" y="46"/>
                  </a:cubicBezTo>
                  <a:cubicBezTo>
                    <a:pt x="30" y="48"/>
                    <a:pt x="32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7" y="50"/>
                    <a:pt x="109" y="48"/>
                    <a:pt x="109" y="46"/>
                  </a:cubicBezTo>
                  <a:close/>
                  <a:moveTo>
                    <a:pt x="0" y="83"/>
                  </a:moveTo>
                  <a:cubicBezTo>
                    <a:pt x="0" y="85"/>
                    <a:pt x="1" y="87"/>
                    <a:pt x="4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1" y="79"/>
                    <a:pt x="0" y="81"/>
                    <a:pt x="0" y="83"/>
                  </a:cubicBezTo>
                  <a:close/>
                  <a:moveTo>
                    <a:pt x="108" y="111"/>
                  </a:moveTo>
                  <a:cubicBezTo>
                    <a:pt x="135" y="111"/>
                    <a:pt x="135" y="111"/>
                    <a:pt x="135" y="111"/>
                  </a:cubicBezTo>
                  <a:cubicBezTo>
                    <a:pt x="135" y="100"/>
                    <a:pt x="135" y="100"/>
                    <a:pt x="135" y="100"/>
                  </a:cubicBezTo>
                  <a:cubicBezTo>
                    <a:pt x="108" y="100"/>
                    <a:pt x="108" y="100"/>
                    <a:pt x="108" y="100"/>
                  </a:cubicBezTo>
                  <a:lnTo>
                    <a:pt x="108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2095500" y="1485900"/>
            <a:ext cx="8591550" cy="3562350"/>
          </a:xfrm>
          <a:prstGeom prst="roundRect">
            <a:avLst>
              <a:gd name="adj" fmla="val 183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943100" y="1333500"/>
            <a:ext cx="8591550" cy="3562350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790700" y="1181100"/>
            <a:ext cx="8591550" cy="3562350"/>
          </a:xfrm>
          <a:prstGeom prst="roundRect">
            <a:avLst>
              <a:gd name="adj" fmla="val 1834"/>
            </a:avLst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425926" y="2764578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>
              <a:lumMod val="50000"/>
              <a:alpha val="28000"/>
            </a:schemeClr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73300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508112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742924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943100" y="1380283"/>
            <a:ext cx="463827" cy="3255217"/>
            <a:chOff x="1943100" y="1380283"/>
            <a:chExt cx="665439" cy="3255217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9656835" y="1380283"/>
            <a:ext cx="636010" cy="3255217"/>
            <a:chOff x="1943100" y="1380283"/>
            <a:chExt cx="665439" cy="3255217"/>
          </a:xfrm>
        </p:grpSpPr>
        <p:cxnSp>
          <p:nvCxnSpPr>
            <p:cNvPr id="85" name="直接连接符 84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8924608" y="2853733"/>
            <a:ext cx="489906" cy="526780"/>
            <a:chOff x="9957840" y="4906163"/>
            <a:chExt cx="326044" cy="329903"/>
          </a:xfrm>
        </p:grpSpPr>
        <p:sp>
          <p:nvSpPr>
            <p:cNvPr id="91" name="圆角矩形 90"/>
            <p:cNvSpPr/>
            <p:nvPr/>
          </p:nvSpPr>
          <p:spPr>
            <a:xfrm>
              <a:off x="995784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0089175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22051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2425926" y="1934574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392529" y="2130988"/>
            <a:ext cx="735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单击此处添加标题文本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0" y="33678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6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根据自己的需要添加适当的文字，此处添加详细文本描述，建议与标题相关尽量简洁... ...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240277" y="1044372"/>
            <a:ext cx="171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03</a:t>
            </a:r>
            <a:endParaRPr lang="zh-CN" altLang="en-US" sz="5400" dirty="0"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4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7" name="Rectangle 29"/>
          <p:cNvSpPr/>
          <p:nvPr/>
        </p:nvSpPr>
        <p:spPr>
          <a:xfrm>
            <a:off x="1430500" y="4569208"/>
            <a:ext cx="9524348" cy="1236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200</a:t>
            </a:r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字以内，据统计每页幻灯片的最好控制在</a:t>
            </a:r>
            <a:r>
              <a:rPr lang="en-US" altLang="zh-CN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5</a:t>
            </a:r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分钟之内。此处添加详细文本描述，建议与标题相关并符合整体语言风格，语言描述尽量简洁生动。</a:t>
            </a:r>
            <a:endParaRPr lang="en-US" altLang="zh-CN" sz="1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8" name="Rectangle 18"/>
          <p:cNvSpPr/>
          <p:nvPr/>
        </p:nvSpPr>
        <p:spPr>
          <a:xfrm>
            <a:off x="4630901" y="1671169"/>
            <a:ext cx="3123546" cy="2535183"/>
          </a:xfrm>
          <a:prstGeom prst="rect">
            <a:avLst/>
          </a:prstGeom>
          <a:solidFill>
            <a:srgbClr val="65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r>
              <a:rPr lang="en-US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</a:t>
            </a:r>
          </a:p>
          <a:p>
            <a:pPr marL="285750" indent="-285750" algn="ctr">
              <a:buFont typeface="Wingdings" panose="05000000000000000000" pitchFamily="2" charset="2"/>
              <a:buChar char="n"/>
            </a:pPr>
            <a:endParaRPr lang="en-US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  <a:p>
            <a:pPr marL="285750" indent="-285750" algn="ctr">
              <a:buFont typeface="Wingdings" panose="05000000000000000000" pitchFamily="2" charset="2"/>
              <a:buChar char="n"/>
            </a:pPr>
            <a:r>
              <a:rPr lang="en-US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</a:t>
            </a:r>
          </a:p>
          <a:p>
            <a:pPr marL="285750" indent="-285750" algn="ctr">
              <a:buFont typeface="Wingdings" panose="05000000000000000000" pitchFamily="2" charset="2"/>
              <a:buChar char="n"/>
            </a:pPr>
            <a:endParaRPr lang="en-US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  <a:p>
            <a:pPr marL="285750" indent="-285750" algn="ctr">
              <a:buFont typeface="Wingdings" panose="05000000000000000000" pitchFamily="2" charset="2"/>
              <a:buChar char="n"/>
            </a:pPr>
            <a:r>
              <a:rPr lang="en-US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</a:t>
            </a:r>
          </a:p>
          <a:p>
            <a:pPr marL="285750" indent="-285750" algn="ctr">
              <a:buFont typeface="Wingdings" panose="05000000000000000000" pitchFamily="2" charset="2"/>
              <a:buChar char="n"/>
            </a:pPr>
            <a:endParaRPr lang="en-US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  <a:p>
            <a:pPr marL="285750" indent="-285750" algn="ctr">
              <a:buFont typeface="Wingdings" panose="05000000000000000000" pitchFamily="2" charset="2"/>
              <a:buChar char="n"/>
            </a:pPr>
            <a:r>
              <a:rPr lang="en-US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</a:t>
            </a:r>
          </a:p>
        </p:txBody>
      </p:sp>
      <p:sp>
        <p:nvSpPr>
          <p:cNvPr id="9" name="Rectangle 44"/>
          <p:cNvSpPr/>
          <p:nvPr/>
        </p:nvSpPr>
        <p:spPr>
          <a:xfrm>
            <a:off x="1430500" y="1671169"/>
            <a:ext cx="3052601" cy="25351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  <p:sp>
        <p:nvSpPr>
          <p:cNvPr id="14" name="Rectangle 44"/>
          <p:cNvSpPr/>
          <p:nvPr/>
        </p:nvSpPr>
        <p:spPr>
          <a:xfrm>
            <a:off x="7902247" y="1671169"/>
            <a:ext cx="3052601" cy="253518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77340" y="1690914"/>
            <a:ext cx="1689680" cy="1676400"/>
            <a:chOff x="797560" y="1739900"/>
            <a:chExt cx="2355311" cy="2336800"/>
          </a:xfrm>
        </p:grpSpPr>
        <p:sp>
          <p:nvSpPr>
            <p:cNvPr id="6" name="椭圆 5"/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48558" y="1806363"/>
              <a:ext cx="2104313" cy="2104313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cxnSp>
        <p:nvCxnSpPr>
          <p:cNvPr id="7" name="直接连接符 6"/>
          <p:cNvCxnSpPr>
            <a:stCxn id="6" idx="5"/>
          </p:cNvCxnSpPr>
          <p:nvPr/>
        </p:nvCxnSpPr>
        <p:spPr>
          <a:xfrm>
            <a:off x="3008237" y="3121811"/>
            <a:ext cx="988499" cy="666926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5568949" y="2742649"/>
            <a:ext cx="1099473" cy="810030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1" idx="5"/>
          </p:cNvCxnSpPr>
          <p:nvPr/>
        </p:nvCxnSpPr>
        <p:spPr>
          <a:xfrm>
            <a:off x="8007896" y="3117946"/>
            <a:ext cx="921916" cy="755104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KSO_Shape"/>
          <p:cNvSpPr>
            <a:spLocks noChangeArrowheads="1"/>
          </p:cNvSpPr>
          <p:nvPr/>
        </p:nvSpPr>
        <p:spPr bwMode="auto">
          <a:xfrm>
            <a:off x="2126343" y="2231320"/>
            <a:ext cx="544286" cy="537031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404040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778529" y="3109120"/>
            <a:ext cx="2133600" cy="2133600"/>
            <a:chOff x="797560" y="1739900"/>
            <a:chExt cx="2336800" cy="2336800"/>
          </a:xfrm>
        </p:grpSpPr>
        <p:sp>
          <p:nvSpPr>
            <p:cNvPr id="37" name="椭圆 36"/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42340" y="1778770"/>
              <a:ext cx="2153150" cy="2153150"/>
            </a:xfrm>
            <a:prstGeom prst="ellipse">
              <a:avLst/>
            </a:prstGeom>
            <a:solidFill>
              <a:srgbClr val="FAFAFA"/>
            </a:solidFill>
            <a:ln>
              <a:solidFill>
                <a:srgbClr val="3A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sp>
        <p:nvSpPr>
          <p:cNvPr id="55" name="KSO_Shape"/>
          <p:cNvSpPr/>
          <p:nvPr/>
        </p:nvSpPr>
        <p:spPr bwMode="auto">
          <a:xfrm>
            <a:off x="4542413" y="3716049"/>
            <a:ext cx="826280" cy="710684"/>
          </a:xfrm>
          <a:custGeom>
            <a:avLst/>
            <a:gdLst/>
            <a:ahLst/>
            <a:cxnLst/>
            <a:rect l="0" t="0" r="r" b="b"/>
            <a:pathLst>
              <a:path w="1804988" h="1503362">
                <a:moveTo>
                  <a:pt x="754063" y="989012"/>
                </a:moveTo>
                <a:lnTo>
                  <a:pt x="760413" y="990167"/>
                </a:lnTo>
                <a:lnTo>
                  <a:pt x="757348" y="992187"/>
                </a:lnTo>
                <a:lnTo>
                  <a:pt x="754063" y="989012"/>
                </a:lnTo>
                <a:close/>
                <a:moveTo>
                  <a:pt x="112032" y="983614"/>
                </a:moveTo>
                <a:lnTo>
                  <a:pt x="108857" y="984976"/>
                </a:lnTo>
                <a:lnTo>
                  <a:pt x="105909" y="986111"/>
                </a:lnTo>
                <a:lnTo>
                  <a:pt x="99786" y="989516"/>
                </a:lnTo>
                <a:lnTo>
                  <a:pt x="93436" y="993601"/>
                </a:lnTo>
                <a:lnTo>
                  <a:pt x="87313" y="997914"/>
                </a:lnTo>
                <a:lnTo>
                  <a:pt x="81416" y="1003361"/>
                </a:lnTo>
                <a:lnTo>
                  <a:pt x="75293" y="1009262"/>
                </a:lnTo>
                <a:lnTo>
                  <a:pt x="69623" y="1015617"/>
                </a:lnTo>
                <a:lnTo>
                  <a:pt x="63954" y="1022653"/>
                </a:lnTo>
                <a:lnTo>
                  <a:pt x="58511" y="1029917"/>
                </a:lnTo>
                <a:lnTo>
                  <a:pt x="53522" y="1038088"/>
                </a:lnTo>
                <a:lnTo>
                  <a:pt x="48532" y="1046712"/>
                </a:lnTo>
                <a:lnTo>
                  <a:pt x="44223" y="1055564"/>
                </a:lnTo>
                <a:lnTo>
                  <a:pt x="40141" y="1065324"/>
                </a:lnTo>
                <a:lnTo>
                  <a:pt x="36513" y="1075311"/>
                </a:lnTo>
                <a:lnTo>
                  <a:pt x="33111" y="1085525"/>
                </a:lnTo>
                <a:lnTo>
                  <a:pt x="30616" y="1096419"/>
                </a:lnTo>
                <a:lnTo>
                  <a:pt x="29482" y="1101867"/>
                </a:lnTo>
                <a:lnTo>
                  <a:pt x="28575" y="1107541"/>
                </a:lnTo>
                <a:lnTo>
                  <a:pt x="27668" y="1113442"/>
                </a:lnTo>
                <a:lnTo>
                  <a:pt x="26761" y="1119343"/>
                </a:lnTo>
                <a:lnTo>
                  <a:pt x="26307" y="1125245"/>
                </a:lnTo>
                <a:lnTo>
                  <a:pt x="26080" y="1131146"/>
                </a:lnTo>
                <a:lnTo>
                  <a:pt x="25854" y="1137274"/>
                </a:lnTo>
                <a:lnTo>
                  <a:pt x="25854" y="1143402"/>
                </a:lnTo>
                <a:lnTo>
                  <a:pt x="25854" y="1149758"/>
                </a:lnTo>
                <a:lnTo>
                  <a:pt x="26080" y="1156113"/>
                </a:lnTo>
                <a:lnTo>
                  <a:pt x="26534" y="1162695"/>
                </a:lnTo>
                <a:lnTo>
                  <a:pt x="26988" y="1169050"/>
                </a:lnTo>
                <a:lnTo>
                  <a:pt x="28122" y="1175632"/>
                </a:lnTo>
                <a:lnTo>
                  <a:pt x="29029" y="1182215"/>
                </a:lnTo>
                <a:lnTo>
                  <a:pt x="30163" y="1189024"/>
                </a:lnTo>
                <a:lnTo>
                  <a:pt x="31750" y="1195606"/>
                </a:lnTo>
                <a:lnTo>
                  <a:pt x="33111" y="1202642"/>
                </a:lnTo>
                <a:lnTo>
                  <a:pt x="35379" y="1209224"/>
                </a:lnTo>
                <a:lnTo>
                  <a:pt x="37420" y="1216260"/>
                </a:lnTo>
                <a:lnTo>
                  <a:pt x="39688" y="1223296"/>
                </a:lnTo>
                <a:lnTo>
                  <a:pt x="41955" y="1230333"/>
                </a:lnTo>
                <a:lnTo>
                  <a:pt x="44677" y="1237369"/>
                </a:lnTo>
                <a:lnTo>
                  <a:pt x="47852" y="1244632"/>
                </a:lnTo>
                <a:lnTo>
                  <a:pt x="51027" y="1251895"/>
                </a:lnTo>
                <a:lnTo>
                  <a:pt x="54429" y="1258931"/>
                </a:lnTo>
                <a:lnTo>
                  <a:pt x="58284" y="1266194"/>
                </a:lnTo>
                <a:lnTo>
                  <a:pt x="62139" y="1273684"/>
                </a:lnTo>
                <a:lnTo>
                  <a:pt x="66448" y="1280720"/>
                </a:lnTo>
                <a:lnTo>
                  <a:pt x="70757" y="1288210"/>
                </a:lnTo>
                <a:lnTo>
                  <a:pt x="75747" y="1295700"/>
                </a:lnTo>
                <a:lnTo>
                  <a:pt x="80736" y="1302964"/>
                </a:lnTo>
                <a:lnTo>
                  <a:pt x="86179" y="1310454"/>
                </a:lnTo>
                <a:lnTo>
                  <a:pt x="81870" y="1297743"/>
                </a:lnTo>
                <a:lnTo>
                  <a:pt x="78014" y="1284806"/>
                </a:lnTo>
                <a:lnTo>
                  <a:pt x="74386" y="1272549"/>
                </a:lnTo>
                <a:lnTo>
                  <a:pt x="70984" y="1260066"/>
                </a:lnTo>
                <a:lnTo>
                  <a:pt x="68036" y="1247809"/>
                </a:lnTo>
                <a:lnTo>
                  <a:pt x="65314" y="1235780"/>
                </a:lnTo>
                <a:lnTo>
                  <a:pt x="62820" y="1223977"/>
                </a:lnTo>
                <a:lnTo>
                  <a:pt x="60552" y="1211948"/>
                </a:lnTo>
                <a:lnTo>
                  <a:pt x="58738" y="1200372"/>
                </a:lnTo>
                <a:lnTo>
                  <a:pt x="57377" y="1188797"/>
                </a:lnTo>
                <a:lnTo>
                  <a:pt x="56016" y="1177448"/>
                </a:lnTo>
                <a:lnTo>
                  <a:pt x="55336" y="1166327"/>
                </a:lnTo>
                <a:lnTo>
                  <a:pt x="54655" y="1155205"/>
                </a:lnTo>
                <a:lnTo>
                  <a:pt x="54429" y="1144537"/>
                </a:lnTo>
                <a:lnTo>
                  <a:pt x="54429" y="1134097"/>
                </a:lnTo>
                <a:lnTo>
                  <a:pt x="54882" y="1123429"/>
                </a:lnTo>
                <a:lnTo>
                  <a:pt x="55789" y="1113215"/>
                </a:lnTo>
                <a:lnTo>
                  <a:pt x="56697" y="1103001"/>
                </a:lnTo>
                <a:lnTo>
                  <a:pt x="58284" y="1093242"/>
                </a:lnTo>
                <a:lnTo>
                  <a:pt x="60098" y="1083482"/>
                </a:lnTo>
                <a:lnTo>
                  <a:pt x="62366" y="1073949"/>
                </a:lnTo>
                <a:lnTo>
                  <a:pt x="64861" y="1064643"/>
                </a:lnTo>
                <a:lnTo>
                  <a:pt x="68036" y="1055564"/>
                </a:lnTo>
                <a:lnTo>
                  <a:pt x="71438" y="1046712"/>
                </a:lnTo>
                <a:lnTo>
                  <a:pt x="74839" y="1037861"/>
                </a:lnTo>
                <a:lnTo>
                  <a:pt x="78922" y="1029463"/>
                </a:lnTo>
                <a:lnTo>
                  <a:pt x="83684" y="1021292"/>
                </a:lnTo>
                <a:lnTo>
                  <a:pt x="88447" y="1013348"/>
                </a:lnTo>
                <a:lnTo>
                  <a:pt x="93889" y="1005631"/>
                </a:lnTo>
                <a:lnTo>
                  <a:pt x="99559" y="997914"/>
                </a:lnTo>
                <a:lnTo>
                  <a:pt x="105682" y="990877"/>
                </a:lnTo>
                <a:lnTo>
                  <a:pt x="112032" y="983614"/>
                </a:lnTo>
                <a:close/>
                <a:moveTo>
                  <a:pt x="126093" y="928687"/>
                </a:moveTo>
                <a:lnTo>
                  <a:pt x="131536" y="947072"/>
                </a:lnTo>
                <a:lnTo>
                  <a:pt x="137432" y="965457"/>
                </a:lnTo>
                <a:lnTo>
                  <a:pt x="143555" y="983614"/>
                </a:lnTo>
                <a:lnTo>
                  <a:pt x="150132" y="1001999"/>
                </a:lnTo>
                <a:lnTo>
                  <a:pt x="157389" y="1020611"/>
                </a:lnTo>
                <a:lnTo>
                  <a:pt x="165100" y="1038995"/>
                </a:lnTo>
                <a:lnTo>
                  <a:pt x="172811" y="1057153"/>
                </a:lnTo>
                <a:lnTo>
                  <a:pt x="181656" y="1075538"/>
                </a:lnTo>
                <a:lnTo>
                  <a:pt x="190500" y="1093696"/>
                </a:lnTo>
                <a:lnTo>
                  <a:pt x="200025" y="1111853"/>
                </a:lnTo>
                <a:lnTo>
                  <a:pt x="209777" y="1130238"/>
                </a:lnTo>
                <a:lnTo>
                  <a:pt x="220209" y="1148396"/>
                </a:lnTo>
                <a:lnTo>
                  <a:pt x="231095" y="1166327"/>
                </a:lnTo>
                <a:lnTo>
                  <a:pt x="242434" y="1184030"/>
                </a:lnTo>
                <a:lnTo>
                  <a:pt x="254000" y="1201507"/>
                </a:lnTo>
                <a:lnTo>
                  <a:pt x="266247" y="1219211"/>
                </a:lnTo>
                <a:lnTo>
                  <a:pt x="277359" y="1234418"/>
                </a:lnTo>
                <a:lnTo>
                  <a:pt x="288472" y="1249171"/>
                </a:lnTo>
                <a:lnTo>
                  <a:pt x="299811" y="1263924"/>
                </a:lnTo>
                <a:lnTo>
                  <a:pt x="311604" y="1278224"/>
                </a:lnTo>
                <a:lnTo>
                  <a:pt x="323397" y="1292069"/>
                </a:lnTo>
                <a:lnTo>
                  <a:pt x="335416" y="1305687"/>
                </a:lnTo>
                <a:lnTo>
                  <a:pt x="347436" y="1318852"/>
                </a:lnTo>
                <a:lnTo>
                  <a:pt x="359682" y="1332016"/>
                </a:lnTo>
                <a:lnTo>
                  <a:pt x="372156" y="1344499"/>
                </a:lnTo>
                <a:lnTo>
                  <a:pt x="384856" y="1356756"/>
                </a:lnTo>
                <a:lnTo>
                  <a:pt x="397556" y="1368785"/>
                </a:lnTo>
                <a:lnTo>
                  <a:pt x="410709" y="1380588"/>
                </a:lnTo>
                <a:lnTo>
                  <a:pt x="423636" y="1391936"/>
                </a:lnTo>
                <a:lnTo>
                  <a:pt x="436790" y="1403285"/>
                </a:lnTo>
                <a:lnTo>
                  <a:pt x="449943" y="1413953"/>
                </a:lnTo>
                <a:lnTo>
                  <a:pt x="463550" y="1424166"/>
                </a:lnTo>
                <a:lnTo>
                  <a:pt x="456973" y="1430295"/>
                </a:lnTo>
                <a:lnTo>
                  <a:pt x="449943" y="1435969"/>
                </a:lnTo>
                <a:lnTo>
                  <a:pt x="442913" y="1441416"/>
                </a:lnTo>
                <a:lnTo>
                  <a:pt x="435656" y="1446410"/>
                </a:lnTo>
                <a:lnTo>
                  <a:pt x="429986" y="1450041"/>
                </a:lnTo>
                <a:lnTo>
                  <a:pt x="424770" y="1453446"/>
                </a:lnTo>
                <a:lnTo>
                  <a:pt x="419100" y="1456396"/>
                </a:lnTo>
                <a:lnTo>
                  <a:pt x="413431" y="1459574"/>
                </a:lnTo>
                <a:lnTo>
                  <a:pt x="407534" y="1462298"/>
                </a:lnTo>
                <a:lnTo>
                  <a:pt x="401865" y="1464794"/>
                </a:lnTo>
                <a:lnTo>
                  <a:pt x="395968" y="1467518"/>
                </a:lnTo>
                <a:lnTo>
                  <a:pt x="390072" y="1469561"/>
                </a:lnTo>
                <a:lnTo>
                  <a:pt x="384175" y="1471604"/>
                </a:lnTo>
                <a:lnTo>
                  <a:pt x="378052" y="1473646"/>
                </a:lnTo>
                <a:lnTo>
                  <a:pt x="371929" y="1475235"/>
                </a:lnTo>
                <a:lnTo>
                  <a:pt x="366032" y="1476597"/>
                </a:lnTo>
                <a:lnTo>
                  <a:pt x="359909" y="1478186"/>
                </a:lnTo>
                <a:lnTo>
                  <a:pt x="353559" y="1479321"/>
                </a:lnTo>
                <a:lnTo>
                  <a:pt x="347436" y="1480228"/>
                </a:lnTo>
                <a:lnTo>
                  <a:pt x="341313" y="1481136"/>
                </a:lnTo>
                <a:lnTo>
                  <a:pt x="334963" y="1481817"/>
                </a:lnTo>
                <a:lnTo>
                  <a:pt x="328386" y="1482271"/>
                </a:lnTo>
                <a:lnTo>
                  <a:pt x="322263" y="1482498"/>
                </a:lnTo>
                <a:lnTo>
                  <a:pt x="315913" y="1482725"/>
                </a:lnTo>
                <a:lnTo>
                  <a:pt x="309563" y="1482498"/>
                </a:lnTo>
                <a:lnTo>
                  <a:pt x="303213" y="1482498"/>
                </a:lnTo>
                <a:lnTo>
                  <a:pt x="296863" y="1482044"/>
                </a:lnTo>
                <a:lnTo>
                  <a:pt x="290286" y="1481590"/>
                </a:lnTo>
                <a:lnTo>
                  <a:pt x="283936" y="1481136"/>
                </a:lnTo>
                <a:lnTo>
                  <a:pt x="277359" y="1480001"/>
                </a:lnTo>
                <a:lnTo>
                  <a:pt x="271009" y="1479094"/>
                </a:lnTo>
                <a:lnTo>
                  <a:pt x="264432" y="1477959"/>
                </a:lnTo>
                <a:lnTo>
                  <a:pt x="258082" y="1476370"/>
                </a:lnTo>
                <a:lnTo>
                  <a:pt x="251732" y="1475235"/>
                </a:lnTo>
                <a:lnTo>
                  <a:pt x="245382" y="1473419"/>
                </a:lnTo>
                <a:lnTo>
                  <a:pt x="239032" y="1471604"/>
                </a:lnTo>
                <a:lnTo>
                  <a:pt x="232456" y="1469561"/>
                </a:lnTo>
                <a:lnTo>
                  <a:pt x="226106" y="1467518"/>
                </a:lnTo>
                <a:lnTo>
                  <a:pt x="219756" y="1465248"/>
                </a:lnTo>
                <a:lnTo>
                  <a:pt x="213632" y="1462525"/>
                </a:lnTo>
                <a:lnTo>
                  <a:pt x="207282" y="1460028"/>
                </a:lnTo>
                <a:lnTo>
                  <a:pt x="201159" y="1457304"/>
                </a:lnTo>
                <a:lnTo>
                  <a:pt x="188459" y="1451403"/>
                </a:lnTo>
                <a:lnTo>
                  <a:pt x="176213" y="1444594"/>
                </a:lnTo>
                <a:lnTo>
                  <a:pt x="164193" y="1437558"/>
                </a:lnTo>
                <a:lnTo>
                  <a:pt x="152400" y="1429841"/>
                </a:lnTo>
                <a:lnTo>
                  <a:pt x="140834" y="1421443"/>
                </a:lnTo>
                <a:lnTo>
                  <a:pt x="135164" y="1416903"/>
                </a:lnTo>
                <a:lnTo>
                  <a:pt x="129495" y="1412591"/>
                </a:lnTo>
                <a:lnTo>
                  <a:pt x="123825" y="1407824"/>
                </a:lnTo>
                <a:lnTo>
                  <a:pt x="118382" y="1403285"/>
                </a:lnTo>
                <a:lnTo>
                  <a:pt x="112939" y="1398065"/>
                </a:lnTo>
                <a:lnTo>
                  <a:pt x="107723" y="1392844"/>
                </a:lnTo>
                <a:lnTo>
                  <a:pt x="102280" y="1387851"/>
                </a:lnTo>
                <a:lnTo>
                  <a:pt x="97291" y="1382404"/>
                </a:lnTo>
                <a:lnTo>
                  <a:pt x="92075" y="1376729"/>
                </a:lnTo>
                <a:lnTo>
                  <a:pt x="87313" y="1371055"/>
                </a:lnTo>
                <a:lnTo>
                  <a:pt x="82097" y="1365608"/>
                </a:lnTo>
                <a:lnTo>
                  <a:pt x="77561" y="1359706"/>
                </a:lnTo>
                <a:lnTo>
                  <a:pt x="72572" y="1353578"/>
                </a:lnTo>
                <a:lnTo>
                  <a:pt x="68036" y="1347450"/>
                </a:lnTo>
                <a:lnTo>
                  <a:pt x="63500" y="1340868"/>
                </a:lnTo>
                <a:lnTo>
                  <a:pt x="58964" y="1334513"/>
                </a:lnTo>
                <a:lnTo>
                  <a:pt x="54882" y="1327930"/>
                </a:lnTo>
                <a:lnTo>
                  <a:pt x="50573" y="1321575"/>
                </a:lnTo>
                <a:lnTo>
                  <a:pt x="46718" y="1314766"/>
                </a:lnTo>
                <a:lnTo>
                  <a:pt x="42863" y="1308184"/>
                </a:lnTo>
                <a:lnTo>
                  <a:pt x="39461" y="1301148"/>
                </a:lnTo>
                <a:lnTo>
                  <a:pt x="36059" y="1294566"/>
                </a:lnTo>
                <a:lnTo>
                  <a:pt x="32657" y="1287983"/>
                </a:lnTo>
                <a:lnTo>
                  <a:pt x="29482" y="1280947"/>
                </a:lnTo>
                <a:lnTo>
                  <a:pt x="26534" y="1274138"/>
                </a:lnTo>
                <a:lnTo>
                  <a:pt x="23813" y="1267102"/>
                </a:lnTo>
                <a:lnTo>
                  <a:pt x="20864" y="1260293"/>
                </a:lnTo>
                <a:lnTo>
                  <a:pt x="18597" y="1253257"/>
                </a:lnTo>
                <a:lnTo>
                  <a:pt x="16329" y="1246448"/>
                </a:lnTo>
                <a:lnTo>
                  <a:pt x="14061" y="1239411"/>
                </a:lnTo>
                <a:lnTo>
                  <a:pt x="12020" y="1232602"/>
                </a:lnTo>
                <a:lnTo>
                  <a:pt x="10205" y="1225793"/>
                </a:lnTo>
                <a:lnTo>
                  <a:pt x="6804" y="1211948"/>
                </a:lnTo>
                <a:lnTo>
                  <a:pt x="4309" y="1197876"/>
                </a:lnTo>
                <a:lnTo>
                  <a:pt x="2268" y="1184030"/>
                </a:lnTo>
                <a:lnTo>
                  <a:pt x="680" y="1170185"/>
                </a:lnTo>
                <a:lnTo>
                  <a:pt x="0" y="1156340"/>
                </a:lnTo>
                <a:lnTo>
                  <a:pt x="0" y="1149531"/>
                </a:lnTo>
                <a:lnTo>
                  <a:pt x="0" y="1142721"/>
                </a:lnTo>
                <a:lnTo>
                  <a:pt x="0" y="1136139"/>
                </a:lnTo>
                <a:lnTo>
                  <a:pt x="454" y="1129103"/>
                </a:lnTo>
                <a:lnTo>
                  <a:pt x="680" y="1122521"/>
                </a:lnTo>
                <a:lnTo>
                  <a:pt x="1588" y="1115712"/>
                </a:lnTo>
                <a:lnTo>
                  <a:pt x="2268" y="1109130"/>
                </a:lnTo>
                <a:lnTo>
                  <a:pt x="2948" y="1102774"/>
                </a:lnTo>
                <a:lnTo>
                  <a:pt x="4309" y="1096192"/>
                </a:lnTo>
                <a:lnTo>
                  <a:pt x="5443" y="1089610"/>
                </a:lnTo>
                <a:lnTo>
                  <a:pt x="6804" y="1083255"/>
                </a:lnTo>
                <a:lnTo>
                  <a:pt x="8391" y="1076900"/>
                </a:lnTo>
                <a:lnTo>
                  <a:pt x="9979" y="1070771"/>
                </a:lnTo>
                <a:lnTo>
                  <a:pt x="11793" y="1064643"/>
                </a:lnTo>
                <a:lnTo>
                  <a:pt x="13834" y="1058515"/>
                </a:lnTo>
                <a:lnTo>
                  <a:pt x="15875" y="1052387"/>
                </a:lnTo>
                <a:lnTo>
                  <a:pt x="18143" y="1046032"/>
                </a:lnTo>
                <a:lnTo>
                  <a:pt x="20638" y="1040357"/>
                </a:lnTo>
                <a:lnTo>
                  <a:pt x="23132" y="1034683"/>
                </a:lnTo>
                <a:lnTo>
                  <a:pt x="25854" y="1028782"/>
                </a:lnTo>
                <a:lnTo>
                  <a:pt x="28575" y="1023107"/>
                </a:lnTo>
                <a:lnTo>
                  <a:pt x="31750" y="1017433"/>
                </a:lnTo>
                <a:lnTo>
                  <a:pt x="34925" y="1011986"/>
                </a:lnTo>
                <a:lnTo>
                  <a:pt x="38327" y="1006765"/>
                </a:lnTo>
                <a:lnTo>
                  <a:pt x="41729" y="1001545"/>
                </a:lnTo>
                <a:lnTo>
                  <a:pt x="45357" y="996098"/>
                </a:lnTo>
                <a:lnTo>
                  <a:pt x="48986" y="991331"/>
                </a:lnTo>
                <a:lnTo>
                  <a:pt x="52841" y="986111"/>
                </a:lnTo>
                <a:lnTo>
                  <a:pt x="56923" y="981345"/>
                </a:lnTo>
                <a:lnTo>
                  <a:pt x="61005" y="976805"/>
                </a:lnTo>
                <a:lnTo>
                  <a:pt x="65541" y="972039"/>
                </a:lnTo>
                <a:lnTo>
                  <a:pt x="69850" y="967499"/>
                </a:lnTo>
                <a:lnTo>
                  <a:pt x="74386" y="963187"/>
                </a:lnTo>
                <a:lnTo>
                  <a:pt x="79375" y="959101"/>
                </a:lnTo>
                <a:lnTo>
                  <a:pt x="84138" y="955016"/>
                </a:lnTo>
                <a:lnTo>
                  <a:pt x="89354" y="950930"/>
                </a:lnTo>
                <a:lnTo>
                  <a:pt x="94343" y="947072"/>
                </a:lnTo>
                <a:lnTo>
                  <a:pt x="99786" y="943440"/>
                </a:lnTo>
                <a:lnTo>
                  <a:pt x="106136" y="939355"/>
                </a:lnTo>
                <a:lnTo>
                  <a:pt x="112713" y="935496"/>
                </a:lnTo>
                <a:lnTo>
                  <a:pt x="119516" y="931865"/>
                </a:lnTo>
                <a:lnTo>
                  <a:pt x="126093" y="928687"/>
                </a:lnTo>
                <a:close/>
                <a:moveTo>
                  <a:pt x="418991" y="400883"/>
                </a:moveTo>
                <a:lnTo>
                  <a:pt x="418121" y="401410"/>
                </a:lnTo>
                <a:lnTo>
                  <a:pt x="410633" y="406173"/>
                </a:lnTo>
                <a:lnTo>
                  <a:pt x="403598" y="410935"/>
                </a:lnTo>
                <a:lnTo>
                  <a:pt x="395429" y="417058"/>
                </a:lnTo>
                <a:lnTo>
                  <a:pt x="387487" y="423635"/>
                </a:lnTo>
                <a:lnTo>
                  <a:pt x="379771" y="429985"/>
                </a:lnTo>
                <a:lnTo>
                  <a:pt x="372283" y="436789"/>
                </a:lnTo>
                <a:lnTo>
                  <a:pt x="364794" y="444046"/>
                </a:lnTo>
                <a:lnTo>
                  <a:pt x="357987" y="451530"/>
                </a:lnTo>
                <a:lnTo>
                  <a:pt x="351179" y="458787"/>
                </a:lnTo>
                <a:lnTo>
                  <a:pt x="344825" y="466724"/>
                </a:lnTo>
                <a:lnTo>
                  <a:pt x="338925" y="474662"/>
                </a:lnTo>
                <a:lnTo>
                  <a:pt x="333025" y="483053"/>
                </a:lnTo>
                <a:lnTo>
                  <a:pt x="327579" y="491444"/>
                </a:lnTo>
                <a:lnTo>
                  <a:pt x="322133" y="500062"/>
                </a:lnTo>
                <a:lnTo>
                  <a:pt x="316914" y="508680"/>
                </a:lnTo>
                <a:lnTo>
                  <a:pt x="312149" y="517978"/>
                </a:lnTo>
                <a:lnTo>
                  <a:pt x="307610" y="527276"/>
                </a:lnTo>
                <a:lnTo>
                  <a:pt x="303526" y="536348"/>
                </a:lnTo>
                <a:lnTo>
                  <a:pt x="299214" y="546099"/>
                </a:lnTo>
                <a:lnTo>
                  <a:pt x="295583" y="555851"/>
                </a:lnTo>
                <a:lnTo>
                  <a:pt x="292180" y="565830"/>
                </a:lnTo>
                <a:lnTo>
                  <a:pt x="288776" y="575808"/>
                </a:lnTo>
                <a:lnTo>
                  <a:pt x="285826" y="586014"/>
                </a:lnTo>
                <a:lnTo>
                  <a:pt x="283103" y="596673"/>
                </a:lnTo>
                <a:lnTo>
                  <a:pt x="280607" y="607105"/>
                </a:lnTo>
                <a:lnTo>
                  <a:pt x="278564" y="617764"/>
                </a:lnTo>
                <a:lnTo>
                  <a:pt x="276522" y="628649"/>
                </a:lnTo>
                <a:lnTo>
                  <a:pt x="274934" y="639535"/>
                </a:lnTo>
                <a:lnTo>
                  <a:pt x="273572" y="650648"/>
                </a:lnTo>
                <a:lnTo>
                  <a:pt x="272437" y="661760"/>
                </a:lnTo>
                <a:lnTo>
                  <a:pt x="271303" y="673099"/>
                </a:lnTo>
                <a:lnTo>
                  <a:pt x="270849" y="684665"/>
                </a:lnTo>
                <a:lnTo>
                  <a:pt x="270622" y="696005"/>
                </a:lnTo>
                <a:lnTo>
                  <a:pt x="270395" y="707571"/>
                </a:lnTo>
                <a:lnTo>
                  <a:pt x="270622" y="719364"/>
                </a:lnTo>
                <a:lnTo>
                  <a:pt x="271076" y="731157"/>
                </a:lnTo>
                <a:lnTo>
                  <a:pt x="271757" y="743176"/>
                </a:lnTo>
                <a:lnTo>
                  <a:pt x="272664" y="754969"/>
                </a:lnTo>
                <a:lnTo>
                  <a:pt x="274026" y="766989"/>
                </a:lnTo>
                <a:lnTo>
                  <a:pt x="275614" y="779008"/>
                </a:lnTo>
                <a:lnTo>
                  <a:pt x="277203" y="791255"/>
                </a:lnTo>
                <a:lnTo>
                  <a:pt x="279245" y="803501"/>
                </a:lnTo>
                <a:lnTo>
                  <a:pt x="281287" y="815521"/>
                </a:lnTo>
                <a:lnTo>
                  <a:pt x="284010" y="827994"/>
                </a:lnTo>
                <a:lnTo>
                  <a:pt x="286733" y="840467"/>
                </a:lnTo>
                <a:lnTo>
                  <a:pt x="289910" y="852714"/>
                </a:lnTo>
                <a:lnTo>
                  <a:pt x="293087" y="864960"/>
                </a:lnTo>
                <a:lnTo>
                  <a:pt x="296718" y="877660"/>
                </a:lnTo>
                <a:lnTo>
                  <a:pt x="300576" y="889906"/>
                </a:lnTo>
                <a:lnTo>
                  <a:pt x="304660" y="902380"/>
                </a:lnTo>
                <a:lnTo>
                  <a:pt x="308972" y="914853"/>
                </a:lnTo>
                <a:lnTo>
                  <a:pt x="313964" y="927099"/>
                </a:lnTo>
                <a:lnTo>
                  <a:pt x="318729" y="939800"/>
                </a:lnTo>
                <a:lnTo>
                  <a:pt x="323949" y="952046"/>
                </a:lnTo>
                <a:lnTo>
                  <a:pt x="329168" y="964519"/>
                </a:lnTo>
                <a:lnTo>
                  <a:pt x="334841" y="976766"/>
                </a:lnTo>
                <a:lnTo>
                  <a:pt x="340741" y="989466"/>
                </a:lnTo>
                <a:lnTo>
                  <a:pt x="347095" y="1001712"/>
                </a:lnTo>
                <a:lnTo>
                  <a:pt x="353675" y="1013959"/>
                </a:lnTo>
                <a:lnTo>
                  <a:pt x="360256" y="1026205"/>
                </a:lnTo>
                <a:lnTo>
                  <a:pt x="367518" y="1038225"/>
                </a:lnTo>
                <a:lnTo>
                  <a:pt x="374552" y="1050471"/>
                </a:lnTo>
                <a:lnTo>
                  <a:pt x="382041" y="1062491"/>
                </a:lnTo>
                <a:lnTo>
                  <a:pt x="389983" y="1074510"/>
                </a:lnTo>
                <a:lnTo>
                  <a:pt x="397925" y="1086757"/>
                </a:lnTo>
                <a:lnTo>
                  <a:pt x="406321" y="1098323"/>
                </a:lnTo>
                <a:lnTo>
                  <a:pt x="414717" y="1110116"/>
                </a:lnTo>
                <a:lnTo>
                  <a:pt x="423567" y="1121682"/>
                </a:lnTo>
                <a:lnTo>
                  <a:pt x="432190" y="1133021"/>
                </a:lnTo>
                <a:lnTo>
                  <a:pt x="441040" y="1143907"/>
                </a:lnTo>
                <a:lnTo>
                  <a:pt x="450344" y="1155019"/>
                </a:lnTo>
                <a:lnTo>
                  <a:pt x="459648" y="1165451"/>
                </a:lnTo>
                <a:lnTo>
                  <a:pt x="468951" y="1175884"/>
                </a:lnTo>
                <a:lnTo>
                  <a:pt x="478482" y="1185862"/>
                </a:lnTo>
                <a:lnTo>
                  <a:pt x="488013" y="1195841"/>
                </a:lnTo>
                <a:lnTo>
                  <a:pt x="497770" y="1205593"/>
                </a:lnTo>
                <a:lnTo>
                  <a:pt x="507755" y="1214891"/>
                </a:lnTo>
                <a:lnTo>
                  <a:pt x="517740" y="1223962"/>
                </a:lnTo>
                <a:lnTo>
                  <a:pt x="527724" y="1233034"/>
                </a:lnTo>
                <a:lnTo>
                  <a:pt x="537936" y="1241651"/>
                </a:lnTo>
                <a:lnTo>
                  <a:pt x="548147" y="1250269"/>
                </a:lnTo>
                <a:lnTo>
                  <a:pt x="558358" y="1258434"/>
                </a:lnTo>
                <a:lnTo>
                  <a:pt x="568797" y="1266371"/>
                </a:lnTo>
                <a:lnTo>
                  <a:pt x="579462" y="1274082"/>
                </a:lnTo>
                <a:lnTo>
                  <a:pt x="589901" y="1281339"/>
                </a:lnTo>
                <a:lnTo>
                  <a:pt x="600566" y="1288823"/>
                </a:lnTo>
                <a:lnTo>
                  <a:pt x="611231" y="1295626"/>
                </a:lnTo>
                <a:lnTo>
                  <a:pt x="621896" y="1302430"/>
                </a:lnTo>
                <a:lnTo>
                  <a:pt x="622512" y="1302797"/>
                </a:lnTo>
                <a:lnTo>
                  <a:pt x="612180" y="1296195"/>
                </a:lnTo>
                <a:lnTo>
                  <a:pt x="601518" y="1289382"/>
                </a:lnTo>
                <a:lnTo>
                  <a:pt x="590856" y="1281888"/>
                </a:lnTo>
                <a:lnTo>
                  <a:pt x="580422" y="1274621"/>
                </a:lnTo>
                <a:lnTo>
                  <a:pt x="569760" y="1266900"/>
                </a:lnTo>
                <a:lnTo>
                  <a:pt x="559325" y="1258952"/>
                </a:lnTo>
                <a:lnTo>
                  <a:pt x="549118" y="1250777"/>
                </a:lnTo>
                <a:lnTo>
                  <a:pt x="538910" y="1242148"/>
                </a:lnTo>
                <a:lnTo>
                  <a:pt x="528702" y="1233519"/>
                </a:lnTo>
                <a:lnTo>
                  <a:pt x="518721" y="1224435"/>
                </a:lnTo>
                <a:lnTo>
                  <a:pt x="508740" y="1215352"/>
                </a:lnTo>
                <a:lnTo>
                  <a:pt x="498759" y="1206041"/>
                </a:lnTo>
                <a:lnTo>
                  <a:pt x="489005" y="1196276"/>
                </a:lnTo>
                <a:lnTo>
                  <a:pt x="479477" y="1186284"/>
                </a:lnTo>
                <a:lnTo>
                  <a:pt x="469950" y="1176293"/>
                </a:lnTo>
                <a:lnTo>
                  <a:pt x="460649" y="1165847"/>
                </a:lnTo>
                <a:lnTo>
                  <a:pt x="451349" y="1155401"/>
                </a:lnTo>
                <a:lnTo>
                  <a:pt x="442048" y="1144273"/>
                </a:lnTo>
                <a:lnTo>
                  <a:pt x="433201" y="1133373"/>
                </a:lnTo>
                <a:lnTo>
                  <a:pt x="424581" y="1122019"/>
                </a:lnTo>
                <a:lnTo>
                  <a:pt x="415735" y="1110437"/>
                </a:lnTo>
                <a:lnTo>
                  <a:pt x="407341" y="1098629"/>
                </a:lnTo>
                <a:lnTo>
                  <a:pt x="398948" y="1087047"/>
                </a:lnTo>
                <a:lnTo>
                  <a:pt x="391009" y="1074785"/>
                </a:lnTo>
                <a:lnTo>
                  <a:pt x="383069" y="1062749"/>
                </a:lnTo>
                <a:lnTo>
                  <a:pt x="375584" y="1050714"/>
                </a:lnTo>
                <a:lnTo>
                  <a:pt x="368552" y="1038451"/>
                </a:lnTo>
                <a:lnTo>
                  <a:pt x="361293" y="1026415"/>
                </a:lnTo>
                <a:lnTo>
                  <a:pt x="354714" y="1014153"/>
                </a:lnTo>
                <a:lnTo>
                  <a:pt x="348136" y="1001890"/>
                </a:lnTo>
                <a:lnTo>
                  <a:pt x="341784" y="989627"/>
                </a:lnTo>
                <a:lnTo>
                  <a:pt x="335886" y="976910"/>
                </a:lnTo>
                <a:lnTo>
                  <a:pt x="330215" y="964648"/>
                </a:lnTo>
                <a:lnTo>
                  <a:pt x="324998" y="952158"/>
                </a:lnTo>
                <a:lnTo>
                  <a:pt x="319781" y="939895"/>
                </a:lnTo>
                <a:lnTo>
                  <a:pt x="315017" y="927178"/>
                </a:lnTo>
                <a:lnTo>
                  <a:pt x="310026" y="914915"/>
                </a:lnTo>
                <a:lnTo>
                  <a:pt x="305716" y="902425"/>
                </a:lnTo>
                <a:lnTo>
                  <a:pt x="301633" y="889936"/>
                </a:lnTo>
                <a:lnTo>
                  <a:pt x="297777" y="877673"/>
                </a:lnTo>
                <a:lnTo>
                  <a:pt x="294147" y="864956"/>
                </a:lnTo>
                <a:lnTo>
                  <a:pt x="290972" y="852693"/>
                </a:lnTo>
                <a:lnTo>
                  <a:pt x="287796" y="840431"/>
                </a:lnTo>
                <a:lnTo>
                  <a:pt x="285074" y="827941"/>
                </a:lnTo>
                <a:lnTo>
                  <a:pt x="282352" y="815451"/>
                </a:lnTo>
                <a:lnTo>
                  <a:pt x="280310" y="803415"/>
                </a:lnTo>
                <a:lnTo>
                  <a:pt x="278269" y="791153"/>
                </a:lnTo>
                <a:lnTo>
                  <a:pt x="276681" y="778890"/>
                </a:lnTo>
                <a:lnTo>
                  <a:pt x="275093" y="766854"/>
                </a:lnTo>
                <a:lnTo>
                  <a:pt x="273732" y="754819"/>
                </a:lnTo>
                <a:lnTo>
                  <a:pt x="272824" y="743010"/>
                </a:lnTo>
                <a:lnTo>
                  <a:pt x="272144" y="730975"/>
                </a:lnTo>
                <a:lnTo>
                  <a:pt x="271690" y="719166"/>
                </a:lnTo>
                <a:lnTo>
                  <a:pt x="271463" y="707358"/>
                </a:lnTo>
                <a:lnTo>
                  <a:pt x="271690" y="695776"/>
                </a:lnTo>
                <a:lnTo>
                  <a:pt x="271917" y="684422"/>
                </a:lnTo>
                <a:lnTo>
                  <a:pt x="272371" y="672840"/>
                </a:lnTo>
                <a:lnTo>
                  <a:pt x="273505" y="661486"/>
                </a:lnTo>
                <a:lnTo>
                  <a:pt x="274639" y="650359"/>
                </a:lnTo>
                <a:lnTo>
                  <a:pt x="276000" y="639232"/>
                </a:lnTo>
                <a:lnTo>
                  <a:pt x="277588" y="628331"/>
                </a:lnTo>
                <a:lnTo>
                  <a:pt x="279630" y="617431"/>
                </a:lnTo>
                <a:lnTo>
                  <a:pt x="281671" y="606758"/>
                </a:lnTo>
                <a:lnTo>
                  <a:pt x="284166" y="596312"/>
                </a:lnTo>
                <a:lnTo>
                  <a:pt x="286888" y="585639"/>
                </a:lnTo>
                <a:lnTo>
                  <a:pt x="289837" y="575420"/>
                </a:lnTo>
                <a:lnTo>
                  <a:pt x="293240" y="565428"/>
                </a:lnTo>
                <a:lnTo>
                  <a:pt x="296643" y="555436"/>
                </a:lnTo>
                <a:lnTo>
                  <a:pt x="300272" y="545672"/>
                </a:lnTo>
                <a:lnTo>
                  <a:pt x="304582" y="535907"/>
                </a:lnTo>
                <a:lnTo>
                  <a:pt x="308665" y="526823"/>
                </a:lnTo>
                <a:lnTo>
                  <a:pt x="313202" y="517513"/>
                </a:lnTo>
                <a:lnTo>
                  <a:pt x="317966" y="508202"/>
                </a:lnTo>
                <a:lnTo>
                  <a:pt x="323183" y="499573"/>
                </a:lnTo>
                <a:lnTo>
                  <a:pt x="328627" y="490944"/>
                </a:lnTo>
                <a:lnTo>
                  <a:pt x="334072" y="482542"/>
                </a:lnTo>
                <a:lnTo>
                  <a:pt x="339969" y="474139"/>
                </a:lnTo>
                <a:lnTo>
                  <a:pt x="345867" y="466191"/>
                </a:lnTo>
                <a:lnTo>
                  <a:pt x="352219" y="458243"/>
                </a:lnTo>
                <a:lnTo>
                  <a:pt x="359024" y="450976"/>
                </a:lnTo>
                <a:lnTo>
                  <a:pt x="365829" y="443483"/>
                </a:lnTo>
                <a:lnTo>
                  <a:pt x="373315" y="436216"/>
                </a:lnTo>
                <a:lnTo>
                  <a:pt x="380801" y="429403"/>
                </a:lnTo>
                <a:lnTo>
                  <a:pt x="388514" y="423045"/>
                </a:lnTo>
                <a:lnTo>
                  <a:pt x="396453" y="416459"/>
                </a:lnTo>
                <a:lnTo>
                  <a:pt x="404619" y="410328"/>
                </a:lnTo>
                <a:lnTo>
                  <a:pt x="411651" y="405559"/>
                </a:lnTo>
                <a:lnTo>
                  <a:pt x="418991" y="400883"/>
                </a:lnTo>
                <a:close/>
                <a:moveTo>
                  <a:pt x="1336999" y="252412"/>
                </a:moveTo>
                <a:lnTo>
                  <a:pt x="1344943" y="252638"/>
                </a:lnTo>
                <a:lnTo>
                  <a:pt x="1352660" y="253092"/>
                </a:lnTo>
                <a:lnTo>
                  <a:pt x="1360603" y="254224"/>
                </a:lnTo>
                <a:lnTo>
                  <a:pt x="1368547" y="255357"/>
                </a:lnTo>
                <a:lnTo>
                  <a:pt x="1376264" y="256943"/>
                </a:lnTo>
                <a:lnTo>
                  <a:pt x="1383981" y="258982"/>
                </a:lnTo>
                <a:lnTo>
                  <a:pt x="1391243" y="261475"/>
                </a:lnTo>
                <a:lnTo>
                  <a:pt x="1398733" y="264420"/>
                </a:lnTo>
                <a:lnTo>
                  <a:pt x="1406223" y="267365"/>
                </a:lnTo>
                <a:lnTo>
                  <a:pt x="1413259" y="270990"/>
                </a:lnTo>
                <a:lnTo>
                  <a:pt x="1420295" y="274842"/>
                </a:lnTo>
                <a:lnTo>
                  <a:pt x="1427104" y="279147"/>
                </a:lnTo>
                <a:lnTo>
                  <a:pt x="1433913" y="283905"/>
                </a:lnTo>
                <a:lnTo>
                  <a:pt x="1440268" y="288663"/>
                </a:lnTo>
                <a:lnTo>
                  <a:pt x="1446396" y="293874"/>
                </a:lnTo>
                <a:lnTo>
                  <a:pt x="1452524" y="299764"/>
                </a:lnTo>
                <a:lnTo>
                  <a:pt x="1458425" y="305428"/>
                </a:lnTo>
                <a:lnTo>
                  <a:pt x="1463872" y="311999"/>
                </a:lnTo>
                <a:lnTo>
                  <a:pt x="1469092" y="318569"/>
                </a:lnTo>
                <a:lnTo>
                  <a:pt x="1474086" y="325593"/>
                </a:lnTo>
                <a:lnTo>
                  <a:pt x="1478398" y="332390"/>
                </a:lnTo>
                <a:lnTo>
                  <a:pt x="1482483" y="339867"/>
                </a:lnTo>
                <a:lnTo>
                  <a:pt x="1486342" y="346890"/>
                </a:lnTo>
                <a:lnTo>
                  <a:pt x="1489746" y="354593"/>
                </a:lnTo>
                <a:lnTo>
                  <a:pt x="1492470" y="362070"/>
                </a:lnTo>
                <a:lnTo>
                  <a:pt x="1494966" y="369773"/>
                </a:lnTo>
                <a:lnTo>
                  <a:pt x="1497009" y="377703"/>
                </a:lnTo>
                <a:lnTo>
                  <a:pt x="1498825" y="385407"/>
                </a:lnTo>
                <a:lnTo>
                  <a:pt x="1500186" y="393336"/>
                </a:lnTo>
                <a:lnTo>
                  <a:pt x="1500867" y="401266"/>
                </a:lnTo>
                <a:lnTo>
                  <a:pt x="1501775" y="409196"/>
                </a:lnTo>
                <a:lnTo>
                  <a:pt x="1501775" y="416899"/>
                </a:lnTo>
                <a:lnTo>
                  <a:pt x="1501775" y="424829"/>
                </a:lnTo>
                <a:lnTo>
                  <a:pt x="1500867" y="432532"/>
                </a:lnTo>
                <a:lnTo>
                  <a:pt x="1500186" y="440462"/>
                </a:lnTo>
                <a:lnTo>
                  <a:pt x="1498598" y="448165"/>
                </a:lnTo>
                <a:lnTo>
                  <a:pt x="1497009" y="456095"/>
                </a:lnTo>
                <a:lnTo>
                  <a:pt x="1494966" y="463572"/>
                </a:lnTo>
                <a:lnTo>
                  <a:pt x="1492470" y="471275"/>
                </a:lnTo>
                <a:lnTo>
                  <a:pt x="1489746" y="478525"/>
                </a:lnTo>
                <a:lnTo>
                  <a:pt x="1486569" y="485776"/>
                </a:lnTo>
                <a:lnTo>
                  <a:pt x="1482937" y="493026"/>
                </a:lnTo>
                <a:lnTo>
                  <a:pt x="1479079" y="500049"/>
                </a:lnTo>
                <a:lnTo>
                  <a:pt x="1474993" y="506846"/>
                </a:lnTo>
                <a:lnTo>
                  <a:pt x="1470454" y="513417"/>
                </a:lnTo>
                <a:lnTo>
                  <a:pt x="1465234" y="519987"/>
                </a:lnTo>
                <a:lnTo>
                  <a:pt x="1460241" y="526104"/>
                </a:lnTo>
                <a:lnTo>
                  <a:pt x="1454567" y="532222"/>
                </a:lnTo>
                <a:lnTo>
                  <a:pt x="1448439" y="537886"/>
                </a:lnTo>
                <a:lnTo>
                  <a:pt x="1442311" y="543550"/>
                </a:lnTo>
                <a:lnTo>
                  <a:pt x="1435502" y="548761"/>
                </a:lnTo>
                <a:lnTo>
                  <a:pt x="1430508" y="552160"/>
                </a:lnTo>
                <a:lnTo>
                  <a:pt x="1425515" y="555558"/>
                </a:lnTo>
                <a:lnTo>
                  <a:pt x="1420522" y="558730"/>
                </a:lnTo>
                <a:lnTo>
                  <a:pt x="1415075" y="561675"/>
                </a:lnTo>
                <a:lnTo>
                  <a:pt x="1410082" y="564168"/>
                </a:lnTo>
                <a:lnTo>
                  <a:pt x="1404634" y="566886"/>
                </a:lnTo>
                <a:lnTo>
                  <a:pt x="1399187" y="569152"/>
                </a:lnTo>
                <a:lnTo>
                  <a:pt x="1393967" y="571191"/>
                </a:lnTo>
                <a:lnTo>
                  <a:pt x="1388293" y="573230"/>
                </a:lnTo>
                <a:lnTo>
                  <a:pt x="1382846" y="575043"/>
                </a:lnTo>
                <a:lnTo>
                  <a:pt x="1377172" y="576402"/>
                </a:lnTo>
                <a:lnTo>
                  <a:pt x="1371498" y="577762"/>
                </a:lnTo>
                <a:lnTo>
                  <a:pt x="1366050" y="578894"/>
                </a:lnTo>
                <a:lnTo>
                  <a:pt x="1360376" y="579574"/>
                </a:lnTo>
                <a:lnTo>
                  <a:pt x="1354702" y="580480"/>
                </a:lnTo>
                <a:lnTo>
                  <a:pt x="1349028" y="580934"/>
                </a:lnTo>
                <a:lnTo>
                  <a:pt x="1343354" y="581160"/>
                </a:lnTo>
                <a:lnTo>
                  <a:pt x="1337680" y="581387"/>
                </a:lnTo>
                <a:lnTo>
                  <a:pt x="1332006" y="581387"/>
                </a:lnTo>
                <a:lnTo>
                  <a:pt x="1326332" y="580934"/>
                </a:lnTo>
                <a:lnTo>
                  <a:pt x="1320658" y="580707"/>
                </a:lnTo>
                <a:lnTo>
                  <a:pt x="1314983" y="579801"/>
                </a:lnTo>
                <a:lnTo>
                  <a:pt x="1309309" y="579121"/>
                </a:lnTo>
                <a:lnTo>
                  <a:pt x="1304089" y="577988"/>
                </a:lnTo>
                <a:lnTo>
                  <a:pt x="1298415" y="576855"/>
                </a:lnTo>
                <a:lnTo>
                  <a:pt x="1292968" y="575269"/>
                </a:lnTo>
                <a:lnTo>
                  <a:pt x="1287294" y="573683"/>
                </a:lnTo>
                <a:lnTo>
                  <a:pt x="1282074" y="571871"/>
                </a:lnTo>
                <a:lnTo>
                  <a:pt x="1276626" y="569832"/>
                </a:lnTo>
                <a:lnTo>
                  <a:pt x="1271406" y="567793"/>
                </a:lnTo>
                <a:lnTo>
                  <a:pt x="1266413" y="565527"/>
                </a:lnTo>
                <a:lnTo>
                  <a:pt x="1261193" y="563035"/>
                </a:lnTo>
                <a:lnTo>
                  <a:pt x="753246" y="941401"/>
                </a:lnTo>
                <a:lnTo>
                  <a:pt x="750296" y="943667"/>
                </a:lnTo>
                <a:lnTo>
                  <a:pt x="747118" y="945480"/>
                </a:lnTo>
                <a:lnTo>
                  <a:pt x="743941" y="947292"/>
                </a:lnTo>
                <a:lnTo>
                  <a:pt x="740990" y="949105"/>
                </a:lnTo>
                <a:lnTo>
                  <a:pt x="737586" y="950238"/>
                </a:lnTo>
                <a:lnTo>
                  <a:pt x="734181" y="951597"/>
                </a:lnTo>
                <a:lnTo>
                  <a:pt x="731004" y="952956"/>
                </a:lnTo>
                <a:lnTo>
                  <a:pt x="727599" y="953636"/>
                </a:lnTo>
                <a:lnTo>
                  <a:pt x="723968" y="954316"/>
                </a:lnTo>
                <a:lnTo>
                  <a:pt x="720790" y="954995"/>
                </a:lnTo>
                <a:lnTo>
                  <a:pt x="717159" y="955449"/>
                </a:lnTo>
                <a:lnTo>
                  <a:pt x="713754" y="955675"/>
                </a:lnTo>
                <a:lnTo>
                  <a:pt x="710123" y="955675"/>
                </a:lnTo>
                <a:lnTo>
                  <a:pt x="706945" y="955675"/>
                </a:lnTo>
                <a:lnTo>
                  <a:pt x="703314" y="955449"/>
                </a:lnTo>
                <a:lnTo>
                  <a:pt x="699910" y="954995"/>
                </a:lnTo>
                <a:lnTo>
                  <a:pt x="696505" y="954316"/>
                </a:lnTo>
                <a:lnTo>
                  <a:pt x="693101" y="953636"/>
                </a:lnTo>
                <a:lnTo>
                  <a:pt x="689696" y="952956"/>
                </a:lnTo>
                <a:lnTo>
                  <a:pt x="686519" y="951824"/>
                </a:lnTo>
                <a:lnTo>
                  <a:pt x="683341" y="950691"/>
                </a:lnTo>
                <a:lnTo>
                  <a:pt x="679937" y="949105"/>
                </a:lnTo>
                <a:lnTo>
                  <a:pt x="676986" y="947519"/>
                </a:lnTo>
                <a:lnTo>
                  <a:pt x="673809" y="945933"/>
                </a:lnTo>
                <a:lnTo>
                  <a:pt x="671085" y="944120"/>
                </a:lnTo>
                <a:lnTo>
                  <a:pt x="667908" y="942081"/>
                </a:lnTo>
                <a:lnTo>
                  <a:pt x="665184" y="939815"/>
                </a:lnTo>
                <a:lnTo>
                  <a:pt x="662460" y="937550"/>
                </a:lnTo>
                <a:lnTo>
                  <a:pt x="659737" y="935284"/>
                </a:lnTo>
                <a:lnTo>
                  <a:pt x="657240" y="932792"/>
                </a:lnTo>
                <a:lnTo>
                  <a:pt x="654971" y="929847"/>
                </a:lnTo>
                <a:lnTo>
                  <a:pt x="652474" y="926901"/>
                </a:lnTo>
                <a:lnTo>
                  <a:pt x="650431" y="923956"/>
                </a:lnTo>
                <a:lnTo>
                  <a:pt x="648389" y="921010"/>
                </a:lnTo>
                <a:lnTo>
                  <a:pt x="646573" y="917612"/>
                </a:lnTo>
                <a:lnTo>
                  <a:pt x="645211" y="914440"/>
                </a:lnTo>
                <a:lnTo>
                  <a:pt x="643622" y="911268"/>
                </a:lnTo>
                <a:lnTo>
                  <a:pt x="642261" y="907869"/>
                </a:lnTo>
                <a:lnTo>
                  <a:pt x="641353" y="904471"/>
                </a:lnTo>
                <a:lnTo>
                  <a:pt x="640218" y="901299"/>
                </a:lnTo>
                <a:lnTo>
                  <a:pt x="639537" y="897674"/>
                </a:lnTo>
                <a:lnTo>
                  <a:pt x="639083" y="894275"/>
                </a:lnTo>
                <a:lnTo>
                  <a:pt x="638629" y="890877"/>
                </a:lnTo>
                <a:lnTo>
                  <a:pt x="638402" y="887478"/>
                </a:lnTo>
                <a:lnTo>
                  <a:pt x="638175" y="883853"/>
                </a:lnTo>
                <a:lnTo>
                  <a:pt x="638402" y="880455"/>
                </a:lnTo>
                <a:lnTo>
                  <a:pt x="638629" y="877056"/>
                </a:lnTo>
                <a:lnTo>
                  <a:pt x="639083" y="873658"/>
                </a:lnTo>
                <a:lnTo>
                  <a:pt x="639764" y="870259"/>
                </a:lnTo>
                <a:lnTo>
                  <a:pt x="640218" y="867087"/>
                </a:lnTo>
                <a:lnTo>
                  <a:pt x="641353" y="863689"/>
                </a:lnTo>
                <a:lnTo>
                  <a:pt x="642261" y="860290"/>
                </a:lnTo>
                <a:lnTo>
                  <a:pt x="643622" y="857118"/>
                </a:lnTo>
                <a:lnTo>
                  <a:pt x="644984" y="853946"/>
                </a:lnTo>
                <a:lnTo>
                  <a:pt x="646346" y="850548"/>
                </a:lnTo>
                <a:lnTo>
                  <a:pt x="648162" y="847603"/>
                </a:lnTo>
                <a:lnTo>
                  <a:pt x="649977" y="844657"/>
                </a:lnTo>
                <a:lnTo>
                  <a:pt x="652020" y="841712"/>
                </a:lnTo>
                <a:lnTo>
                  <a:pt x="654063" y="838766"/>
                </a:lnTo>
                <a:lnTo>
                  <a:pt x="656332" y="836274"/>
                </a:lnTo>
                <a:lnTo>
                  <a:pt x="659056" y="833555"/>
                </a:lnTo>
                <a:lnTo>
                  <a:pt x="661553" y="831290"/>
                </a:lnTo>
                <a:lnTo>
                  <a:pt x="664276" y="828571"/>
                </a:lnTo>
                <a:lnTo>
                  <a:pt x="667227" y="826305"/>
                </a:lnTo>
                <a:lnTo>
                  <a:pt x="1174946" y="447939"/>
                </a:lnTo>
                <a:lnTo>
                  <a:pt x="1174265" y="442275"/>
                </a:lnTo>
                <a:lnTo>
                  <a:pt x="1173358" y="436611"/>
                </a:lnTo>
                <a:lnTo>
                  <a:pt x="1172677" y="431173"/>
                </a:lnTo>
                <a:lnTo>
                  <a:pt x="1172450" y="425282"/>
                </a:lnTo>
                <a:lnTo>
                  <a:pt x="1172223" y="419618"/>
                </a:lnTo>
                <a:lnTo>
                  <a:pt x="1172223" y="413954"/>
                </a:lnTo>
                <a:lnTo>
                  <a:pt x="1172450" y="408290"/>
                </a:lnTo>
                <a:lnTo>
                  <a:pt x="1172677" y="402626"/>
                </a:lnTo>
                <a:lnTo>
                  <a:pt x="1173358" y="396961"/>
                </a:lnTo>
                <a:lnTo>
                  <a:pt x="1174265" y="391524"/>
                </a:lnTo>
                <a:lnTo>
                  <a:pt x="1175173" y="385860"/>
                </a:lnTo>
                <a:lnTo>
                  <a:pt x="1176308" y="380195"/>
                </a:lnTo>
                <a:lnTo>
                  <a:pt x="1177443" y="374758"/>
                </a:lnTo>
                <a:lnTo>
                  <a:pt x="1179032" y="369094"/>
                </a:lnTo>
                <a:lnTo>
                  <a:pt x="1180847" y="363883"/>
                </a:lnTo>
                <a:lnTo>
                  <a:pt x="1182890" y="358445"/>
                </a:lnTo>
                <a:lnTo>
                  <a:pt x="1184933" y="353461"/>
                </a:lnTo>
                <a:lnTo>
                  <a:pt x="1187202" y="348023"/>
                </a:lnTo>
                <a:lnTo>
                  <a:pt x="1189699" y="342812"/>
                </a:lnTo>
                <a:lnTo>
                  <a:pt x="1192423" y="337828"/>
                </a:lnTo>
                <a:lnTo>
                  <a:pt x="1195146" y="332843"/>
                </a:lnTo>
                <a:lnTo>
                  <a:pt x="1198324" y="328085"/>
                </a:lnTo>
                <a:lnTo>
                  <a:pt x="1201274" y="323101"/>
                </a:lnTo>
                <a:lnTo>
                  <a:pt x="1204906" y="318569"/>
                </a:lnTo>
                <a:lnTo>
                  <a:pt x="1208537" y="314038"/>
                </a:lnTo>
                <a:lnTo>
                  <a:pt x="1212168" y="309280"/>
                </a:lnTo>
                <a:lnTo>
                  <a:pt x="1216254" y="304975"/>
                </a:lnTo>
                <a:lnTo>
                  <a:pt x="1220339" y="300671"/>
                </a:lnTo>
                <a:lnTo>
                  <a:pt x="1224425" y="296592"/>
                </a:lnTo>
                <a:lnTo>
                  <a:pt x="1228964" y="292514"/>
                </a:lnTo>
                <a:lnTo>
                  <a:pt x="1233503" y="288663"/>
                </a:lnTo>
                <a:lnTo>
                  <a:pt x="1238496" y="285037"/>
                </a:lnTo>
                <a:lnTo>
                  <a:pt x="1245305" y="280280"/>
                </a:lnTo>
                <a:lnTo>
                  <a:pt x="1252341" y="275522"/>
                </a:lnTo>
                <a:lnTo>
                  <a:pt x="1259604" y="271443"/>
                </a:lnTo>
                <a:lnTo>
                  <a:pt x="1266867" y="268045"/>
                </a:lnTo>
                <a:lnTo>
                  <a:pt x="1274584" y="264646"/>
                </a:lnTo>
                <a:lnTo>
                  <a:pt x="1282074" y="261475"/>
                </a:lnTo>
                <a:lnTo>
                  <a:pt x="1289563" y="259209"/>
                </a:lnTo>
                <a:lnTo>
                  <a:pt x="1297507" y="256943"/>
                </a:lnTo>
                <a:lnTo>
                  <a:pt x="1305224" y="255357"/>
                </a:lnTo>
                <a:lnTo>
                  <a:pt x="1313168" y="253998"/>
                </a:lnTo>
                <a:lnTo>
                  <a:pt x="1321111" y="253092"/>
                </a:lnTo>
                <a:lnTo>
                  <a:pt x="1329055" y="252638"/>
                </a:lnTo>
                <a:lnTo>
                  <a:pt x="1336999" y="252412"/>
                </a:lnTo>
                <a:close/>
                <a:moveTo>
                  <a:pt x="545651" y="233362"/>
                </a:moveTo>
                <a:lnTo>
                  <a:pt x="557224" y="233589"/>
                </a:lnTo>
                <a:lnTo>
                  <a:pt x="568797" y="234042"/>
                </a:lnTo>
                <a:lnTo>
                  <a:pt x="580370" y="234723"/>
                </a:lnTo>
                <a:lnTo>
                  <a:pt x="592170" y="235403"/>
                </a:lnTo>
                <a:lnTo>
                  <a:pt x="603970" y="236764"/>
                </a:lnTo>
                <a:lnTo>
                  <a:pt x="615770" y="238351"/>
                </a:lnTo>
                <a:lnTo>
                  <a:pt x="627796" y="240165"/>
                </a:lnTo>
                <a:lnTo>
                  <a:pt x="639596" y="242207"/>
                </a:lnTo>
                <a:lnTo>
                  <a:pt x="651623" y="244701"/>
                </a:lnTo>
                <a:lnTo>
                  <a:pt x="663650" y="247196"/>
                </a:lnTo>
                <a:lnTo>
                  <a:pt x="675450" y="250144"/>
                </a:lnTo>
                <a:lnTo>
                  <a:pt x="687477" y="253319"/>
                </a:lnTo>
                <a:lnTo>
                  <a:pt x="699504" y="256721"/>
                </a:lnTo>
                <a:lnTo>
                  <a:pt x="711530" y="260576"/>
                </a:lnTo>
                <a:lnTo>
                  <a:pt x="723557" y="264658"/>
                </a:lnTo>
                <a:lnTo>
                  <a:pt x="735584" y="268740"/>
                </a:lnTo>
                <a:lnTo>
                  <a:pt x="747611" y="273276"/>
                </a:lnTo>
                <a:lnTo>
                  <a:pt x="759638" y="278265"/>
                </a:lnTo>
                <a:lnTo>
                  <a:pt x="771665" y="283255"/>
                </a:lnTo>
                <a:lnTo>
                  <a:pt x="783691" y="288471"/>
                </a:lnTo>
                <a:lnTo>
                  <a:pt x="795718" y="294140"/>
                </a:lnTo>
                <a:lnTo>
                  <a:pt x="807745" y="300037"/>
                </a:lnTo>
                <a:lnTo>
                  <a:pt x="819545" y="306160"/>
                </a:lnTo>
                <a:lnTo>
                  <a:pt x="831572" y="312510"/>
                </a:lnTo>
                <a:lnTo>
                  <a:pt x="843372" y="319087"/>
                </a:lnTo>
                <a:lnTo>
                  <a:pt x="855172" y="326117"/>
                </a:lnTo>
                <a:lnTo>
                  <a:pt x="866972" y="333148"/>
                </a:lnTo>
                <a:lnTo>
                  <a:pt x="878772" y="340405"/>
                </a:lnTo>
                <a:lnTo>
                  <a:pt x="890571" y="348115"/>
                </a:lnTo>
                <a:lnTo>
                  <a:pt x="901918" y="356053"/>
                </a:lnTo>
                <a:lnTo>
                  <a:pt x="913491" y="364217"/>
                </a:lnTo>
                <a:lnTo>
                  <a:pt x="925064" y="372382"/>
                </a:lnTo>
                <a:lnTo>
                  <a:pt x="936637" y="380999"/>
                </a:lnTo>
                <a:lnTo>
                  <a:pt x="947756" y="390071"/>
                </a:lnTo>
                <a:lnTo>
                  <a:pt x="959102" y="398915"/>
                </a:lnTo>
                <a:lnTo>
                  <a:pt x="970448" y="408440"/>
                </a:lnTo>
                <a:lnTo>
                  <a:pt x="981340" y="417965"/>
                </a:lnTo>
                <a:lnTo>
                  <a:pt x="992459" y="427717"/>
                </a:lnTo>
                <a:lnTo>
                  <a:pt x="1003351" y="437696"/>
                </a:lnTo>
                <a:lnTo>
                  <a:pt x="1014017" y="448128"/>
                </a:lnTo>
                <a:lnTo>
                  <a:pt x="1024909" y="458560"/>
                </a:lnTo>
                <a:lnTo>
                  <a:pt x="1035347" y="469446"/>
                </a:lnTo>
                <a:lnTo>
                  <a:pt x="1045786" y="480105"/>
                </a:lnTo>
                <a:lnTo>
                  <a:pt x="968447" y="537849"/>
                </a:lnTo>
                <a:lnTo>
                  <a:pt x="968548" y="537951"/>
                </a:lnTo>
                <a:lnTo>
                  <a:pt x="706546" y="733927"/>
                </a:lnTo>
                <a:lnTo>
                  <a:pt x="764164" y="550895"/>
                </a:lnTo>
                <a:lnTo>
                  <a:pt x="764617" y="545899"/>
                </a:lnTo>
                <a:lnTo>
                  <a:pt x="764617" y="541130"/>
                </a:lnTo>
                <a:lnTo>
                  <a:pt x="764164" y="536134"/>
                </a:lnTo>
                <a:lnTo>
                  <a:pt x="763256" y="531365"/>
                </a:lnTo>
                <a:lnTo>
                  <a:pt x="762122" y="526823"/>
                </a:lnTo>
                <a:lnTo>
                  <a:pt x="760534" y="522055"/>
                </a:lnTo>
                <a:lnTo>
                  <a:pt x="758493" y="517740"/>
                </a:lnTo>
                <a:lnTo>
                  <a:pt x="756224" y="513425"/>
                </a:lnTo>
                <a:lnTo>
                  <a:pt x="753729" y="509338"/>
                </a:lnTo>
                <a:lnTo>
                  <a:pt x="750553" y="505477"/>
                </a:lnTo>
                <a:lnTo>
                  <a:pt x="747377" y="502071"/>
                </a:lnTo>
                <a:lnTo>
                  <a:pt x="743975" y="498892"/>
                </a:lnTo>
                <a:lnTo>
                  <a:pt x="740345" y="495713"/>
                </a:lnTo>
                <a:lnTo>
                  <a:pt x="736489" y="493215"/>
                </a:lnTo>
                <a:lnTo>
                  <a:pt x="732406" y="491171"/>
                </a:lnTo>
                <a:lnTo>
                  <a:pt x="728096" y="489354"/>
                </a:lnTo>
                <a:lnTo>
                  <a:pt x="724013" y="487992"/>
                </a:lnTo>
                <a:lnTo>
                  <a:pt x="719929" y="487310"/>
                </a:lnTo>
                <a:lnTo>
                  <a:pt x="715846" y="487083"/>
                </a:lnTo>
                <a:lnTo>
                  <a:pt x="711990" y="487083"/>
                </a:lnTo>
                <a:lnTo>
                  <a:pt x="708134" y="487765"/>
                </a:lnTo>
                <a:lnTo>
                  <a:pt x="704504" y="488900"/>
                </a:lnTo>
                <a:lnTo>
                  <a:pt x="701102" y="490262"/>
                </a:lnTo>
                <a:lnTo>
                  <a:pt x="697926" y="492079"/>
                </a:lnTo>
                <a:lnTo>
                  <a:pt x="694977" y="494577"/>
                </a:lnTo>
                <a:lnTo>
                  <a:pt x="692255" y="497302"/>
                </a:lnTo>
                <a:lnTo>
                  <a:pt x="689986" y="500254"/>
                </a:lnTo>
                <a:lnTo>
                  <a:pt x="687945" y="503661"/>
                </a:lnTo>
                <a:lnTo>
                  <a:pt x="685903" y="507521"/>
                </a:lnTo>
                <a:lnTo>
                  <a:pt x="684542" y="511609"/>
                </a:lnTo>
                <a:lnTo>
                  <a:pt x="683181" y="515923"/>
                </a:lnTo>
                <a:lnTo>
                  <a:pt x="682501" y="520692"/>
                </a:lnTo>
                <a:lnTo>
                  <a:pt x="591310" y="808866"/>
                </a:lnTo>
                <a:lnTo>
                  <a:pt x="531651" y="534544"/>
                </a:lnTo>
                <a:lnTo>
                  <a:pt x="529156" y="529776"/>
                </a:lnTo>
                <a:lnTo>
                  <a:pt x="526433" y="525688"/>
                </a:lnTo>
                <a:lnTo>
                  <a:pt x="523258" y="521828"/>
                </a:lnTo>
                <a:lnTo>
                  <a:pt x="519855" y="518648"/>
                </a:lnTo>
                <a:lnTo>
                  <a:pt x="516452" y="515696"/>
                </a:lnTo>
                <a:lnTo>
                  <a:pt x="512823" y="513198"/>
                </a:lnTo>
                <a:lnTo>
                  <a:pt x="508967" y="510927"/>
                </a:lnTo>
                <a:lnTo>
                  <a:pt x="505110" y="509338"/>
                </a:lnTo>
                <a:lnTo>
                  <a:pt x="501481" y="507975"/>
                </a:lnTo>
                <a:lnTo>
                  <a:pt x="497624" y="507067"/>
                </a:lnTo>
                <a:lnTo>
                  <a:pt x="493768" y="506840"/>
                </a:lnTo>
                <a:lnTo>
                  <a:pt x="489912" y="506840"/>
                </a:lnTo>
                <a:lnTo>
                  <a:pt x="486509" y="507294"/>
                </a:lnTo>
                <a:lnTo>
                  <a:pt x="482880" y="507975"/>
                </a:lnTo>
                <a:lnTo>
                  <a:pt x="479477" y="509565"/>
                </a:lnTo>
                <a:lnTo>
                  <a:pt x="476301" y="511609"/>
                </a:lnTo>
                <a:lnTo>
                  <a:pt x="473352" y="513880"/>
                </a:lnTo>
                <a:lnTo>
                  <a:pt x="470857" y="516832"/>
                </a:lnTo>
                <a:lnTo>
                  <a:pt x="468589" y="519784"/>
                </a:lnTo>
                <a:lnTo>
                  <a:pt x="466774" y="523417"/>
                </a:lnTo>
                <a:lnTo>
                  <a:pt x="465186" y="527051"/>
                </a:lnTo>
                <a:lnTo>
                  <a:pt x="463825" y="531138"/>
                </a:lnTo>
                <a:lnTo>
                  <a:pt x="462918" y="535453"/>
                </a:lnTo>
                <a:lnTo>
                  <a:pt x="462464" y="539767"/>
                </a:lnTo>
                <a:lnTo>
                  <a:pt x="462010" y="544536"/>
                </a:lnTo>
                <a:lnTo>
                  <a:pt x="462464" y="549305"/>
                </a:lnTo>
                <a:lnTo>
                  <a:pt x="462691" y="554074"/>
                </a:lnTo>
                <a:lnTo>
                  <a:pt x="463371" y="559070"/>
                </a:lnTo>
                <a:lnTo>
                  <a:pt x="464506" y="564066"/>
                </a:lnTo>
                <a:lnTo>
                  <a:pt x="465867" y="569289"/>
                </a:lnTo>
                <a:lnTo>
                  <a:pt x="467455" y="574058"/>
                </a:lnTo>
                <a:lnTo>
                  <a:pt x="469496" y="579281"/>
                </a:lnTo>
                <a:lnTo>
                  <a:pt x="526207" y="858598"/>
                </a:lnTo>
                <a:lnTo>
                  <a:pt x="392143" y="734835"/>
                </a:lnTo>
                <a:lnTo>
                  <a:pt x="389194" y="732791"/>
                </a:lnTo>
                <a:lnTo>
                  <a:pt x="386018" y="731202"/>
                </a:lnTo>
                <a:lnTo>
                  <a:pt x="383069" y="730066"/>
                </a:lnTo>
                <a:lnTo>
                  <a:pt x="380120" y="729612"/>
                </a:lnTo>
                <a:lnTo>
                  <a:pt x="377398" y="729612"/>
                </a:lnTo>
                <a:lnTo>
                  <a:pt x="374676" y="730293"/>
                </a:lnTo>
                <a:lnTo>
                  <a:pt x="371954" y="731202"/>
                </a:lnTo>
                <a:lnTo>
                  <a:pt x="369459" y="732791"/>
                </a:lnTo>
                <a:lnTo>
                  <a:pt x="367190" y="734835"/>
                </a:lnTo>
                <a:lnTo>
                  <a:pt x="365149" y="737333"/>
                </a:lnTo>
                <a:lnTo>
                  <a:pt x="363107" y="740285"/>
                </a:lnTo>
                <a:lnTo>
                  <a:pt x="361293" y="743919"/>
                </a:lnTo>
                <a:lnTo>
                  <a:pt x="359932" y="747552"/>
                </a:lnTo>
                <a:lnTo>
                  <a:pt x="358797" y="751640"/>
                </a:lnTo>
                <a:lnTo>
                  <a:pt x="357663" y="756408"/>
                </a:lnTo>
                <a:lnTo>
                  <a:pt x="357209" y="761404"/>
                </a:lnTo>
                <a:lnTo>
                  <a:pt x="356756" y="766627"/>
                </a:lnTo>
                <a:lnTo>
                  <a:pt x="356756" y="772077"/>
                </a:lnTo>
                <a:lnTo>
                  <a:pt x="356983" y="777300"/>
                </a:lnTo>
                <a:lnTo>
                  <a:pt x="357436" y="782751"/>
                </a:lnTo>
                <a:lnTo>
                  <a:pt x="358117" y="788201"/>
                </a:lnTo>
                <a:lnTo>
                  <a:pt x="359251" y="793197"/>
                </a:lnTo>
                <a:lnTo>
                  <a:pt x="360612" y="798647"/>
                </a:lnTo>
                <a:lnTo>
                  <a:pt x="361746" y="803870"/>
                </a:lnTo>
                <a:lnTo>
                  <a:pt x="363561" y="808638"/>
                </a:lnTo>
                <a:lnTo>
                  <a:pt x="365376" y="813407"/>
                </a:lnTo>
                <a:lnTo>
                  <a:pt x="367417" y="817949"/>
                </a:lnTo>
                <a:lnTo>
                  <a:pt x="369686" y="822264"/>
                </a:lnTo>
                <a:lnTo>
                  <a:pt x="371954" y="826124"/>
                </a:lnTo>
                <a:lnTo>
                  <a:pt x="374676" y="829758"/>
                </a:lnTo>
                <a:lnTo>
                  <a:pt x="377172" y="832710"/>
                </a:lnTo>
                <a:lnTo>
                  <a:pt x="379667" y="835435"/>
                </a:lnTo>
                <a:lnTo>
                  <a:pt x="518267" y="953747"/>
                </a:lnTo>
                <a:lnTo>
                  <a:pt x="427077" y="1028686"/>
                </a:lnTo>
                <a:lnTo>
                  <a:pt x="425489" y="1030276"/>
                </a:lnTo>
                <a:lnTo>
                  <a:pt x="424581" y="1032319"/>
                </a:lnTo>
                <a:lnTo>
                  <a:pt x="423447" y="1034590"/>
                </a:lnTo>
                <a:lnTo>
                  <a:pt x="422994" y="1037315"/>
                </a:lnTo>
                <a:lnTo>
                  <a:pt x="422767" y="1040040"/>
                </a:lnTo>
                <a:lnTo>
                  <a:pt x="422994" y="1043220"/>
                </a:lnTo>
                <a:lnTo>
                  <a:pt x="423447" y="1046399"/>
                </a:lnTo>
                <a:lnTo>
                  <a:pt x="423901" y="1050032"/>
                </a:lnTo>
                <a:lnTo>
                  <a:pt x="425262" y="1053893"/>
                </a:lnTo>
                <a:lnTo>
                  <a:pt x="426623" y="1057753"/>
                </a:lnTo>
                <a:lnTo>
                  <a:pt x="427984" y="1061614"/>
                </a:lnTo>
                <a:lnTo>
                  <a:pt x="430026" y="1065701"/>
                </a:lnTo>
                <a:lnTo>
                  <a:pt x="432521" y="1069789"/>
                </a:lnTo>
                <a:lnTo>
                  <a:pt x="435016" y="1073876"/>
                </a:lnTo>
                <a:lnTo>
                  <a:pt x="437738" y="1077964"/>
                </a:lnTo>
                <a:lnTo>
                  <a:pt x="440914" y="1082052"/>
                </a:lnTo>
                <a:lnTo>
                  <a:pt x="444544" y="1085912"/>
                </a:lnTo>
                <a:lnTo>
                  <a:pt x="447719" y="1089773"/>
                </a:lnTo>
                <a:lnTo>
                  <a:pt x="451349" y="1093179"/>
                </a:lnTo>
                <a:lnTo>
                  <a:pt x="454978" y="1096131"/>
                </a:lnTo>
                <a:lnTo>
                  <a:pt x="458608" y="1098629"/>
                </a:lnTo>
                <a:lnTo>
                  <a:pt x="462010" y="1101354"/>
                </a:lnTo>
                <a:lnTo>
                  <a:pt x="465640" y="1103398"/>
                </a:lnTo>
                <a:lnTo>
                  <a:pt x="469042" y="1105214"/>
                </a:lnTo>
                <a:lnTo>
                  <a:pt x="472672" y="1106577"/>
                </a:lnTo>
                <a:lnTo>
                  <a:pt x="475621" y="1107712"/>
                </a:lnTo>
                <a:lnTo>
                  <a:pt x="478797" y="1108394"/>
                </a:lnTo>
                <a:lnTo>
                  <a:pt x="481746" y="1108621"/>
                </a:lnTo>
                <a:lnTo>
                  <a:pt x="484695" y="1108621"/>
                </a:lnTo>
                <a:lnTo>
                  <a:pt x="486963" y="1108394"/>
                </a:lnTo>
                <a:lnTo>
                  <a:pt x="489231" y="1107485"/>
                </a:lnTo>
                <a:lnTo>
                  <a:pt x="491273" y="1106350"/>
                </a:lnTo>
                <a:lnTo>
                  <a:pt x="585185" y="1028913"/>
                </a:lnTo>
                <a:lnTo>
                  <a:pt x="670478" y="1199001"/>
                </a:lnTo>
                <a:lnTo>
                  <a:pt x="672066" y="1202862"/>
                </a:lnTo>
                <a:lnTo>
                  <a:pt x="673881" y="1206495"/>
                </a:lnTo>
                <a:lnTo>
                  <a:pt x="676149" y="1210129"/>
                </a:lnTo>
                <a:lnTo>
                  <a:pt x="678644" y="1213989"/>
                </a:lnTo>
                <a:lnTo>
                  <a:pt x="681366" y="1217850"/>
                </a:lnTo>
                <a:lnTo>
                  <a:pt x="684769" y="1221483"/>
                </a:lnTo>
                <a:lnTo>
                  <a:pt x="688172" y="1225116"/>
                </a:lnTo>
                <a:lnTo>
                  <a:pt x="692028" y="1228296"/>
                </a:lnTo>
                <a:lnTo>
                  <a:pt x="695884" y="1231702"/>
                </a:lnTo>
                <a:lnTo>
                  <a:pt x="699967" y="1234881"/>
                </a:lnTo>
                <a:lnTo>
                  <a:pt x="704051" y="1237606"/>
                </a:lnTo>
                <a:lnTo>
                  <a:pt x="708361" y="1240331"/>
                </a:lnTo>
                <a:lnTo>
                  <a:pt x="712897" y="1242829"/>
                </a:lnTo>
                <a:lnTo>
                  <a:pt x="717434" y="1244873"/>
                </a:lnTo>
                <a:lnTo>
                  <a:pt x="722198" y="1246917"/>
                </a:lnTo>
                <a:lnTo>
                  <a:pt x="726735" y="1248052"/>
                </a:lnTo>
                <a:lnTo>
                  <a:pt x="731272" y="1249415"/>
                </a:lnTo>
                <a:lnTo>
                  <a:pt x="735808" y="1249869"/>
                </a:lnTo>
                <a:lnTo>
                  <a:pt x="739892" y="1250096"/>
                </a:lnTo>
                <a:lnTo>
                  <a:pt x="743748" y="1249869"/>
                </a:lnTo>
                <a:lnTo>
                  <a:pt x="747377" y="1249188"/>
                </a:lnTo>
                <a:lnTo>
                  <a:pt x="750780" y="1248052"/>
                </a:lnTo>
                <a:lnTo>
                  <a:pt x="754183" y="1246690"/>
                </a:lnTo>
                <a:lnTo>
                  <a:pt x="756905" y="1244873"/>
                </a:lnTo>
                <a:lnTo>
                  <a:pt x="759400" y="1242829"/>
                </a:lnTo>
                <a:lnTo>
                  <a:pt x="761668" y="1240104"/>
                </a:lnTo>
                <a:lnTo>
                  <a:pt x="763256" y="1237379"/>
                </a:lnTo>
                <a:lnTo>
                  <a:pt x="764844" y="1233973"/>
                </a:lnTo>
                <a:lnTo>
                  <a:pt x="765751" y="1230794"/>
                </a:lnTo>
                <a:lnTo>
                  <a:pt x="766205" y="1227160"/>
                </a:lnTo>
                <a:lnTo>
                  <a:pt x="766432" y="1223073"/>
                </a:lnTo>
                <a:lnTo>
                  <a:pt x="765978" y="1218985"/>
                </a:lnTo>
                <a:lnTo>
                  <a:pt x="688172" y="1040495"/>
                </a:lnTo>
                <a:lnTo>
                  <a:pt x="924314" y="1204224"/>
                </a:lnTo>
                <a:lnTo>
                  <a:pt x="927490" y="1208312"/>
                </a:lnTo>
                <a:lnTo>
                  <a:pt x="930892" y="1212172"/>
                </a:lnTo>
                <a:lnTo>
                  <a:pt x="934522" y="1215806"/>
                </a:lnTo>
                <a:lnTo>
                  <a:pt x="938378" y="1218985"/>
                </a:lnTo>
                <a:lnTo>
                  <a:pt x="942461" y="1221710"/>
                </a:lnTo>
                <a:lnTo>
                  <a:pt x="946318" y="1224208"/>
                </a:lnTo>
                <a:lnTo>
                  <a:pt x="950401" y="1226252"/>
                </a:lnTo>
                <a:lnTo>
                  <a:pt x="954484" y="1227841"/>
                </a:lnTo>
                <a:lnTo>
                  <a:pt x="958567" y="1229204"/>
                </a:lnTo>
                <a:lnTo>
                  <a:pt x="962423" y="1229885"/>
                </a:lnTo>
                <a:lnTo>
                  <a:pt x="966506" y="1230112"/>
                </a:lnTo>
                <a:lnTo>
                  <a:pt x="970363" y="1230112"/>
                </a:lnTo>
                <a:lnTo>
                  <a:pt x="973992" y="1229658"/>
                </a:lnTo>
                <a:lnTo>
                  <a:pt x="977622" y="1228750"/>
                </a:lnTo>
                <a:lnTo>
                  <a:pt x="980797" y="1227387"/>
                </a:lnTo>
                <a:lnTo>
                  <a:pt x="984200" y="1225343"/>
                </a:lnTo>
                <a:lnTo>
                  <a:pt x="986922" y="1223073"/>
                </a:lnTo>
                <a:lnTo>
                  <a:pt x="989644" y="1220120"/>
                </a:lnTo>
                <a:lnTo>
                  <a:pt x="991686" y="1217168"/>
                </a:lnTo>
                <a:lnTo>
                  <a:pt x="993501" y="1213762"/>
                </a:lnTo>
                <a:lnTo>
                  <a:pt x="994635" y="1210129"/>
                </a:lnTo>
                <a:lnTo>
                  <a:pt x="995769" y="1206268"/>
                </a:lnTo>
                <a:lnTo>
                  <a:pt x="996223" y="1202181"/>
                </a:lnTo>
                <a:lnTo>
                  <a:pt x="996223" y="1198093"/>
                </a:lnTo>
                <a:lnTo>
                  <a:pt x="996223" y="1193778"/>
                </a:lnTo>
                <a:lnTo>
                  <a:pt x="995542" y="1189464"/>
                </a:lnTo>
                <a:lnTo>
                  <a:pt x="994408" y="1184922"/>
                </a:lnTo>
                <a:lnTo>
                  <a:pt x="993274" y="1180380"/>
                </a:lnTo>
                <a:lnTo>
                  <a:pt x="991459" y="1175838"/>
                </a:lnTo>
                <a:lnTo>
                  <a:pt x="989417" y="1171297"/>
                </a:lnTo>
                <a:lnTo>
                  <a:pt x="986695" y="1166982"/>
                </a:lnTo>
                <a:lnTo>
                  <a:pt x="983973" y="1162440"/>
                </a:lnTo>
                <a:lnTo>
                  <a:pt x="757812" y="992352"/>
                </a:lnTo>
                <a:lnTo>
                  <a:pt x="760988" y="990763"/>
                </a:lnTo>
                <a:lnTo>
                  <a:pt x="1045901" y="1023690"/>
                </a:lnTo>
                <a:lnTo>
                  <a:pt x="1050211" y="1024826"/>
                </a:lnTo>
                <a:lnTo>
                  <a:pt x="1054294" y="1025734"/>
                </a:lnTo>
                <a:lnTo>
                  <a:pt x="1058377" y="1025961"/>
                </a:lnTo>
                <a:lnTo>
                  <a:pt x="1062234" y="1025961"/>
                </a:lnTo>
                <a:lnTo>
                  <a:pt x="1066090" y="1025280"/>
                </a:lnTo>
                <a:lnTo>
                  <a:pt x="1069493" y="1024144"/>
                </a:lnTo>
                <a:lnTo>
                  <a:pt x="1072668" y="1022782"/>
                </a:lnTo>
                <a:lnTo>
                  <a:pt x="1075617" y="1020965"/>
                </a:lnTo>
                <a:lnTo>
                  <a:pt x="1078339" y="1018694"/>
                </a:lnTo>
                <a:lnTo>
                  <a:pt x="1080608" y="1016196"/>
                </a:lnTo>
                <a:lnTo>
                  <a:pt x="1083103" y="1013244"/>
                </a:lnTo>
                <a:lnTo>
                  <a:pt x="1084464" y="1010065"/>
                </a:lnTo>
                <a:lnTo>
                  <a:pt x="1086052" y="1006432"/>
                </a:lnTo>
                <a:lnTo>
                  <a:pt x="1087186" y="1002344"/>
                </a:lnTo>
                <a:lnTo>
                  <a:pt x="1087640" y="998256"/>
                </a:lnTo>
                <a:lnTo>
                  <a:pt x="1087867" y="993715"/>
                </a:lnTo>
                <a:lnTo>
                  <a:pt x="1087640" y="988946"/>
                </a:lnTo>
                <a:lnTo>
                  <a:pt x="1086733" y="984404"/>
                </a:lnTo>
                <a:lnTo>
                  <a:pt x="1085825" y="979862"/>
                </a:lnTo>
                <a:lnTo>
                  <a:pt x="1084464" y="975548"/>
                </a:lnTo>
                <a:lnTo>
                  <a:pt x="1082423" y="970779"/>
                </a:lnTo>
                <a:lnTo>
                  <a:pt x="1080381" y="966464"/>
                </a:lnTo>
                <a:lnTo>
                  <a:pt x="1077886" y="962150"/>
                </a:lnTo>
                <a:lnTo>
                  <a:pt x="1075164" y="958062"/>
                </a:lnTo>
                <a:lnTo>
                  <a:pt x="1071988" y="954202"/>
                </a:lnTo>
                <a:lnTo>
                  <a:pt x="1068585" y="950568"/>
                </a:lnTo>
                <a:lnTo>
                  <a:pt x="1065183" y="947389"/>
                </a:lnTo>
                <a:lnTo>
                  <a:pt x="1061553" y="944210"/>
                </a:lnTo>
                <a:lnTo>
                  <a:pt x="1057470" y="941485"/>
                </a:lnTo>
                <a:lnTo>
                  <a:pt x="1053387" y="938760"/>
                </a:lnTo>
                <a:lnTo>
                  <a:pt x="1048850" y="936716"/>
                </a:lnTo>
                <a:lnTo>
                  <a:pt x="1044313" y="934899"/>
                </a:lnTo>
                <a:lnTo>
                  <a:pt x="860118" y="918549"/>
                </a:lnTo>
                <a:lnTo>
                  <a:pt x="1109698" y="731671"/>
                </a:lnTo>
                <a:lnTo>
                  <a:pt x="1109551" y="731383"/>
                </a:lnTo>
                <a:lnTo>
                  <a:pt x="1187385" y="673553"/>
                </a:lnTo>
                <a:lnTo>
                  <a:pt x="1194873" y="687387"/>
                </a:lnTo>
                <a:lnTo>
                  <a:pt x="1202362" y="701221"/>
                </a:lnTo>
                <a:lnTo>
                  <a:pt x="1209169" y="715055"/>
                </a:lnTo>
                <a:lnTo>
                  <a:pt x="1216204" y="728889"/>
                </a:lnTo>
                <a:lnTo>
                  <a:pt x="1222558" y="742723"/>
                </a:lnTo>
                <a:lnTo>
                  <a:pt x="1228684" y="756783"/>
                </a:lnTo>
                <a:lnTo>
                  <a:pt x="1234811" y="770617"/>
                </a:lnTo>
                <a:lnTo>
                  <a:pt x="1240484" y="784678"/>
                </a:lnTo>
                <a:lnTo>
                  <a:pt x="1245703" y="798512"/>
                </a:lnTo>
                <a:lnTo>
                  <a:pt x="1250923" y="812573"/>
                </a:lnTo>
                <a:lnTo>
                  <a:pt x="1255688" y="826406"/>
                </a:lnTo>
                <a:lnTo>
                  <a:pt x="1260680" y="840467"/>
                </a:lnTo>
                <a:lnTo>
                  <a:pt x="1264992" y="854301"/>
                </a:lnTo>
                <a:lnTo>
                  <a:pt x="1269076" y="868362"/>
                </a:lnTo>
                <a:lnTo>
                  <a:pt x="1272934" y="882196"/>
                </a:lnTo>
                <a:lnTo>
                  <a:pt x="1276338" y="896030"/>
                </a:lnTo>
                <a:lnTo>
                  <a:pt x="1279515" y="910090"/>
                </a:lnTo>
                <a:lnTo>
                  <a:pt x="1282692" y="923924"/>
                </a:lnTo>
                <a:lnTo>
                  <a:pt x="1285415" y="937759"/>
                </a:lnTo>
                <a:lnTo>
                  <a:pt x="1288138" y="951366"/>
                </a:lnTo>
                <a:lnTo>
                  <a:pt x="1290180" y="964973"/>
                </a:lnTo>
                <a:lnTo>
                  <a:pt x="1292222" y="978580"/>
                </a:lnTo>
                <a:lnTo>
                  <a:pt x="1294038" y="992187"/>
                </a:lnTo>
                <a:lnTo>
                  <a:pt x="1295172" y="1005794"/>
                </a:lnTo>
                <a:lnTo>
                  <a:pt x="1296534" y="1019175"/>
                </a:lnTo>
                <a:lnTo>
                  <a:pt x="1297215" y="1032555"/>
                </a:lnTo>
                <a:lnTo>
                  <a:pt x="1298122" y="1045709"/>
                </a:lnTo>
                <a:lnTo>
                  <a:pt x="1298349" y="1059089"/>
                </a:lnTo>
                <a:lnTo>
                  <a:pt x="1298576" y="1072016"/>
                </a:lnTo>
                <a:lnTo>
                  <a:pt x="1298349" y="1085169"/>
                </a:lnTo>
                <a:lnTo>
                  <a:pt x="1297669" y="1098096"/>
                </a:lnTo>
                <a:lnTo>
                  <a:pt x="1296988" y="1111023"/>
                </a:lnTo>
                <a:lnTo>
                  <a:pt x="1296307" y="1123496"/>
                </a:lnTo>
                <a:lnTo>
                  <a:pt x="1294945" y="1135969"/>
                </a:lnTo>
                <a:lnTo>
                  <a:pt x="1293357" y="1148669"/>
                </a:lnTo>
                <a:lnTo>
                  <a:pt x="1291542" y="1160916"/>
                </a:lnTo>
                <a:lnTo>
                  <a:pt x="1289499" y="1173162"/>
                </a:lnTo>
                <a:lnTo>
                  <a:pt x="1287230" y="1185182"/>
                </a:lnTo>
                <a:lnTo>
                  <a:pt x="1284734" y="1197201"/>
                </a:lnTo>
                <a:lnTo>
                  <a:pt x="1282011" y="1208994"/>
                </a:lnTo>
                <a:lnTo>
                  <a:pt x="1278834" y="1220560"/>
                </a:lnTo>
                <a:lnTo>
                  <a:pt x="1275203" y="1231900"/>
                </a:lnTo>
                <a:lnTo>
                  <a:pt x="1271573" y="1243239"/>
                </a:lnTo>
                <a:lnTo>
                  <a:pt x="1267715" y="1254578"/>
                </a:lnTo>
                <a:lnTo>
                  <a:pt x="1263630" y="1265464"/>
                </a:lnTo>
                <a:lnTo>
                  <a:pt x="1259092" y="1276350"/>
                </a:lnTo>
                <a:lnTo>
                  <a:pt x="1254553" y="1287009"/>
                </a:lnTo>
                <a:lnTo>
                  <a:pt x="1249334" y="1297441"/>
                </a:lnTo>
                <a:lnTo>
                  <a:pt x="1244342" y="1307646"/>
                </a:lnTo>
                <a:lnTo>
                  <a:pt x="1238669" y="1317625"/>
                </a:lnTo>
                <a:lnTo>
                  <a:pt x="1232996" y="1327603"/>
                </a:lnTo>
                <a:lnTo>
                  <a:pt x="1226869" y="1337128"/>
                </a:lnTo>
                <a:lnTo>
                  <a:pt x="1220515" y="1346653"/>
                </a:lnTo>
                <a:lnTo>
                  <a:pt x="1214161" y="1355951"/>
                </a:lnTo>
                <a:lnTo>
                  <a:pt x="1207127" y="1365023"/>
                </a:lnTo>
                <a:lnTo>
                  <a:pt x="1200092" y="1373868"/>
                </a:lnTo>
                <a:lnTo>
                  <a:pt x="1192604" y="1382259"/>
                </a:lnTo>
                <a:lnTo>
                  <a:pt x="1184889" y="1390650"/>
                </a:lnTo>
                <a:lnTo>
                  <a:pt x="1177173" y="1398587"/>
                </a:lnTo>
                <a:lnTo>
                  <a:pt x="1169004" y="1406525"/>
                </a:lnTo>
                <a:lnTo>
                  <a:pt x="1160381" y="1414235"/>
                </a:lnTo>
                <a:lnTo>
                  <a:pt x="1151531" y="1421493"/>
                </a:lnTo>
                <a:lnTo>
                  <a:pt x="1142681" y="1428523"/>
                </a:lnTo>
                <a:lnTo>
                  <a:pt x="1133377" y="1435553"/>
                </a:lnTo>
                <a:lnTo>
                  <a:pt x="1122939" y="1442584"/>
                </a:lnTo>
                <a:lnTo>
                  <a:pt x="1112501" y="1449387"/>
                </a:lnTo>
                <a:lnTo>
                  <a:pt x="1101381" y="1455737"/>
                </a:lnTo>
                <a:lnTo>
                  <a:pt x="1090489" y="1461634"/>
                </a:lnTo>
                <a:lnTo>
                  <a:pt x="1079143" y="1467076"/>
                </a:lnTo>
                <a:lnTo>
                  <a:pt x="1067797" y="1472293"/>
                </a:lnTo>
                <a:lnTo>
                  <a:pt x="1055997" y="1477282"/>
                </a:lnTo>
                <a:lnTo>
                  <a:pt x="1044651" y="1481591"/>
                </a:lnTo>
                <a:lnTo>
                  <a:pt x="1032624" y="1485446"/>
                </a:lnTo>
                <a:lnTo>
                  <a:pt x="1020597" y="1488848"/>
                </a:lnTo>
                <a:lnTo>
                  <a:pt x="1008571" y="1492023"/>
                </a:lnTo>
                <a:lnTo>
                  <a:pt x="996090" y="1494744"/>
                </a:lnTo>
                <a:lnTo>
                  <a:pt x="983609" y="1497239"/>
                </a:lnTo>
                <a:lnTo>
                  <a:pt x="971129" y="1499280"/>
                </a:lnTo>
                <a:lnTo>
                  <a:pt x="958648" y="1500641"/>
                </a:lnTo>
                <a:lnTo>
                  <a:pt x="945713" y="1502001"/>
                </a:lnTo>
                <a:lnTo>
                  <a:pt x="933006" y="1502682"/>
                </a:lnTo>
                <a:lnTo>
                  <a:pt x="919844" y="1503362"/>
                </a:lnTo>
                <a:lnTo>
                  <a:pt x="906910" y="1503362"/>
                </a:lnTo>
                <a:lnTo>
                  <a:pt x="893748" y="1502909"/>
                </a:lnTo>
                <a:lnTo>
                  <a:pt x="880587" y="1502228"/>
                </a:lnTo>
                <a:lnTo>
                  <a:pt x="867199" y="1501321"/>
                </a:lnTo>
                <a:lnTo>
                  <a:pt x="853810" y="1499960"/>
                </a:lnTo>
                <a:lnTo>
                  <a:pt x="840195" y="1498146"/>
                </a:lnTo>
                <a:lnTo>
                  <a:pt x="827033" y="1496105"/>
                </a:lnTo>
                <a:lnTo>
                  <a:pt x="813418" y="1493610"/>
                </a:lnTo>
                <a:lnTo>
                  <a:pt x="799803" y="1490662"/>
                </a:lnTo>
                <a:lnTo>
                  <a:pt x="786188" y="1487487"/>
                </a:lnTo>
                <a:lnTo>
                  <a:pt x="772799" y="1483859"/>
                </a:lnTo>
                <a:lnTo>
                  <a:pt x="759184" y="1480003"/>
                </a:lnTo>
                <a:lnTo>
                  <a:pt x="745342" y="1475694"/>
                </a:lnTo>
                <a:lnTo>
                  <a:pt x="731726" y="1470932"/>
                </a:lnTo>
                <a:lnTo>
                  <a:pt x="718111" y="1466169"/>
                </a:lnTo>
                <a:lnTo>
                  <a:pt x="704269" y="1460726"/>
                </a:lnTo>
                <a:lnTo>
                  <a:pt x="690881" y="1455057"/>
                </a:lnTo>
                <a:lnTo>
                  <a:pt x="677265" y="1449387"/>
                </a:lnTo>
                <a:lnTo>
                  <a:pt x="663650" y="1442810"/>
                </a:lnTo>
                <a:lnTo>
                  <a:pt x="650035" y="1436234"/>
                </a:lnTo>
                <a:lnTo>
                  <a:pt x="636419" y="1429203"/>
                </a:lnTo>
                <a:lnTo>
                  <a:pt x="623031" y="1422173"/>
                </a:lnTo>
                <a:lnTo>
                  <a:pt x="609643" y="1414462"/>
                </a:lnTo>
                <a:lnTo>
                  <a:pt x="596254" y="1406525"/>
                </a:lnTo>
                <a:lnTo>
                  <a:pt x="583093" y="1398134"/>
                </a:lnTo>
                <a:lnTo>
                  <a:pt x="569705" y="1389743"/>
                </a:lnTo>
                <a:lnTo>
                  <a:pt x="556316" y="1380671"/>
                </a:lnTo>
                <a:lnTo>
                  <a:pt x="543382" y="1371373"/>
                </a:lnTo>
                <a:lnTo>
                  <a:pt x="530220" y="1361848"/>
                </a:lnTo>
                <a:lnTo>
                  <a:pt x="517513" y="1352096"/>
                </a:lnTo>
                <a:lnTo>
                  <a:pt x="504578" y="1341891"/>
                </a:lnTo>
                <a:lnTo>
                  <a:pt x="491870" y="1331232"/>
                </a:lnTo>
                <a:lnTo>
                  <a:pt x="479390" y="1320573"/>
                </a:lnTo>
                <a:lnTo>
                  <a:pt x="466682" y="1309460"/>
                </a:lnTo>
                <a:lnTo>
                  <a:pt x="454428" y="1298121"/>
                </a:lnTo>
                <a:lnTo>
                  <a:pt x="442175" y="1286555"/>
                </a:lnTo>
                <a:lnTo>
                  <a:pt x="430148" y="1274535"/>
                </a:lnTo>
                <a:lnTo>
                  <a:pt x="418121" y="1262289"/>
                </a:lnTo>
                <a:lnTo>
                  <a:pt x="406321" y="1249589"/>
                </a:lnTo>
                <a:lnTo>
                  <a:pt x="394748" y="1236889"/>
                </a:lnTo>
                <a:lnTo>
                  <a:pt x="383402" y="1223509"/>
                </a:lnTo>
                <a:lnTo>
                  <a:pt x="372056" y="1210355"/>
                </a:lnTo>
                <a:lnTo>
                  <a:pt x="360937" y="1196521"/>
                </a:lnTo>
                <a:lnTo>
                  <a:pt x="350045" y="1182687"/>
                </a:lnTo>
                <a:lnTo>
                  <a:pt x="339152" y="1168173"/>
                </a:lnTo>
                <a:lnTo>
                  <a:pt x="328714" y="1153659"/>
                </a:lnTo>
                <a:lnTo>
                  <a:pt x="318276" y="1139144"/>
                </a:lnTo>
                <a:lnTo>
                  <a:pt x="308291" y="1124176"/>
                </a:lnTo>
                <a:lnTo>
                  <a:pt x="298760" y="1109209"/>
                </a:lnTo>
                <a:lnTo>
                  <a:pt x="289230" y="1094241"/>
                </a:lnTo>
                <a:lnTo>
                  <a:pt x="280380" y="1079273"/>
                </a:lnTo>
                <a:lnTo>
                  <a:pt x="271757" y="1064078"/>
                </a:lnTo>
                <a:lnTo>
                  <a:pt x="263588" y="1048657"/>
                </a:lnTo>
                <a:lnTo>
                  <a:pt x="255191" y="1033689"/>
                </a:lnTo>
                <a:lnTo>
                  <a:pt x="247703" y="1018268"/>
                </a:lnTo>
                <a:lnTo>
                  <a:pt x="240215" y="1003073"/>
                </a:lnTo>
                <a:lnTo>
                  <a:pt x="233180" y="987651"/>
                </a:lnTo>
                <a:lnTo>
                  <a:pt x="226599" y="972230"/>
                </a:lnTo>
                <a:lnTo>
                  <a:pt x="220246" y="956809"/>
                </a:lnTo>
                <a:lnTo>
                  <a:pt x="214119" y="941614"/>
                </a:lnTo>
                <a:lnTo>
                  <a:pt x="208219" y="925965"/>
                </a:lnTo>
                <a:lnTo>
                  <a:pt x="202773" y="910544"/>
                </a:lnTo>
                <a:lnTo>
                  <a:pt x="197780" y="895123"/>
                </a:lnTo>
                <a:lnTo>
                  <a:pt x="193015" y="879928"/>
                </a:lnTo>
                <a:lnTo>
                  <a:pt x="188477" y="864280"/>
                </a:lnTo>
                <a:lnTo>
                  <a:pt x="184392" y="848858"/>
                </a:lnTo>
                <a:lnTo>
                  <a:pt x="180534" y="833437"/>
                </a:lnTo>
                <a:lnTo>
                  <a:pt x="177130" y="818469"/>
                </a:lnTo>
                <a:lnTo>
                  <a:pt x="174180" y="803048"/>
                </a:lnTo>
                <a:lnTo>
                  <a:pt x="171004" y="788080"/>
                </a:lnTo>
                <a:lnTo>
                  <a:pt x="168734" y="772885"/>
                </a:lnTo>
                <a:lnTo>
                  <a:pt x="166465" y="757690"/>
                </a:lnTo>
                <a:lnTo>
                  <a:pt x="164650" y="742723"/>
                </a:lnTo>
                <a:lnTo>
                  <a:pt x="163061" y="727755"/>
                </a:lnTo>
                <a:lnTo>
                  <a:pt x="161927" y="713014"/>
                </a:lnTo>
                <a:lnTo>
                  <a:pt x="161019" y="698499"/>
                </a:lnTo>
                <a:lnTo>
                  <a:pt x="160565" y="683532"/>
                </a:lnTo>
                <a:lnTo>
                  <a:pt x="160338" y="669244"/>
                </a:lnTo>
                <a:lnTo>
                  <a:pt x="160338" y="654730"/>
                </a:lnTo>
                <a:lnTo>
                  <a:pt x="160792" y="640669"/>
                </a:lnTo>
                <a:lnTo>
                  <a:pt x="161473" y="626155"/>
                </a:lnTo>
                <a:lnTo>
                  <a:pt x="162607" y="612321"/>
                </a:lnTo>
                <a:lnTo>
                  <a:pt x="164196" y="598260"/>
                </a:lnTo>
                <a:lnTo>
                  <a:pt x="166011" y="584880"/>
                </a:lnTo>
                <a:lnTo>
                  <a:pt x="168053" y="571273"/>
                </a:lnTo>
                <a:lnTo>
                  <a:pt x="170323" y="557665"/>
                </a:lnTo>
                <a:lnTo>
                  <a:pt x="173046" y="544285"/>
                </a:lnTo>
                <a:lnTo>
                  <a:pt x="175996" y="531358"/>
                </a:lnTo>
                <a:lnTo>
                  <a:pt x="179400" y="518432"/>
                </a:lnTo>
                <a:lnTo>
                  <a:pt x="183030" y="505732"/>
                </a:lnTo>
                <a:lnTo>
                  <a:pt x="187115" y="493258"/>
                </a:lnTo>
                <a:lnTo>
                  <a:pt x="191426" y="480785"/>
                </a:lnTo>
                <a:lnTo>
                  <a:pt x="196192" y="468765"/>
                </a:lnTo>
                <a:lnTo>
                  <a:pt x="200957" y="456746"/>
                </a:lnTo>
                <a:lnTo>
                  <a:pt x="206403" y="445407"/>
                </a:lnTo>
                <a:lnTo>
                  <a:pt x="212076" y="433840"/>
                </a:lnTo>
                <a:lnTo>
                  <a:pt x="217976" y="422501"/>
                </a:lnTo>
                <a:lnTo>
                  <a:pt x="224330" y="411842"/>
                </a:lnTo>
                <a:lnTo>
                  <a:pt x="230911" y="400957"/>
                </a:lnTo>
                <a:lnTo>
                  <a:pt x="237945" y="390524"/>
                </a:lnTo>
                <a:lnTo>
                  <a:pt x="244980" y="380319"/>
                </a:lnTo>
                <a:lnTo>
                  <a:pt x="252695" y="370340"/>
                </a:lnTo>
                <a:lnTo>
                  <a:pt x="260638" y="360589"/>
                </a:lnTo>
                <a:lnTo>
                  <a:pt x="268807" y="351290"/>
                </a:lnTo>
                <a:lnTo>
                  <a:pt x="277657" y="342219"/>
                </a:lnTo>
                <a:lnTo>
                  <a:pt x="286507" y="333374"/>
                </a:lnTo>
                <a:lnTo>
                  <a:pt x="295810" y="324983"/>
                </a:lnTo>
                <a:lnTo>
                  <a:pt x="305114" y="316819"/>
                </a:lnTo>
                <a:lnTo>
                  <a:pt x="315099" y="308882"/>
                </a:lnTo>
                <a:lnTo>
                  <a:pt x="325537" y="301171"/>
                </a:lnTo>
                <a:lnTo>
                  <a:pt x="334614" y="294821"/>
                </a:lnTo>
                <a:lnTo>
                  <a:pt x="343918" y="288924"/>
                </a:lnTo>
                <a:lnTo>
                  <a:pt x="353675" y="283255"/>
                </a:lnTo>
                <a:lnTo>
                  <a:pt x="362979" y="278039"/>
                </a:lnTo>
                <a:lnTo>
                  <a:pt x="372964" y="272823"/>
                </a:lnTo>
                <a:lnTo>
                  <a:pt x="382948" y="268060"/>
                </a:lnTo>
                <a:lnTo>
                  <a:pt x="392933" y="263524"/>
                </a:lnTo>
                <a:lnTo>
                  <a:pt x="403371" y="259442"/>
                </a:lnTo>
                <a:lnTo>
                  <a:pt x="413583" y="255587"/>
                </a:lnTo>
                <a:lnTo>
                  <a:pt x="424021" y="252185"/>
                </a:lnTo>
                <a:lnTo>
                  <a:pt x="434459" y="248783"/>
                </a:lnTo>
                <a:lnTo>
                  <a:pt x="445352" y="246062"/>
                </a:lnTo>
                <a:lnTo>
                  <a:pt x="456017" y="243340"/>
                </a:lnTo>
                <a:lnTo>
                  <a:pt x="466909" y="241073"/>
                </a:lnTo>
                <a:lnTo>
                  <a:pt x="478028" y="239032"/>
                </a:lnTo>
                <a:lnTo>
                  <a:pt x="488920" y="237444"/>
                </a:lnTo>
                <a:lnTo>
                  <a:pt x="500267" y="236083"/>
                </a:lnTo>
                <a:lnTo>
                  <a:pt x="511613" y="234949"/>
                </a:lnTo>
                <a:lnTo>
                  <a:pt x="522732" y="234269"/>
                </a:lnTo>
                <a:lnTo>
                  <a:pt x="534078" y="233589"/>
                </a:lnTo>
                <a:lnTo>
                  <a:pt x="545651" y="233362"/>
                </a:lnTo>
                <a:close/>
                <a:moveTo>
                  <a:pt x="1471613" y="153987"/>
                </a:moveTo>
                <a:lnTo>
                  <a:pt x="1475922" y="153987"/>
                </a:lnTo>
                <a:lnTo>
                  <a:pt x="1481819" y="154667"/>
                </a:lnTo>
                <a:lnTo>
                  <a:pt x="1488849" y="155799"/>
                </a:lnTo>
                <a:lnTo>
                  <a:pt x="1497240" y="157839"/>
                </a:lnTo>
                <a:lnTo>
                  <a:pt x="1506538" y="160557"/>
                </a:lnTo>
                <a:lnTo>
                  <a:pt x="1511301" y="162143"/>
                </a:lnTo>
                <a:lnTo>
                  <a:pt x="1516517" y="164182"/>
                </a:lnTo>
                <a:lnTo>
                  <a:pt x="1521733" y="166222"/>
                </a:lnTo>
                <a:lnTo>
                  <a:pt x="1527176" y="168714"/>
                </a:lnTo>
                <a:lnTo>
                  <a:pt x="1532846" y="171433"/>
                </a:lnTo>
                <a:lnTo>
                  <a:pt x="1538515" y="174605"/>
                </a:lnTo>
                <a:lnTo>
                  <a:pt x="1544185" y="177550"/>
                </a:lnTo>
                <a:lnTo>
                  <a:pt x="1549628" y="181175"/>
                </a:lnTo>
                <a:lnTo>
                  <a:pt x="1555524" y="185027"/>
                </a:lnTo>
                <a:lnTo>
                  <a:pt x="1561194" y="189105"/>
                </a:lnTo>
                <a:lnTo>
                  <a:pt x="1567090" y="193636"/>
                </a:lnTo>
                <a:lnTo>
                  <a:pt x="1572760" y="198394"/>
                </a:lnTo>
                <a:lnTo>
                  <a:pt x="1578430" y="203379"/>
                </a:lnTo>
                <a:lnTo>
                  <a:pt x="1583646" y="209043"/>
                </a:lnTo>
                <a:lnTo>
                  <a:pt x="1589315" y="214934"/>
                </a:lnTo>
                <a:lnTo>
                  <a:pt x="1594531" y="221051"/>
                </a:lnTo>
                <a:lnTo>
                  <a:pt x="1599521" y="227622"/>
                </a:lnTo>
                <a:lnTo>
                  <a:pt x="1604737" y="234645"/>
                </a:lnTo>
                <a:lnTo>
                  <a:pt x="1609273" y="241669"/>
                </a:lnTo>
                <a:lnTo>
                  <a:pt x="1613582" y="248919"/>
                </a:lnTo>
                <a:lnTo>
                  <a:pt x="1617437" y="256396"/>
                </a:lnTo>
                <a:lnTo>
                  <a:pt x="1621065" y="263420"/>
                </a:lnTo>
                <a:lnTo>
                  <a:pt x="1624240" y="270670"/>
                </a:lnTo>
                <a:lnTo>
                  <a:pt x="1626962" y="277467"/>
                </a:lnTo>
                <a:lnTo>
                  <a:pt x="1629230" y="284717"/>
                </a:lnTo>
                <a:lnTo>
                  <a:pt x="1631271" y="291514"/>
                </a:lnTo>
                <a:lnTo>
                  <a:pt x="1633085" y="298538"/>
                </a:lnTo>
                <a:lnTo>
                  <a:pt x="1634673" y="305108"/>
                </a:lnTo>
                <a:lnTo>
                  <a:pt x="1636033" y="311905"/>
                </a:lnTo>
                <a:lnTo>
                  <a:pt x="1636714" y="318249"/>
                </a:lnTo>
                <a:lnTo>
                  <a:pt x="1637394" y="324593"/>
                </a:lnTo>
                <a:lnTo>
                  <a:pt x="1638074" y="330711"/>
                </a:lnTo>
                <a:lnTo>
                  <a:pt x="1638301" y="336601"/>
                </a:lnTo>
                <a:lnTo>
                  <a:pt x="1638301" y="342492"/>
                </a:lnTo>
                <a:lnTo>
                  <a:pt x="1638301" y="347930"/>
                </a:lnTo>
                <a:lnTo>
                  <a:pt x="1638074" y="352914"/>
                </a:lnTo>
                <a:lnTo>
                  <a:pt x="1637167" y="362657"/>
                </a:lnTo>
                <a:lnTo>
                  <a:pt x="1636033" y="371040"/>
                </a:lnTo>
                <a:lnTo>
                  <a:pt x="1634673" y="378290"/>
                </a:lnTo>
                <a:lnTo>
                  <a:pt x="1632858" y="383954"/>
                </a:lnTo>
                <a:lnTo>
                  <a:pt x="1631271" y="387806"/>
                </a:lnTo>
                <a:lnTo>
                  <a:pt x="1630817" y="388939"/>
                </a:lnTo>
                <a:lnTo>
                  <a:pt x="1630137" y="390072"/>
                </a:lnTo>
                <a:lnTo>
                  <a:pt x="1629457" y="390525"/>
                </a:lnTo>
                <a:lnTo>
                  <a:pt x="1629003" y="390298"/>
                </a:lnTo>
                <a:lnTo>
                  <a:pt x="1628549" y="390072"/>
                </a:lnTo>
                <a:lnTo>
                  <a:pt x="1628323" y="389619"/>
                </a:lnTo>
                <a:lnTo>
                  <a:pt x="1628096" y="386900"/>
                </a:lnTo>
                <a:lnTo>
                  <a:pt x="1627869" y="377157"/>
                </a:lnTo>
                <a:lnTo>
                  <a:pt x="1627869" y="370360"/>
                </a:lnTo>
                <a:lnTo>
                  <a:pt x="1627415" y="362430"/>
                </a:lnTo>
                <a:lnTo>
                  <a:pt x="1626962" y="353141"/>
                </a:lnTo>
                <a:lnTo>
                  <a:pt x="1626055" y="343172"/>
                </a:lnTo>
                <a:lnTo>
                  <a:pt x="1624694" y="332297"/>
                </a:lnTo>
                <a:lnTo>
                  <a:pt x="1622653" y="320742"/>
                </a:lnTo>
                <a:lnTo>
                  <a:pt x="1621292" y="314851"/>
                </a:lnTo>
                <a:lnTo>
                  <a:pt x="1619932" y="308733"/>
                </a:lnTo>
                <a:lnTo>
                  <a:pt x="1618117" y="302616"/>
                </a:lnTo>
                <a:lnTo>
                  <a:pt x="1616076" y="296272"/>
                </a:lnTo>
                <a:lnTo>
                  <a:pt x="1614035" y="289928"/>
                </a:lnTo>
                <a:lnTo>
                  <a:pt x="1611314" y="283358"/>
                </a:lnTo>
                <a:lnTo>
                  <a:pt x="1608592" y="277014"/>
                </a:lnTo>
                <a:lnTo>
                  <a:pt x="1605417" y="270443"/>
                </a:lnTo>
                <a:lnTo>
                  <a:pt x="1602242" y="264099"/>
                </a:lnTo>
                <a:lnTo>
                  <a:pt x="1598614" y="257302"/>
                </a:lnTo>
                <a:lnTo>
                  <a:pt x="1594531" y="250958"/>
                </a:lnTo>
                <a:lnTo>
                  <a:pt x="1590223" y="244614"/>
                </a:lnTo>
                <a:lnTo>
                  <a:pt x="1585687" y="238271"/>
                </a:lnTo>
                <a:lnTo>
                  <a:pt x="1581151" y="232153"/>
                </a:lnTo>
                <a:lnTo>
                  <a:pt x="1576615" y="226262"/>
                </a:lnTo>
                <a:lnTo>
                  <a:pt x="1571626" y="220825"/>
                </a:lnTo>
                <a:lnTo>
                  <a:pt x="1566864" y="215614"/>
                </a:lnTo>
                <a:lnTo>
                  <a:pt x="1561647" y="210856"/>
                </a:lnTo>
                <a:lnTo>
                  <a:pt x="1556658" y="205871"/>
                </a:lnTo>
                <a:lnTo>
                  <a:pt x="1551442" y="201566"/>
                </a:lnTo>
                <a:lnTo>
                  <a:pt x="1546453" y="197488"/>
                </a:lnTo>
                <a:lnTo>
                  <a:pt x="1541237" y="193636"/>
                </a:lnTo>
                <a:lnTo>
                  <a:pt x="1536247" y="190011"/>
                </a:lnTo>
                <a:lnTo>
                  <a:pt x="1531031" y="186839"/>
                </a:lnTo>
                <a:lnTo>
                  <a:pt x="1521053" y="180722"/>
                </a:lnTo>
                <a:lnTo>
                  <a:pt x="1511301" y="175284"/>
                </a:lnTo>
                <a:lnTo>
                  <a:pt x="1502456" y="170980"/>
                </a:lnTo>
                <a:lnTo>
                  <a:pt x="1494292" y="167128"/>
                </a:lnTo>
                <a:lnTo>
                  <a:pt x="1486808" y="163729"/>
                </a:lnTo>
                <a:lnTo>
                  <a:pt x="1480458" y="161237"/>
                </a:lnTo>
                <a:lnTo>
                  <a:pt x="1475015" y="159198"/>
                </a:lnTo>
                <a:lnTo>
                  <a:pt x="1471386" y="157612"/>
                </a:lnTo>
                <a:lnTo>
                  <a:pt x="1469119" y="156253"/>
                </a:lnTo>
                <a:lnTo>
                  <a:pt x="1468665" y="155799"/>
                </a:lnTo>
                <a:lnTo>
                  <a:pt x="1468438" y="155346"/>
                </a:lnTo>
                <a:lnTo>
                  <a:pt x="1468665" y="154893"/>
                </a:lnTo>
                <a:lnTo>
                  <a:pt x="1469119" y="154667"/>
                </a:lnTo>
                <a:lnTo>
                  <a:pt x="1470253" y="154213"/>
                </a:lnTo>
                <a:lnTo>
                  <a:pt x="1471613" y="153987"/>
                </a:lnTo>
                <a:close/>
                <a:moveTo>
                  <a:pt x="1488832" y="74612"/>
                </a:moveTo>
                <a:lnTo>
                  <a:pt x="1491542" y="74612"/>
                </a:lnTo>
                <a:lnTo>
                  <a:pt x="1494705" y="74839"/>
                </a:lnTo>
                <a:lnTo>
                  <a:pt x="1498546" y="75066"/>
                </a:lnTo>
                <a:lnTo>
                  <a:pt x="1502838" y="75519"/>
                </a:lnTo>
                <a:lnTo>
                  <a:pt x="1507356" y="76426"/>
                </a:lnTo>
                <a:lnTo>
                  <a:pt x="1512552" y="77107"/>
                </a:lnTo>
                <a:lnTo>
                  <a:pt x="1518200" y="78467"/>
                </a:lnTo>
                <a:lnTo>
                  <a:pt x="1524074" y="80055"/>
                </a:lnTo>
                <a:lnTo>
                  <a:pt x="1530400" y="81642"/>
                </a:lnTo>
                <a:lnTo>
                  <a:pt x="1536951" y="83910"/>
                </a:lnTo>
                <a:lnTo>
                  <a:pt x="1543954" y="86178"/>
                </a:lnTo>
                <a:lnTo>
                  <a:pt x="1550732" y="88673"/>
                </a:lnTo>
                <a:lnTo>
                  <a:pt x="1558187" y="91848"/>
                </a:lnTo>
                <a:lnTo>
                  <a:pt x="1565642" y="95023"/>
                </a:lnTo>
                <a:lnTo>
                  <a:pt x="1573097" y="98878"/>
                </a:lnTo>
                <a:lnTo>
                  <a:pt x="1581004" y="102960"/>
                </a:lnTo>
                <a:lnTo>
                  <a:pt x="1588911" y="107496"/>
                </a:lnTo>
                <a:lnTo>
                  <a:pt x="1596818" y="112485"/>
                </a:lnTo>
                <a:lnTo>
                  <a:pt x="1604725" y="117928"/>
                </a:lnTo>
                <a:lnTo>
                  <a:pt x="1612632" y="123371"/>
                </a:lnTo>
                <a:lnTo>
                  <a:pt x="1620539" y="129721"/>
                </a:lnTo>
                <a:lnTo>
                  <a:pt x="1628446" y="136298"/>
                </a:lnTo>
                <a:lnTo>
                  <a:pt x="1636127" y="143328"/>
                </a:lnTo>
                <a:lnTo>
                  <a:pt x="1643808" y="151039"/>
                </a:lnTo>
                <a:lnTo>
                  <a:pt x="1651489" y="159203"/>
                </a:lnTo>
                <a:lnTo>
                  <a:pt x="1658493" y="168048"/>
                </a:lnTo>
                <a:lnTo>
                  <a:pt x="1665722" y="177119"/>
                </a:lnTo>
                <a:lnTo>
                  <a:pt x="1672499" y="186871"/>
                </a:lnTo>
                <a:lnTo>
                  <a:pt x="1679051" y="196623"/>
                </a:lnTo>
                <a:lnTo>
                  <a:pt x="1685150" y="206601"/>
                </a:lnTo>
                <a:lnTo>
                  <a:pt x="1690346" y="216580"/>
                </a:lnTo>
                <a:lnTo>
                  <a:pt x="1695316" y="226559"/>
                </a:lnTo>
                <a:lnTo>
                  <a:pt x="1699609" y="236537"/>
                </a:lnTo>
                <a:lnTo>
                  <a:pt x="1703449" y="246516"/>
                </a:lnTo>
                <a:lnTo>
                  <a:pt x="1706838" y="256268"/>
                </a:lnTo>
                <a:lnTo>
                  <a:pt x="1709549" y="266019"/>
                </a:lnTo>
                <a:lnTo>
                  <a:pt x="1712034" y="275544"/>
                </a:lnTo>
                <a:lnTo>
                  <a:pt x="1714067" y="284616"/>
                </a:lnTo>
                <a:lnTo>
                  <a:pt x="1715649" y="293914"/>
                </a:lnTo>
                <a:lnTo>
                  <a:pt x="1717004" y="302759"/>
                </a:lnTo>
                <a:lnTo>
                  <a:pt x="1717908" y="311830"/>
                </a:lnTo>
                <a:lnTo>
                  <a:pt x="1718811" y="320221"/>
                </a:lnTo>
                <a:lnTo>
                  <a:pt x="1719037" y="328385"/>
                </a:lnTo>
                <a:lnTo>
                  <a:pt x="1719263" y="336323"/>
                </a:lnTo>
                <a:lnTo>
                  <a:pt x="1719037" y="344034"/>
                </a:lnTo>
                <a:lnTo>
                  <a:pt x="1718811" y="351291"/>
                </a:lnTo>
                <a:lnTo>
                  <a:pt x="1718134" y="358094"/>
                </a:lnTo>
                <a:lnTo>
                  <a:pt x="1717682" y="364444"/>
                </a:lnTo>
                <a:lnTo>
                  <a:pt x="1717004" y="370794"/>
                </a:lnTo>
                <a:lnTo>
                  <a:pt x="1715875" y="376237"/>
                </a:lnTo>
                <a:lnTo>
                  <a:pt x="1714971" y="381453"/>
                </a:lnTo>
                <a:lnTo>
                  <a:pt x="1713841" y="385989"/>
                </a:lnTo>
                <a:lnTo>
                  <a:pt x="1712938" y="390298"/>
                </a:lnTo>
                <a:lnTo>
                  <a:pt x="1711808" y="393927"/>
                </a:lnTo>
                <a:lnTo>
                  <a:pt x="1710904" y="397102"/>
                </a:lnTo>
                <a:lnTo>
                  <a:pt x="1709775" y="399596"/>
                </a:lnTo>
                <a:lnTo>
                  <a:pt x="1708871" y="401411"/>
                </a:lnTo>
                <a:lnTo>
                  <a:pt x="1707742" y="402771"/>
                </a:lnTo>
                <a:lnTo>
                  <a:pt x="1707064" y="403225"/>
                </a:lnTo>
                <a:lnTo>
                  <a:pt x="1706838" y="403225"/>
                </a:lnTo>
                <a:lnTo>
                  <a:pt x="1706160" y="403225"/>
                </a:lnTo>
                <a:lnTo>
                  <a:pt x="1705708" y="402771"/>
                </a:lnTo>
                <a:lnTo>
                  <a:pt x="1705483" y="401864"/>
                </a:lnTo>
                <a:lnTo>
                  <a:pt x="1705257" y="400277"/>
                </a:lnTo>
                <a:lnTo>
                  <a:pt x="1705031" y="398236"/>
                </a:lnTo>
                <a:lnTo>
                  <a:pt x="1704805" y="392339"/>
                </a:lnTo>
                <a:lnTo>
                  <a:pt x="1704805" y="384855"/>
                </a:lnTo>
                <a:lnTo>
                  <a:pt x="1704353" y="375330"/>
                </a:lnTo>
                <a:lnTo>
                  <a:pt x="1704127" y="363991"/>
                </a:lnTo>
                <a:lnTo>
                  <a:pt x="1703449" y="351518"/>
                </a:lnTo>
                <a:lnTo>
                  <a:pt x="1702094" y="337457"/>
                </a:lnTo>
                <a:lnTo>
                  <a:pt x="1701416" y="329973"/>
                </a:lnTo>
                <a:lnTo>
                  <a:pt x="1700061" y="322262"/>
                </a:lnTo>
                <a:lnTo>
                  <a:pt x="1698931" y="314325"/>
                </a:lnTo>
                <a:lnTo>
                  <a:pt x="1697350" y="306387"/>
                </a:lnTo>
                <a:lnTo>
                  <a:pt x="1695542" y="297996"/>
                </a:lnTo>
                <a:lnTo>
                  <a:pt x="1693509" y="289605"/>
                </a:lnTo>
                <a:lnTo>
                  <a:pt x="1691250" y="280760"/>
                </a:lnTo>
                <a:lnTo>
                  <a:pt x="1688313" y="272143"/>
                </a:lnTo>
                <a:lnTo>
                  <a:pt x="1685376" y="263525"/>
                </a:lnTo>
                <a:lnTo>
                  <a:pt x="1681988" y="254453"/>
                </a:lnTo>
                <a:lnTo>
                  <a:pt x="1678147" y="245609"/>
                </a:lnTo>
                <a:lnTo>
                  <a:pt x="1673855" y="236310"/>
                </a:lnTo>
                <a:lnTo>
                  <a:pt x="1669336" y="227466"/>
                </a:lnTo>
                <a:lnTo>
                  <a:pt x="1664140" y="218394"/>
                </a:lnTo>
                <a:lnTo>
                  <a:pt x="1658944" y="209550"/>
                </a:lnTo>
                <a:lnTo>
                  <a:pt x="1652619" y="200478"/>
                </a:lnTo>
                <a:lnTo>
                  <a:pt x="1646519" y="191633"/>
                </a:lnTo>
                <a:lnTo>
                  <a:pt x="1640194" y="183016"/>
                </a:lnTo>
                <a:lnTo>
                  <a:pt x="1633868" y="175078"/>
                </a:lnTo>
                <a:lnTo>
                  <a:pt x="1627091" y="167594"/>
                </a:lnTo>
                <a:lnTo>
                  <a:pt x="1620313" y="160337"/>
                </a:lnTo>
                <a:lnTo>
                  <a:pt x="1613310" y="153307"/>
                </a:lnTo>
                <a:lnTo>
                  <a:pt x="1606307" y="146957"/>
                </a:lnTo>
                <a:lnTo>
                  <a:pt x="1599303" y="140833"/>
                </a:lnTo>
                <a:lnTo>
                  <a:pt x="1592074" y="135164"/>
                </a:lnTo>
                <a:lnTo>
                  <a:pt x="1584845" y="129948"/>
                </a:lnTo>
                <a:lnTo>
                  <a:pt x="1577841" y="124732"/>
                </a:lnTo>
                <a:lnTo>
                  <a:pt x="1570612" y="120196"/>
                </a:lnTo>
                <a:lnTo>
                  <a:pt x="1563835" y="115887"/>
                </a:lnTo>
                <a:lnTo>
                  <a:pt x="1556831" y="111805"/>
                </a:lnTo>
                <a:lnTo>
                  <a:pt x="1550280" y="107949"/>
                </a:lnTo>
                <a:lnTo>
                  <a:pt x="1543728" y="104321"/>
                </a:lnTo>
                <a:lnTo>
                  <a:pt x="1531077" y="98198"/>
                </a:lnTo>
                <a:lnTo>
                  <a:pt x="1519782" y="92755"/>
                </a:lnTo>
                <a:lnTo>
                  <a:pt x="1509390" y="88446"/>
                </a:lnTo>
                <a:lnTo>
                  <a:pt x="1500579" y="84817"/>
                </a:lnTo>
                <a:lnTo>
                  <a:pt x="1493350" y="81642"/>
                </a:lnTo>
                <a:lnTo>
                  <a:pt x="1488380" y="79374"/>
                </a:lnTo>
                <a:lnTo>
                  <a:pt x="1486346" y="78694"/>
                </a:lnTo>
                <a:lnTo>
                  <a:pt x="1484991" y="78014"/>
                </a:lnTo>
                <a:lnTo>
                  <a:pt x="1484539" y="77107"/>
                </a:lnTo>
                <a:lnTo>
                  <a:pt x="1484313" y="76653"/>
                </a:lnTo>
                <a:lnTo>
                  <a:pt x="1484313" y="76199"/>
                </a:lnTo>
                <a:lnTo>
                  <a:pt x="1484539" y="75973"/>
                </a:lnTo>
                <a:lnTo>
                  <a:pt x="1485217" y="75292"/>
                </a:lnTo>
                <a:lnTo>
                  <a:pt x="1486798" y="74839"/>
                </a:lnTo>
                <a:lnTo>
                  <a:pt x="1488832" y="74612"/>
                </a:lnTo>
                <a:close/>
                <a:moveTo>
                  <a:pt x="1523085" y="0"/>
                </a:moveTo>
                <a:lnTo>
                  <a:pt x="1526481" y="0"/>
                </a:lnTo>
                <a:lnTo>
                  <a:pt x="1530330" y="0"/>
                </a:lnTo>
                <a:lnTo>
                  <a:pt x="1534859" y="226"/>
                </a:lnTo>
                <a:lnTo>
                  <a:pt x="1540293" y="906"/>
                </a:lnTo>
                <a:lnTo>
                  <a:pt x="1545954" y="1811"/>
                </a:lnTo>
                <a:lnTo>
                  <a:pt x="1552294" y="2943"/>
                </a:lnTo>
                <a:lnTo>
                  <a:pt x="1559313" y="4528"/>
                </a:lnTo>
                <a:lnTo>
                  <a:pt x="1566332" y="6339"/>
                </a:lnTo>
                <a:lnTo>
                  <a:pt x="1574031" y="8377"/>
                </a:lnTo>
                <a:lnTo>
                  <a:pt x="1581956" y="10867"/>
                </a:lnTo>
                <a:lnTo>
                  <a:pt x="1590334" y="13810"/>
                </a:lnTo>
                <a:lnTo>
                  <a:pt x="1599165" y="16980"/>
                </a:lnTo>
                <a:lnTo>
                  <a:pt x="1607995" y="20602"/>
                </a:lnTo>
                <a:lnTo>
                  <a:pt x="1617279" y="24678"/>
                </a:lnTo>
                <a:lnTo>
                  <a:pt x="1626336" y="29432"/>
                </a:lnTo>
                <a:lnTo>
                  <a:pt x="1635846" y="34413"/>
                </a:lnTo>
                <a:lnTo>
                  <a:pt x="1645582" y="39846"/>
                </a:lnTo>
                <a:lnTo>
                  <a:pt x="1655319" y="45959"/>
                </a:lnTo>
                <a:lnTo>
                  <a:pt x="1665055" y="52298"/>
                </a:lnTo>
                <a:lnTo>
                  <a:pt x="1674565" y="59317"/>
                </a:lnTo>
                <a:lnTo>
                  <a:pt x="1684302" y="66788"/>
                </a:lnTo>
                <a:lnTo>
                  <a:pt x="1694038" y="75165"/>
                </a:lnTo>
                <a:lnTo>
                  <a:pt x="1703548" y="83768"/>
                </a:lnTo>
                <a:lnTo>
                  <a:pt x="1712832" y="93051"/>
                </a:lnTo>
                <a:lnTo>
                  <a:pt x="1721889" y="103012"/>
                </a:lnTo>
                <a:lnTo>
                  <a:pt x="1730946" y="113427"/>
                </a:lnTo>
                <a:lnTo>
                  <a:pt x="1735248" y="119087"/>
                </a:lnTo>
                <a:lnTo>
                  <a:pt x="1739550" y="124520"/>
                </a:lnTo>
                <a:lnTo>
                  <a:pt x="1743626" y="130407"/>
                </a:lnTo>
                <a:lnTo>
                  <a:pt x="1747928" y="136293"/>
                </a:lnTo>
                <a:lnTo>
                  <a:pt x="1752004" y="142406"/>
                </a:lnTo>
                <a:lnTo>
                  <a:pt x="1755853" y="148745"/>
                </a:lnTo>
                <a:lnTo>
                  <a:pt x="1759703" y="154405"/>
                </a:lnTo>
                <a:lnTo>
                  <a:pt x="1763099" y="160744"/>
                </a:lnTo>
                <a:lnTo>
                  <a:pt x="1769665" y="172970"/>
                </a:lnTo>
                <a:lnTo>
                  <a:pt x="1775553" y="184969"/>
                </a:lnTo>
                <a:lnTo>
                  <a:pt x="1780987" y="197195"/>
                </a:lnTo>
                <a:lnTo>
                  <a:pt x="1785515" y="209194"/>
                </a:lnTo>
                <a:lnTo>
                  <a:pt x="1789591" y="220967"/>
                </a:lnTo>
                <a:lnTo>
                  <a:pt x="1793214" y="232740"/>
                </a:lnTo>
                <a:lnTo>
                  <a:pt x="1795931" y="244513"/>
                </a:lnTo>
                <a:lnTo>
                  <a:pt x="1798648" y="255606"/>
                </a:lnTo>
                <a:lnTo>
                  <a:pt x="1800686" y="266926"/>
                </a:lnTo>
                <a:lnTo>
                  <a:pt x="1802045" y="277793"/>
                </a:lnTo>
                <a:lnTo>
                  <a:pt x="1803403" y="288661"/>
                </a:lnTo>
                <a:lnTo>
                  <a:pt x="1804083" y="298849"/>
                </a:lnTo>
                <a:lnTo>
                  <a:pt x="1804762" y="308810"/>
                </a:lnTo>
                <a:lnTo>
                  <a:pt x="1804988" y="318546"/>
                </a:lnTo>
                <a:lnTo>
                  <a:pt x="1804762" y="327828"/>
                </a:lnTo>
                <a:lnTo>
                  <a:pt x="1804535" y="336658"/>
                </a:lnTo>
                <a:lnTo>
                  <a:pt x="1803856" y="345034"/>
                </a:lnTo>
                <a:lnTo>
                  <a:pt x="1802950" y="352959"/>
                </a:lnTo>
                <a:lnTo>
                  <a:pt x="1802045" y="360430"/>
                </a:lnTo>
                <a:lnTo>
                  <a:pt x="1800913" y="367222"/>
                </a:lnTo>
                <a:lnTo>
                  <a:pt x="1799780" y="373561"/>
                </a:lnTo>
                <a:lnTo>
                  <a:pt x="1798648" y="378995"/>
                </a:lnTo>
                <a:lnTo>
                  <a:pt x="1797290" y="384202"/>
                </a:lnTo>
                <a:lnTo>
                  <a:pt x="1795705" y="388730"/>
                </a:lnTo>
                <a:lnTo>
                  <a:pt x="1794573" y="392352"/>
                </a:lnTo>
                <a:lnTo>
                  <a:pt x="1793214" y="395522"/>
                </a:lnTo>
                <a:lnTo>
                  <a:pt x="1792082" y="397786"/>
                </a:lnTo>
                <a:lnTo>
                  <a:pt x="1790950" y="399371"/>
                </a:lnTo>
                <a:lnTo>
                  <a:pt x="1790044" y="400050"/>
                </a:lnTo>
                <a:lnTo>
                  <a:pt x="1789591" y="400050"/>
                </a:lnTo>
                <a:lnTo>
                  <a:pt x="1789138" y="399823"/>
                </a:lnTo>
                <a:lnTo>
                  <a:pt x="1788912" y="399823"/>
                </a:lnTo>
                <a:lnTo>
                  <a:pt x="1788685" y="399597"/>
                </a:lnTo>
                <a:lnTo>
                  <a:pt x="1788006" y="398239"/>
                </a:lnTo>
                <a:lnTo>
                  <a:pt x="1787780" y="396427"/>
                </a:lnTo>
                <a:lnTo>
                  <a:pt x="1787553" y="393937"/>
                </a:lnTo>
                <a:lnTo>
                  <a:pt x="1787327" y="386919"/>
                </a:lnTo>
                <a:lnTo>
                  <a:pt x="1787100" y="377636"/>
                </a:lnTo>
                <a:lnTo>
                  <a:pt x="1787100" y="365863"/>
                </a:lnTo>
                <a:lnTo>
                  <a:pt x="1786648" y="352279"/>
                </a:lnTo>
                <a:lnTo>
                  <a:pt x="1785742" y="336884"/>
                </a:lnTo>
                <a:lnTo>
                  <a:pt x="1785063" y="328507"/>
                </a:lnTo>
                <a:lnTo>
                  <a:pt x="1784157" y="319904"/>
                </a:lnTo>
                <a:lnTo>
                  <a:pt x="1783025" y="310848"/>
                </a:lnTo>
                <a:lnTo>
                  <a:pt x="1781666" y="301339"/>
                </a:lnTo>
                <a:lnTo>
                  <a:pt x="1780081" y="292057"/>
                </a:lnTo>
                <a:lnTo>
                  <a:pt x="1778496" y="282095"/>
                </a:lnTo>
                <a:lnTo>
                  <a:pt x="1776005" y="272133"/>
                </a:lnTo>
                <a:lnTo>
                  <a:pt x="1773515" y="261493"/>
                </a:lnTo>
                <a:lnTo>
                  <a:pt x="1770798" y="251078"/>
                </a:lnTo>
                <a:lnTo>
                  <a:pt x="1767401" y="240437"/>
                </a:lnTo>
                <a:lnTo>
                  <a:pt x="1763552" y="229570"/>
                </a:lnTo>
                <a:lnTo>
                  <a:pt x="1759476" y="218929"/>
                </a:lnTo>
                <a:lnTo>
                  <a:pt x="1754948" y="207836"/>
                </a:lnTo>
                <a:lnTo>
                  <a:pt x="1749513" y="196968"/>
                </a:lnTo>
                <a:lnTo>
                  <a:pt x="1743852" y="185875"/>
                </a:lnTo>
                <a:lnTo>
                  <a:pt x="1737739" y="175008"/>
                </a:lnTo>
                <a:lnTo>
                  <a:pt x="1731172" y="163914"/>
                </a:lnTo>
                <a:lnTo>
                  <a:pt x="1723700" y="153047"/>
                </a:lnTo>
                <a:lnTo>
                  <a:pt x="1716228" y="142179"/>
                </a:lnTo>
                <a:lnTo>
                  <a:pt x="1708303" y="131765"/>
                </a:lnTo>
                <a:lnTo>
                  <a:pt x="1700378" y="122030"/>
                </a:lnTo>
                <a:lnTo>
                  <a:pt x="1692227" y="112974"/>
                </a:lnTo>
                <a:lnTo>
                  <a:pt x="1683849" y="104144"/>
                </a:lnTo>
                <a:lnTo>
                  <a:pt x="1675471" y="95767"/>
                </a:lnTo>
                <a:lnTo>
                  <a:pt x="1666867" y="87843"/>
                </a:lnTo>
                <a:lnTo>
                  <a:pt x="1658036" y="80372"/>
                </a:lnTo>
                <a:lnTo>
                  <a:pt x="1649432" y="73580"/>
                </a:lnTo>
                <a:lnTo>
                  <a:pt x="1640601" y="67241"/>
                </a:lnTo>
                <a:lnTo>
                  <a:pt x="1631997" y="60902"/>
                </a:lnTo>
                <a:lnTo>
                  <a:pt x="1623392" y="55015"/>
                </a:lnTo>
                <a:lnTo>
                  <a:pt x="1614788" y="49808"/>
                </a:lnTo>
                <a:lnTo>
                  <a:pt x="1606410" y="44827"/>
                </a:lnTo>
                <a:lnTo>
                  <a:pt x="1598259" y="40299"/>
                </a:lnTo>
                <a:lnTo>
                  <a:pt x="1590334" y="35998"/>
                </a:lnTo>
                <a:lnTo>
                  <a:pt x="1582409" y="31922"/>
                </a:lnTo>
                <a:lnTo>
                  <a:pt x="1574937" y="28300"/>
                </a:lnTo>
                <a:lnTo>
                  <a:pt x="1560898" y="21961"/>
                </a:lnTo>
                <a:lnTo>
                  <a:pt x="1548445" y="16527"/>
                </a:lnTo>
                <a:lnTo>
                  <a:pt x="1537802" y="12226"/>
                </a:lnTo>
                <a:lnTo>
                  <a:pt x="1528972" y="8603"/>
                </a:lnTo>
                <a:lnTo>
                  <a:pt x="1522405" y="5886"/>
                </a:lnTo>
                <a:lnTo>
                  <a:pt x="1520367" y="4754"/>
                </a:lnTo>
                <a:lnTo>
                  <a:pt x="1518556" y="3849"/>
                </a:lnTo>
                <a:lnTo>
                  <a:pt x="1517877" y="2717"/>
                </a:lnTo>
                <a:lnTo>
                  <a:pt x="1517650" y="2490"/>
                </a:lnTo>
                <a:lnTo>
                  <a:pt x="1517650" y="2038"/>
                </a:lnTo>
                <a:lnTo>
                  <a:pt x="1517650" y="1811"/>
                </a:lnTo>
                <a:lnTo>
                  <a:pt x="1517877" y="1132"/>
                </a:lnTo>
                <a:lnTo>
                  <a:pt x="1518782" y="679"/>
                </a:lnTo>
                <a:lnTo>
                  <a:pt x="1520594" y="226"/>
                </a:lnTo>
                <a:lnTo>
                  <a:pt x="1523085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404040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580864" y="1690914"/>
            <a:ext cx="1671872" cy="1671872"/>
            <a:chOff x="6580864" y="1752600"/>
            <a:chExt cx="1671872" cy="1671872"/>
          </a:xfrm>
        </p:grpSpPr>
        <p:grpSp>
          <p:nvGrpSpPr>
            <p:cNvPr id="40" name="组合 39"/>
            <p:cNvGrpSpPr/>
            <p:nvPr/>
          </p:nvGrpSpPr>
          <p:grpSpPr>
            <a:xfrm>
              <a:off x="6580864" y="1752600"/>
              <a:ext cx="1671872" cy="1671872"/>
              <a:chOff x="797560" y="1739900"/>
              <a:chExt cx="2336800" cy="23368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97560" y="1739900"/>
                <a:ext cx="2336800" cy="2336800"/>
              </a:xfrm>
              <a:prstGeom prst="ellipse">
                <a:avLst/>
              </a:pr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0404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58418" y="1864393"/>
                <a:ext cx="2192022" cy="2192021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rgbClr val="3A3A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40404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endParaRPr>
              </a:p>
            </p:txBody>
          </p:sp>
        </p:grpSp>
        <p:sp>
          <p:nvSpPr>
            <p:cNvPr id="57" name="KSO_Shape"/>
            <p:cNvSpPr/>
            <p:nvPr/>
          </p:nvSpPr>
          <p:spPr bwMode="auto">
            <a:xfrm>
              <a:off x="7124913" y="2388157"/>
              <a:ext cx="635708" cy="455592"/>
            </a:xfrm>
            <a:custGeom>
              <a:avLst/>
              <a:gdLst>
                <a:gd name="T0" fmla="*/ 134077 w 5868"/>
                <a:gd name="T1" fmla="*/ 590892 h 4208"/>
                <a:gd name="T2" fmla="*/ 192837 w 5868"/>
                <a:gd name="T3" fmla="*/ 596084 h 4208"/>
                <a:gd name="T4" fmla="*/ 512935 w 5868"/>
                <a:gd name="T5" fmla="*/ 497764 h 4208"/>
                <a:gd name="T6" fmla="*/ 530465 w 5868"/>
                <a:gd name="T7" fmla="*/ 456230 h 4208"/>
                <a:gd name="T8" fmla="*/ 704473 w 5868"/>
                <a:gd name="T9" fmla="*/ 239797 h 4208"/>
                <a:gd name="T10" fmla="*/ 980744 w 5868"/>
                <a:gd name="T11" fmla="*/ 212215 h 4208"/>
                <a:gd name="T12" fmla="*/ 1253119 w 5868"/>
                <a:gd name="T13" fmla="*/ 253750 h 4208"/>
                <a:gd name="T14" fmla="*/ 1374859 w 5868"/>
                <a:gd name="T15" fmla="*/ 461746 h 4208"/>
                <a:gd name="T16" fmla="*/ 1400831 w 5868"/>
                <a:gd name="T17" fmla="*/ 505228 h 4208"/>
                <a:gd name="T18" fmla="*/ 1725798 w 5868"/>
                <a:gd name="T19" fmla="*/ 598031 h 4208"/>
                <a:gd name="T20" fmla="*/ 1779363 w 5868"/>
                <a:gd name="T21" fmla="*/ 585052 h 4208"/>
                <a:gd name="T22" fmla="*/ 1901104 w 5868"/>
                <a:gd name="T23" fmla="*/ 336494 h 4208"/>
                <a:gd name="T24" fmla="*/ 1897533 w 5868"/>
                <a:gd name="T25" fmla="*/ 289443 h 4208"/>
                <a:gd name="T26" fmla="*/ 1777740 w 5868"/>
                <a:gd name="T27" fmla="*/ 214162 h 4208"/>
                <a:gd name="T28" fmla="*/ 1493029 w 5868"/>
                <a:gd name="T29" fmla="*/ 92155 h 4208"/>
                <a:gd name="T30" fmla="*/ 1208318 w 5868"/>
                <a:gd name="T31" fmla="*/ 20767 h 4208"/>
                <a:gd name="T32" fmla="*/ 924256 w 5868"/>
                <a:gd name="T33" fmla="*/ 649 h 4208"/>
                <a:gd name="T34" fmla="*/ 639545 w 5868"/>
                <a:gd name="T35" fmla="*/ 30826 h 4208"/>
                <a:gd name="T36" fmla="*/ 355158 w 5868"/>
                <a:gd name="T37" fmla="*/ 112273 h 4208"/>
                <a:gd name="T38" fmla="*/ 70123 w 5868"/>
                <a:gd name="T39" fmla="*/ 244664 h 4208"/>
                <a:gd name="T40" fmla="*/ 3246 w 5868"/>
                <a:gd name="T41" fmla="*/ 297880 h 4208"/>
                <a:gd name="T42" fmla="*/ 10713 w 5868"/>
                <a:gd name="T43" fmla="*/ 355314 h 4208"/>
                <a:gd name="T44" fmla="*/ 772973 w 5868"/>
                <a:gd name="T45" fmla="*/ 339414 h 4208"/>
                <a:gd name="T46" fmla="*/ 960941 w 5868"/>
                <a:gd name="T47" fmla="*/ 320919 h 4208"/>
                <a:gd name="T48" fmla="*/ 1130729 w 5868"/>
                <a:gd name="T49" fmla="*/ 336169 h 4208"/>
                <a:gd name="T50" fmla="*/ 1259936 w 5868"/>
                <a:gd name="T51" fmla="*/ 525021 h 4208"/>
                <a:gd name="T52" fmla="*/ 1298244 w 5868"/>
                <a:gd name="T53" fmla="*/ 601925 h 4208"/>
                <a:gd name="T54" fmla="*/ 1598862 w 5868"/>
                <a:gd name="T55" fmla="*/ 671041 h 4208"/>
                <a:gd name="T56" fmla="*/ 1662168 w 5868"/>
                <a:gd name="T57" fmla="*/ 717767 h 4208"/>
                <a:gd name="T58" fmla="*/ 253546 w 5868"/>
                <a:gd name="T59" fmla="*/ 1210015 h 4208"/>
                <a:gd name="T60" fmla="*/ 273024 w 5868"/>
                <a:gd name="T61" fmla="*/ 698947 h 4208"/>
                <a:gd name="T62" fmla="*/ 576240 w 5868"/>
                <a:gd name="T63" fmla="*/ 620745 h 4208"/>
                <a:gd name="T64" fmla="*/ 641493 w 5868"/>
                <a:gd name="T65" fmla="*/ 585376 h 4208"/>
                <a:gd name="T66" fmla="*/ 662595 w 5868"/>
                <a:gd name="T67" fmla="*/ 367969 h 4208"/>
                <a:gd name="T68" fmla="*/ 1077163 w 5868"/>
                <a:gd name="T69" fmla="*/ 564933 h 4208"/>
                <a:gd name="T70" fmla="*/ 1178776 w 5868"/>
                <a:gd name="T71" fmla="*/ 636970 h 4208"/>
                <a:gd name="T72" fmla="*/ 1245003 w 5868"/>
                <a:gd name="T73" fmla="*/ 759302 h 4208"/>
                <a:gd name="T74" fmla="*/ 1252145 w 5868"/>
                <a:gd name="T75" fmla="*/ 867032 h 4208"/>
                <a:gd name="T76" fmla="*/ 1229095 w 5868"/>
                <a:gd name="T77" fmla="*/ 949452 h 4208"/>
                <a:gd name="T78" fmla="*/ 1125210 w 5868"/>
                <a:gd name="T79" fmla="*/ 852430 h 4208"/>
                <a:gd name="T80" fmla="*/ 1117094 w 5868"/>
                <a:gd name="T81" fmla="*/ 775851 h 4208"/>
                <a:gd name="T82" fmla="*/ 1079435 w 5868"/>
                <a:gd name="T83" fmla="*/ 716794 h 4208"/>
                <a:gd name="T84" fmla="*/ 1012883 w 5868"/>
                <a:gd name="T85" fmla="*/ 676882 h 4208"/>
                <a:gd name="T86" fmla="*/ 940164 w 5868"/>
                <a:gd name="T87" fmla="*/ 671365 h 4208"/>
                <a:gd name="T88" fmla="*/ 867768 w 5868"/>
                <a:gd name="T89" fmla="*/ 701867 h 4208"/>
                <a:gd name="T90" fmla="*/ 821994 w 5868"/>
                <a:gd name="T91" fmla="*/ 754434 h 4208"/>
                <a:gd name="T92" fmla="*/ 802515 w 5868"/>
                <a:gd name="T93" fmla="*/ 831662 h 4208"/>
                <a:gd name="T94" fmla="*/ 818423 w 5868"/>
                <a:gd name="T95" fmla="*/ 901752 h 4208"/>
                <a:gd name="T96" fmla="*/ 861600 w 5868"/>
                <a:gd name="T97" fmla="*/ 956590 h 4208"/>
                <a:gd name="T98" fmla="*/ 932048 w 5868"/>
                <a:gd name="T99" fmla="*/ 990337 h 4208"/>
                <a:gd name="T100" fmla="*/ 999573 w 5868"/>
                <a:gd name="T101" fmla="*/ 990013 h 4208"/>
                <a:gd name="T102" fmla="*/ 1060606 w 5868"/>
                <a:gd name="T103" fmla="*/ 962107 h 4208"/>
                <a:gd name="T104" fmla="*/ 1081058 w 5868"/>
                <a:gd name="T105" fmla="*/ 1096445 h 4208"/>
                <a:gd name="T106" fmla="*/ 964512 w 5868"/>
                <a:gd name="T107" fmla="*/ 1120781 h 4208"/>
                <a:gd name="T108" fmla="*/ 826863 w 5868"/>
                <a:gd name="T109" fmla="*/ 1085736 h 4208"/>
                <a:gd name="T110" fmla="*/ 732717 w 5868"/>
                <a:gd name="T111" fmla="*/ 1004614 h 4208"/>
                <a:gd name="T112" fmla="*/ 678827 w 5868"/>
                <a:gd name="T113" fmla="*/ 875793 h 4208"/>
                <a:gd name="T114" fmla="*/ 688241 w 5868"/>
                <a:gd name="T115" fmla="*/ 745673 h 4208"/>
                <a:gd name="T116" fmla="*/ 760312 w 5868"/>
                <a:gd name="T117" fmla="*/ 627235 h 4208"/>
                <a:gd name="T118" fmla="*/ 865171 w 5868"/>
                <a:gd name="T119" fmla="*/ 560066 h 4208"/>
                <a:gd name="T120" fmla="*/ 1577111 w 5868"/>
                <a:gd name="T121" fmla="*/ 1240842 h 4208"/>
                <a:gd name="T122" fmla="*/ 345419 w 5868"/>
                <a:gd name="T123" fmla="*/ 1240842 h 420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868" h="4208">
                  <a:moveTo>
                    <a:pt x="49" y="1128"/>
                  </a:moveTo>
                  <a:lnTo>
                    <a:pt x="49" y="1128"/>
                  </a:lnTo>
                  <a:lnTo>
                    <a:pt x="345" y="1748"/>
                  </a:lnTo>
                  <a:lnTo>
                    <a:pt x="354" y="1764"/>
                  </a:lnTo>
                  <a:lnTo>
                    <a:pt x="364" y="1778"/>
                  </a:lnTo>
                  <a:lnTo>
                    <a:pt x="375" y="1790"/>
                  </a:lnTo>
                  <a:lnTo>
                    <a:pt x="387" y="1803"/>
                  </a:lnTo>
                  <a:lnTo>
                    <a:pt x="400" y="1813"/>
                  </a:lnTo>
                  <a:lnTo>
                    <a:pt x="413" y="1821"/>
                  </a:lnTo>
                  <a:lnTo>
                    <a:pt x="428" y="1828"/>
                  </a:lnTo>
                  <a:lnTo>
                    <a:pt x="443" y="1834"/>
                  </a:lnTo>
                  <a:lnTo>
                    <a:pt x="460" y="1838"/>
                  </a:lnTo>
                  <a:lnTo>
                    <a:pt x="477" y="1842"/>
                  </a:lnTo>
                  <a:lnTo>
                    <a:pt x="495" y="1844"/>
                  </a:lnTo>
                  <a:lnTo>
                    <a:pt x="512" y="1845"/>
                  </a:lnTo>
                  <a:lnTo>
                    <a:pt x="531" y="1845"/>
                  </a:lnTo>
                  <a:lnTo>
                    <a:pt x="551" y="1843"/>
                  </a:lnTo>
                  <a:lnTo>
                    <a:pt x="573" y="1841"/>
                  </a:lnTo>
                  <a:lnTo>
                    <a:pt x="594" y="1837"/>
                  </a:lnTo>
                  <a:lnTo>
                    <a:pt x="1457" y="1607"/>
                  </a:lnTo>
                  <a:lnTo>
                    <a:pt x="1479" y="1599"/>
                  </a:lnTo>
                  <a:lnTo>
                    <a:pt x="1500" y="1589"/>
                  </a:lnTo>
                  <a:lnTo>
                    <a:pt x="1519" y="1579"/>
                  </a:lnTo>
                  <a:lnTo>
                    <a:pt x="1537" y="1569"/>
                  </a:lnTo>
                  <a:lnTo>
                    <a:pt x="1552" y="1557"/>
                  </a:lnTo>
                  <a:lnTo>
                    <a:pt x="1567" y="1546"/>
                  </a:lnTo>
                  <a:lnTo>
                    <a:pt x="1580" y="1534"/>
                  </a:lnTo>
                  <a:lnTo>
                    <a:pt x="1591" y="1522"/>
                  </a:lnTo>
                  <a:lnTo>
                    <a:pt x="1601" y="1510"/>
                  </a:lnTo>
                  <a:lnTo>
                    <a:pt x="1610" y="1496"/>
                  </a:lnTo>
                  <a:lnTo>
                    <a:pt x="1617" y="1482"/>
                  </a:lnTo>
                  <a:lnTo>
                    <a:pt x="1624" y="1467"/>
                  </a:lnTo>
                  <a:lnTo>
                    <a:pt x="1628" y="1453"/>
                  </a:lnTo>
                  <a:lnTo>
                    <a:pt x="1632" y="1438"/>
                  </a:lnTo>
                  <a:lnTo>
                    <a:pt x="1633" y="1423"/>
                  </a:lnTo>
                  <a:lnTo>
                    <a:pt x="1634" y="1406"/>
                  </a:lnTo>
                  <a:lnTo>
                    <a:pt x="1627" y="927"/>
                  </a:lnTo>
                  <a:lnTo>
                    <a:pt x="1664" y="910"/>
                  </a:lnTo>
                  <a:lnTo>
                    <a:pt x="1701" y="894"/>
                  </a:lnTo>
                  <a:lnTo>
                    <a:pt x="1775" y="863"/>
                  </a:lnTo>
                  <a:lnTo>
                    <a:pt x="1851" y="834"/>
                  </a:lnTo>
                  <a:lnTo>
                    <a:pt x="1929" y="807"/>
                  </a:lnTo>
                  <a:lnTo>
                    <a:pt x="2008" y="782"/>
                  </a:lnTo>
                  <a:lnTo>
                    <a:pt x="2089" y="759"/>
                  </a:lnTo>
                  <a:lnTo>
                    <a:pt x="2170" y="739"/>
                  </a:lnTo>
                  <a:lnTo>
                    <a:pt x="2252" y="720"/>
                  </a:lnTo>
                  <a:lnTo>
                    <a:pt x="2335" y="705"/>
                  </a:lnTo>
                  <a:lnTo>
                    <a:pt x="2420" y="690"/>
                  </a:lnTo>
                  <a:lnTo>
                    <a:pt x="2504" y="679"/>
                  </a:lnTo>
                  <a:lnTo>
                    <a:pt x="2589" y="669"/>
                  </a:lnTo>
                  <a:lnTo>
                    <a:pt x="2675" y="661"/>
                  </a:lnTo>
                  <a:lnTo>
                    <a:pt x="2761" y="657"/>
                  </a:lnTo>
                  <a:lnTo>
                    <a:pt x="2848" y="654"/>
                  </a:lnTo>
                  <a:lnTo>
                    <a:pt x="2934" y="652"/>
                  </a:lnTo>
                  <a:lnTo>
                    <a:pt x="3021" y="654"/>
                  </a:lnTo>
                  <a:lnTo>
                    <a:pt x="3106" y="657"/>
                  </a:lnTo>
                  <a:lnTo>
                    <a:pt x="3192" y="661"/>
                  </a:lnTo>
                  <a:lnTo>
                    <a:pt x="3278" y="669"/>
                  </a:lnTo>
                  <a:lnTo>
                    <a:pt x="3364" y="679"/>
                  </a:lnTo>
                  <a:lnTo>
                    <a:pt x="3449" y="690"/>
                  </a:lnTo>
                  <a:lnTo>
                    <a:pt x="3532" y="705"/>
                  </a:lnTo>
                  <a:lnTo>
                    <a:pt x="3616" y="720"/>
                  </a:lnTo>
                  <a:lnTo>
                    <a:pt x="3698" y="739"/>
                  </a:lnTo>
                  <a:lnTo>
                    <a:pt x="3780" y="759"/>
                  </a:lnTo>
                  <a:lnTo>
                    <a:pt x="3860" y="782"/>
                  </a:lnTo>
                  <a:lnTo>
                    <a:pt x="3939" y="807"/>
                  </a:lnTo>
                  <a:lnTo>
                    <a:pt x="4017" y="834"/>
                  </a:lnTo>
                  <a:lnTo>
                    <a:pt x="4093" y="863"/>
                  </a:lnTo>
                  <a:lnTo>
                    <a:pt x="4168" y="894"/>
                  </a:lnTo>
                  <a:lnTo>
                    <a:pt x="4204" y="910"/>
                  </a:lnTo>
                  <a:lnTo>
                    <a:pt x="4241" y="927"/>
                  </a:lnTo>
                  <a:lnTo>
                    <a:pt x="4235" y="1406"/>
                  </a:lnTo>
                  <a:lnTo>
                    <a:pt x="4235" y="1423"/>
                  </a:lnTo>
                  <a:lnTo>
                    <a:pt x="4237" y="1438"/>
                  </a:lnTo>
                  <a:lnTo>
                    <a:pt x="4240" y="1453"/>
                  </a:lnTo>
                  <a:lnTo>
                    <a:pt x="4245" y="1467"/>
                  </a:lnTo>
                  <a:lnTo>
                    <a:pt x="4250" y="1482"/>
                  </a:lnTo>
                  <a:lnTo>
                    <a:pt x="4258" y="1496"/>
                  </a:lnTo>
                  <a:lnTo>
                    <a:pt x="4266" y="1510"/>
                  </a:lnTo>
                  <a:lnTo>
                    <a:pt x="4276" y="1522"/>
                  </a:lnTo>
                  <a:lnTo>
                    <a:pt x="4288" y="1534"/>
                  </a:lnTo>
                  <a:lnTo>
                    <a:pt x="4300" y="1546"/>
                  </a:lnTo>
                  <a:lnTo>
                    <a:pt x="4315" y="1557"/>
                  </a:lnTo>
                  <a:lnTo>
                    <a:pt x="4331" y="1569"/>
                  </a:lnTo>
                  <a:lnTo>
                    <a:pt x="4349" y="1579"/>
                  </a:lnTo>
                  <a:lnTo>
                    <a:pt x="4368" y="1589"/>
                  </a:lnTo>
                  <a:lnTo>
                    <a:pt x="4389" y="1599"/>
                  </a:lnTo>
                  <a:lnTo>
                    <a:pt x="4412" y="1607"/>
                  </a:lnTo>
                  <a:lnTo>
                    <a:pt x="5275" y="1837"/>
                  </a:lnTo>
                  <a:lnTo>
                    <a:pt x="5296" y="1841"/>
                  </a:lnTo>
                  <a:lnTo>
                    <a:pt x="5316" y="1843"/>
                  </a:lnTo>
                  <a:lnTo>
                    <a:pt x="5336" y="1845"/>
                  </a:lnTo>
                  <a:lnTo>
                    <a:pt x="5355" y="1845"/>
                  </a:lnTo>
                  <a:lnTo>
                    <a:pt x="5374" y="1844"/>
                  </a:lnTo>
                  <a:lnTo>
                    <a:pt x="5392" y="1842"/>
                  </a:lnTo>
                  <a:lnTo>
                    <a:pt x="5408" y="1838"/>
                  </a:lnTo>
                  <a:lnTo>
                    <a:pt x="5425" y="1834"/>
                  </a:lnTo>
                  <a:lnTo>
                    <a:pt x="5440" y="1828"/>
                  </a:lnTo>
                  <a:lnTo>
                    <a:pt x="5454" y="1821"/>
                  </a:lnTo>
                  <a:lnTo>
                    <a:pt x="5469" y="1813"/>
                  </a:lnTo>
                  <a:lnTo>
                    <a:pt x="5481" y="1803"/>
                  </a:lnTo>
                  <a:lnTo>
                    <a:pt x="5493" y="1790"/>
                  </a:lnTo>
                  <a:lnTo>
                    <a:pt x="5504" y="1778"/>
                  </a:lnTo>
                  <a:lnTo>
                    <a:pt x="5514" y="1764"/>
                  </a:lnTo>
                  <a:lnTo>
                    <a:pt x="5523" y="1748"/>
                  </a:lnTo>
                  <a:lnTo>
                    <a:pt x="5820" y="1128"/>
                  </a:lnTo>
                  <a:lnTo>
                    <a:pt x="5835" y="1095"/>
                  </a:lnTo>
                  <a:lnTo>
                    <a:pt x="5848" y="1065"/>
                  </a:lnTo>
                  <a:lnTo>
                    <a:pt x="5856" y="1037"/>
                  </a:lnTo>
                  <a:lnTo>
                    <a:pt x="5863" y="1011"/>
                  </a:lnTo>
                  <a:lnTo>
                    <a:pt x="5867" y="988"/>
                  </a:lnTo>
                  <a:lnTo>
                    <a:pt x="5868" y="966"/>
                  </a:lnTo>
                  <a:lnTo>
                    <a:pt x="5868" y="956"/>
                  </a:lnTo>
                  <a:lnTo>
                    <a:pt x="5867" y="946"/>
                  </a:lnTo>
                  <a:lnTo>
                    <a:pt x="5864" y="936"/>
                  </a:lnTo>
                  <a:lnTo>
                    <a:pt x="5862" y="927"/>
                  </a:lnTo>
                  <a:lnTo>
                    <a:pt x="5859" y="918"/>
                  </a:lnTo>
                  <a:lnTo>
                    <a:pt x="5854" y="909"/>
                  </a:lnTo>
                  <a:lnTo>
                    <a:pt x="5845" y="892"/>
                  </a:lnTo>
                  <a:lnTo>
                    <a:pt x="5833" y="876"/>
                  </a:lnTo>
                  <a:lnTo>
                    <a:pt x="5820" y="861"/>
                  </a:lnTo>
                  <a:lnTo>
                    <a:pt x="5803" y="846"/>
                  </a:lnTo>
                  <a:lnTo>
                    <a:pt x="5784" y="832"/>
                  </a:lnTo>
                  <a:lnTo>
                    <a:pt x="5763" y="817"/>
                  </a:lnTo>
                  <a:lnTo>
                    <a:pt x="5741" y="803"/>
                  </a:lnTo>
                  <a:lnTo>
                    <a:pt x="5652" y="754"/>
                  </a:lnTo>
                  <a:lnTo>
                    <a:pt x="5564" y="706"/>
                  </a:lnTo>
                  <a:lnTo>
                    <a:pt x="5476" y="660"/>
                  </a:lnTo>
                  <a:lnTo>
                    <a:pt x="5389" y="616"/>
                  </a:lnTo>
                  <a:lnTo>
                    <a:pt x="5301" y="572"/>
                  </a:lnTo>
                  <a:lnTo>
                    <a:pt x="5213" y="531"/>
                  </a:lnTo>
                  <a:lnTo>
                    <a:pt x="5125" y="491"/>
                  </a:lnTo>
                  <a:lnTo>
                    <a:pt x="5037" y="452"/>
                  </a:lnTo>
                  <a:lnTo>
                    <a:pt x="4950" y="415"/>
                  </a:lnTo>
                  <a:lnTo>
                    <a:pt x="4862" y="381"/>
                  </a:lnTo>
                  <a:lnTo>
                    <a:pt x="4774" y="346"/>
                  </a:lnTo>
                  <a:lnTo>
                    <a:pt x="4686" y="315"/>
                  </a:lnTo>
                  <a:lnTo>
                    <a:pt x="4599" y="284"/>
                  </a:lnTo>
                  <a:lnTo>
                    <a:pt x="4511" y="255"/>
                  </a:lnTo>
                  <a:lnTo>
                    <a:pt x="4423" y="228"/>
                  </a:lnTo>
                  <a:lnTo>
                    <a:pt x="4336" y="201"/>
                  </a:lnTo>
                  <a:lnTo>
                    <a:pt x="4248" y="178"/>
                  </a:lnTo>
                  <a:lnTo>
                    <a:pt x="4161" y="154"/>
                  </a:lnTo>
                  <a:lnTo>
                    <a:pt x="4073" y="133"/>
                  </a:lnTo>
                  <a:lnTo>
                    <a:pt x="3985" y="114"/>
                  </a:lnTo>
                  <a:lnTo>
                    <a:pt x="3898" y="95"/>
                  </a:lnTo>
                  <a:lnTo>
                    <a:pt x="3810" y="80"/>
                  </a:lnTo>
                  <a:lnTo>
                    <a:pt x="3722" y="64"/>
                  </a:lnTo>
                  <a:lnTo>
                    <a:pt x="3635" y="51"/>
                  </a:lnTo>
                  <a:lnTo>
                    <a:pt x="3547" y="39"/>
                  </a:lnTo>
                  <a:lnTo>
                    <a:pt x="3460" y="29"/>
                  </a:lnTo>
                  <a:lnTo>
                    <a:pt x="3372" y="21"/>
                  </a:lnTo>
                  <a:lnTo>
                    <a:pt x="3285" y="14"/>
                  </a:lnTo>
                  <a:lnTo>
                    <a:pt x="3197" y="8"/>
                  </a:lnTo>
                  <a:lnTo>
                    <a:pt x="3109" y="4"/>
                  </a:lnTo>
                  <a:lnTo>
                    <a:pt x="3022" y="2"/>
                  </a:lnTo>
                  <a:lnTo>
                    <a:pt x="2934" y="0"/>
                  </a:lnTo>
                  <a:lnTo>
                    <a:pt x="2847" y="2"/>
                  </a:lnTo>
                  <a:lnTo>
                    <a:pt x="2759" y="4"/>
                  </a:lnTo>
                  <a:lnTo>
                    <a:pt x="2672" y="8"/>
                  </a:lnTo>
                  <a:lnTo>
                    <a:pt x="2584" y="14"/>
                  </a:lnTo>
                  <a:lnTo>
                    <a:pt x="2497" y="21"/>
                  </a:lnTo>
                  <a:lnTo>
                    <a:pt x="2409" y="29"/>
                  </a:lnTo>
                  <a:lnTo>
                    <a:pt x="2320" y="39"/>
                  </a:lnTo>
                  <a:lnTo>
                    <a:pt x="2234" y="51"/>
                  </a:lnTo>
                  <a:lnTo>
                    <a:pt x="2145" y="64"/>
                  </a:lnTo>
                  <a:lnTo>
                    <a:pt x="2059" y="80"/>
                  </a:lnTo>
                  <a:lnTo>
                    <a:pt x="1970" y="95"/>
                  </a:lnTo>
                  <a:lnTo>
                    <a:pt x="1882" y="114"/>
                  </a:lnTo>
                  <a:lnTo>
                    <a:pt x="1795" y="133"/>
                  </a:lnTo>
                  <a:lnTo>
                    <a:pt x="1707" y="154"/>
                  </a:lnTo>
                  <a:lnTo>
                    <a:pt x="1620" y="178"/>
                  </a:lnTo>
                  <a:lnTo>
                    <a:pt x="1532" y="201"/>
                  </a:lnTo>
                  <a:lnTo>
                    <a:pt x="1444" y="228"/>
                  </a:lnTo>
                  <a:lnTo>
                    <a:pt x="1357" y="255"/>
                  </a:lnTo>
                  <a:lnTo>
                    <a:pt x="1269" y="284"/>
                  </a:lnTo>
                  <a:lnTo>
                    <a:pt x="1181" y="315"/>
                  </a:lnTo>
                  <a:lnTo>
                    <a:pt x="1094" y="346"/>
                  </a:lnTo>
                  <a:lnTo>
                    <a:pt x="1006" y="381"/>
                  </a:lnTo>
                  <a:lnTo>
                    <a:pt x="918" y="415"/>
                  </a:lnTo>
                  <a:lnTo>
                    <a:pt x="830" y="452"/>
                  </a:lnTo>
                  <a:lnTo>
                    <a:pt x="743" y="491"/>
                  </a:lnTo>
                  <a:lnTo>
                    <a:pt x="655" y="531"/>
                  </a:lnTo>
                  <a:lnTo>
                    <a:pt x="567" y="572"/>
                  </a:lnTo>
                  <a:lnTo>
                    <a:pt x="479" y="616"/>
                  </a:lnTo>
                  <a:lnTo>
                    <a:pt x="391" y="660"/>
                  </a:lnTo>
                  <a:lnTo>
                    <a:pt x="303" y="706"/>
                  </a:lnTo>
                  <a:lnTo>
                    <a:pt x="216" y="754"/>
                  </a:lnTo>
                  <a:lnTo>
                    <a:pt x="128" y="803"/>
                  </a:lnTo>
                  <a:lnTo>
                    <a:pt x="104" y="817"/>
                  </a:lnTo>
                  <a:lnTo>
                    <a:pt x="84" y="832"/>
                  </a:lnTo>
                  <a:lnTo>
                    <a:pt x="65" y="846"/>
                  </a:lnTo>
                  <a:lnTo>
                    <a:pt x="49" y="861"/>
                  </a:lnTo>
                  <a:lnTo>
                    <a:pt x="34" y="876"/>
                  </a:lnTo>
                  <a:lnTo>
                    <a:pt x="23" y="892"/>
                  </a:lnTo>
                  <a:lnTo>
                    <a:pt x="13" y="909"/>
                  </a:lnTo>
                  <a:lnTo>
                    <a:pt x="10" y="918"/>
                  </a:lnTo>
                  <a:lnTo>
                    <a:pt x="6" y="927"/>
                  </a:lnTo>
                  <a:lnTo>
                    <a:pt x="4" y="936"/>
                  </a:lnTo>
                  <a:lnTo>
                    <a:pt x="2" y="946"/>
                  </a:lnTo>
                  <a:lnTo>
                    <a:pt x="1" y="956"/>
                  </a:lnTo>
                  <a:lnTo>
                    <a:pt x="0" y="966"/>
                  </a:lnTo>
                  <a:lnTo>
                    <a:pt x="1" y="988"/>
                  </a:lnTo>
                  <a:lnTo>
                    <a:pt x="4" y="1011"/>
                  </a:lnTo>
                  <a:lnTo>
                    <a:pt x="11" y="1037"/>
                  </a:lnTo>
                  <a:lnTo>
                    <a:pt x="21" y="1065"/>
                  </a:lnTo>
                  <a:lnTo>
                    <a:pt x="33" y="1095"/>
                  </a:lnTo>
                  <a:lnTo>
                    <a:pt x="49" y="1128"/>
                  </a:lnTo>
                  <a:close/>
                  <a:moveTo>
                    <a:pt x="2041" y="1134"/>
                  </a:moveTo>
                  <a:lnTo>
                    <a:pt x="2041" y="1134"/>
                  </a:lnTo>
                  <a:lnTo>
                    <a:pt x="2096" y="1117"/>
                  </a:lnTo>
                  <a:lnTo>
                    <a:pt x="2153" y="1101"/>
                  </a:lnTo>
                  <a:lnTo>
                    <a:pt x="2210" y="1085"/>
                  </a:lnTo>
                  <a:lnTo>
                    <a:pt x="2267" y="1072"/>
                  </a:lnTo>
                  <a:lnTo>
                    <a:pt x="2324" y="1058"/>
                  </a:lnTo>
                  <a:lnTo>
                    <a:pt x="2381" y="1046"/>
                  </a:lnTo>
                  <a:lnTo>
                    <a:pt x="2438" y="1036"/>
                  </a:lnTo>
                  <a:lnTo>
                    <a:pt x="2495" y="1026"/>
                  </a:lnTo>
                  <a:lnTo>
                    <a:pt x="2553" y="1017"/>
                  </a:lnTo>
                  <a:lnTo>
                    <a:pt x="2610" y="1009"/>
                  </a:lnTo>
                  <a:lnTo>
                    <a:pt x="2668" y="1004"/>
                  </a:lnTo>
                  <a:lnTo>
                    <a:pt x="2726" y="998"/>
                  </a:lnTo>
                  <a:lnTo>
                    <a:pt x="2785" y="995"/>
                  </a:lnTo>
                  <a:lnTo>
                    <a:pt x="2843" y="991"/>
                  </a:lnTo>
                  <a:lnTo>
                    <a:pt x="2902" y="989"/>
                  </a:lnTo>
                  <a:lnTo>
                    <a:pt x="2960" y="989"/>
                  </a:lnTo>
                  <a:lnTo>
                    <a:pt x="3019" y="989"/>
                  </a:lnTo>
                  <a:lnTo>
                    <a:pt x="3079" y="991"/>
                  </a:lnTo>
                  <a:lnTo>
                    <a:pt x="3136" y="995"/>
                  </a:lnTo>
                  <a:lnTo>
                    <a:pt x="3194" y="998"/>
                  </a:lnTo>
                  <a:lnTo>
                    <a:pt x="3252" y="1004"/>
                  </a:lnTo>
                  <a:lnTo>
                    <a:pt x="3310" y="1009"/>
                  </a:lnTo>
                  <a:lnTo>
                    <a:pt x="3368" y="1017"/>
                  </a:lnTo>
                  <a:lnTo>
                    <a:pt x="3426" y="1026"/>
                  </a:lnTo>
                  <a:lnTo>
                    <a:pt x="3483" y="1036"/>
                  </a:lnTo>
                  <a:lnTo>
                    <a:pt x="3541" y="1046"/>
                  </a:lnTo>
                  <a:lnTo>
                    <a:pt x="3598" y="1058"/>
                  </a:lnTo>
                  <a:lnTo>
                    <a:pt x="3655" y="1072"/>
                  </a:lnTo>
                  <a:lnTo>
                    <a:pt x="3712" y="1085"/>
                  </a:lnTo>
                  <a:lnTo>
                    <a:pt x="3769" y="1101"/>
                  </a:lnTo>
                  <a:lnTo>
                    <a:pt x="3824" y="1117"/>
                  </a:lnTo>
                  <a:lnTo>
                    <a:pt x="3881" y="1134"/>
                  </a:lnTo>
                  <a:lnTo>
                    <a:pt x="3881" y="1618"/>
                  </a:lnTo>
                  <a:lnTo>
                    <a:pt x="3884" y="1651"/>
                  </a:lnTo>
                  <a:lnTo>
                    <a:pt x="3890" y="1681"/>
                  </a:lnTo>
                  <a:lnTo>
                    <a:pt x="3898" y="1709"/>
                  </a:lnTo>
                  <a:lnTo>
                    <a:pt x="3907" y="1736"/>
                  </a:lnTo>
                  <a:lnTo>
                    <a:pt x="3918" y="1760"/>
                  </a:lnTo>
                  <a:lnTo>
                    <a:pt x="3931" y="1783"/>
                  </a:lnTo>
                  <a:lnTo>
                    <a:pt x="3946" y="1804"/>
                  </a:lnTo>
                  <a:lnTo>
                    <a:pt x="3961" y="1823"/>
                  </a:lnTo>
                  <a:lnTo>
                    <a:pt x="3979" y="1839"/>
                  </a:lnTo>
                  <a:lnTo>
                    <a:pt x="3999" y="1855"/>
                  </a:lnTo>
                  <a:lnTo>
                    <a:pt x="4020" y="1868"/>
                  </a:lnTo>
                  <a:lnTo>
                    <a:pt x="4043" y="1881"/>
                  </a:lnTo>
                  <a:lnTo>
                    <a:pt x="4066" y="1891"/>
                  </a:lnTo>
                  <a:lnTo>
                    <a:pt x="4092" y="1900"/>
                  </a:lnTo>
                  <a:lnTo>
                    <a:pt x="4119" y="1907"/>
                  </a:lnTo>
                  <a:lnTo>
                    <a:pt x="4146" y="1913"/>
                  </a:lnTo>
                  <a:lnTo>
                    <a:pt x="4896" y="2061"/>
                  </a:lnTo>
                  <a:lnTo>
                    <a:pt x="4925" y="2068"/>
                  </a:lnTo>
                  <a:lnTo>
                    <a:pt x="4951" y="2077"/>
                  </a:lnTo>
                  <a:lnTo>
                    <a:pt x="4977" y="2086"/>
                  </a:lnTo>
                  <a:lnTo>
                    <a:pt x="5001" y="2097"/>
                  </a:lnTo>
                  <a:lnTo>
                    <a:pt x="5024" y="2109"/>
                  </a:lnTo>
                  <a:lnTo>
                    <a:pt x="5044" y="2123"/>
                  </a:lnTo>
                  <a:lnTo>
                    <a:pt x="5063" y="2137"/>
                  </a:lnTo>
                  <a:lnTo>
                    <a:pt x="5081" y="2154"/>
                  </a:lnTo>
                  <a:lnTo>
                    <a:pt x="5095" y="2172"/>
                  </a:lnTo>
                  <a:lnTo>
                    <a:pt x="5108" y="2191"/>
                  </a:lnTo>
                  <a:lnTo>
                    <a:pt x="5120" y="2212"/>
                  </a:lnTo>
                  <a:lnTo>
                    <a:pt x="5129" y="2235"/>
                  </a:lnTo>
                  <a:lnTo>
                    <a:pt x="5134" y="2260"/>
                  </a:lnTo>
                  <a:lnTo>
                    <a:pt x="5139" y="2285"/>
                  </a:lnTo>
                  <a:lnTo>
                    <a:pt x="5141" y="2314"/>
                  </a:lnTo>
                  <a:lnTo>
                    <a:pt x="5141" y="2344"/>
                  </a:lnTo>
                  <a:lnTo>
                    <a:pt x="5141" y="3729"/>
                  </a:lnTo>
                  <a:lnTo>
                    <a:pt x="2960" y="3729"/>
                  </a:lnTo>
                  <a:lnTo>
                    <a:pt x="781" y="3729"/>
                  </a:lnTo>
                  <a:lnTo>
                    <a:pt x="781" y="2344"/>
                  </a:lnTo>
                  <a:lnTo>
                    <a:pt x="780" y="2314"/>
                  </a:lnTo>
                  <a:lnTo>
                    <a:pt x="782" y="2285"/>
                  </a:lnTo>
                  <a:lnTo>
                    <a:pt x="787" y="2260"/>
                  </a:lnTo>
                  <a:lnTo>
                    <a:pt x="793" y="2235"/>
                  </a:lnTo>
                  <a:lnTo>
                    <a:pt x="802" y="2212"/>
                  </a:lnTo>
                  <a:lnTo>
                    <a:pt x="813" y="2191"/>
                  </a:lnTo>
                  <a:lnTo>
                    <a:pt x="826" y="2172"/>
                  </a:lnTo>
                  <a:lnTo>
                    <a:pt x="841" y="2154"/>
                  </a:lnTo>
                  <a:lnTo>
                    <a:pt x="858" y="2137"/>
                  </a:lnTo>
                  <a:lnTo>
                    <a:pt x="877" y="2123"/>
                  </a:lnTo>
                  <a:lnTo>
                    <a:pt x="898" y="2109"/>
                  </a:lnTo>
                  <a:lnTo>
                    <a:pt x="920" y="2097"/>
                  </a:lnTo>
                  <a:lnTo>
                    <a:pt x="944" y="2086"/>
                  </a:lnTo>
                  <a:lnTo>
                    <a:pt x="971" y="2077"/>
                  </a:lnTo>
                  <a:lnTo>
                    <a:pt x="997" y="2068"/>
                  </a:lnTo>
                  <a:lnTo>
                    <a:pt x="1026" y="2061"/>
                  </a:lnTo>
                  <a:lnTo>
                    <a:pt x="1775" y="1913"/>
                  </a:lnTo>
                  <a:lnTo>
                    <a:pt x="1803" y="1907"/>
                  </a:lnTo>
                  <a:lnTo>
                    <a:pt x="1830" y="1900"/>
                  </a:lnTo>
                  <a:lnTo>
                    <a:pt x="1855" y="1891"/>
                  </a:lnTo>
                  <a:lnTo>
                    <a:pt x="1879" y="1881"/>
                  </a:lnTo>
                  <a:lnTo>
                    <a:pt x="1901" y="1868"/>
                  </a:lnTo>
                  <a:lnTo>
                    <a:pt x="1923" y="1855"/>
                  </a:lnTo>
                  <a:lnTo>
                    <a:pt x="1941" y="1839"/>
                  </a:lnTo>
                  <a:lnTo>
                    <a:pt x="1959" y="1823"/>
                  </a:lnTo>
                  <a:lnTo>
                    <a:pt x="1976" y="1804"/>
                  </a:lnTo>
                  <a:lnTo>
                    <a:pt x="1991" y="1783"/>
                  </a:lnTo>
                  <a:lnTo>
                    <a:pt x="2003" y="1760"/>
                  </a:lnTo>
                  <a:lnTo>
                    <a:pt x="2014" y="1736"/>
                  </a:lnTo>
                  <a:lnTo>
                    <a:pt x="2024" y="1709"/>
                  </a:lnTo>
                  <a:lnTo>
                    <a:pt x="2031" y="1681"/>
                  </a:lnTo>
                  <a:lnTo>
                    <a:pt x="2037" y="1651"/>
                  </a:lnTo>
                  <a:lnTo>
                    <a:pt x="2041" y="1618"/>
                  </a:lnTo>
                  <a:lnTo>
                    <a:pt x="2041" y="1134"/>
                  </a:lnTo>
                  <a:close/>
                  <a:moveTo>
                    <a:pt x="2971" y="1671"/>
                  </a:moveTo>
                  <a:lnTo>
                    <a:pt x="2971" y="1671"/>
                  </a:lnTo>
                  <a:lnTo>
                    <a:pt x="3017" y="1672"/>
                  </a:lnTo>
                  <a:lnTo>
                    <a:pt x="3063" y="1676"/>
                  </a:lnTo>
                  <a:lnTo>
                    <a:pt x="3107" y="1682"/>
                  </a:lnTo>
                  <a:lnTo>
                    <a:pt x="3151" y="1690"/>
                  </a:lnTo>
                  <a:lnTo>
                    <a:pt x="3194" y="1699"/>
                  </a:lnTo>
                  <a:lnTo>
                    <a:pt x="3237" y="1711"/>
                  </a:lnTo>
                  <a:lnTo>
                    <a:pt x="3278" y="1726"/>
                  </a:lnTo>
                  <a:lnTo>
                    <a:pt x="3318" y="1741"/>
                  </a:lnTo>
                  <a:lnTo>
                    <a:pt x="3358" y="1759"/>
                  </a:lnTo>
                  <a:lnTo>
                    <a:pt x="3396" y="1779"/>
                  </a:lnTo>
                  <a:lnTo>
                    <a:pt x="3434" y="1800"/>
                  </a:lnTo>
                  <a:lnTo>
                    <a:pt x="3470" y="1824"/>
                  </a:lnTo>
                  <a:lnTo>
                    <a:pt x="3505" y="1848"/>
                  </a:lnTo>
                  <a:lnTo>
                    <a:pt x="3539" y="1875"/>
                  </a:lnTo>
                  <a:lnTo>
                    <a:pt x="3571" y="1903"/>
                  </a:lnTo>
                  <a:lnTo>
                    <a:pt x="3602" y="1933"/>
                  </a:lnTo>
                  <a:lnTo>
                    <a:pt x="3631" y="1963"/>
                  </a:lnTo>
                  <a:lnTo>
                    <a:pt x="3659" y="1995"/>
                  </a:lnTo>
                  <a:lnTo>
                    <a:pt x="3686" y="2030"/>
                  </a:lnTo>
                  <a:lnTo>
                    <a:pt x="3711" y="2065"/>
                  </a:lnTo>
                  <a:lnTo>
                    <a:pt x="3734" y="2100"/>
                  </a:lnTo>
                  <a:lnTo>
                    <a:pt x="3755" y="2138"/>
                  </a:lnTo>
                  <a:lnTo>
                    <a:pt x="3775" y="2176"/>
                  </a:lnTo>
                  <a:lnTo>
                    <a:pt x="3793" y="2216"/>
                  </a:lnTo>
                  <a:lnTo>
                    <a:pt x="3809" y="2256"/>
                  </a:lnTo>
                  <a:lnTo>
                    <a:pt x="3823" y="2298"/>
                  </a:lnTo>
                  <a:lnTo>
                    <a:pt x="3835" y="2340"/>
                  </a:lnTo>
                  <a:lnTo>
                    <a:pt x="3845" y="2383"/>
                  </a:lnTo>
                  <a:lnTo>
                    <a:pt x="3853" y="2427"/>
                  </a:lnTo>
                  <a:lnTo>
                    <a:pt x="3859" y="2471"/>
                  </a:lnTo>
                  <a:lnTo>
                    <a:pt x="3862" y="2517"/>
                  </a:lnTo>
                  <a:lnTo>
                    <a:pt x="3863" y="2563"/>
                  </a:lnTo>
                  <a:lnTo>
                    <a:pt x="3863" y="2591"/>
                  </a:lnTo>
                  <a:lnTo>
                    <a:pt x="3861" y="2617"/>
                  </a:lnTo>
                  <a:lnTo>
                    <a:pt x="3860" y="2645"/>
                  </a:lnTo>
                  <a:lnTo>
                    <a:pt x="3857" y="2672"/>
                  </a:lnTo>
                  <a:lnTo>
                    <a:pt x="3853" y="2699"/>
                  </a:lnTo>
                  <a:lnTo>
                    <a:pt x="3849" y="2726"/>
                  </a:lnTo>
                  <a:lnTo>
                    <a:pt x="3843" y="2751"/>
                  </a:lnTo>
                  <a:lnTo>
                    <a:pt x="3838" y="2778"/>
                  </a:lnTo>
                  <a:lnTo>
                    <a:pt x="3831" y="2802"/>
                  </a:lnTo>
                  <a:lnTo>
                    <a:pt x="3823" y="2828"/>
                  </a:lnTo>
                  <a:lnTo>
                    <a:pt x="3814" y="2854"/>
                  </a:lnTo>
                  <a:lnTo>
                    <a:pt x="3805" y="2878"/>
                  </a:lnTo>
                  <a:lnTo>
                    <a:pt x="3796" y="2903"/>
                  </a:lnTo>
                  <a:lnTo>
                    <a:pt x="3786" y="2926"/>
                  </a:lnTo>
                  <a:lnTo>
                    <a:pt x="3775" y="2950"/>
                  </a:lnTo>
                  <a:lnTo>
                    <a:pt x="3763" y="2973"/>
                  </a:lnTo>
                  <a:lnTo>
                    <a:pt x="3410" y="2802"/>
                  </a:lnTo>
                  <a:lnTo>
                    <a:pt x="3423" y="2776"/>
                  </a:lnTo>
                  <a:lnTo>
                    <a:pt x="3435" y="2748"/>
                  </a:lnTo>
                  <a:lnTo>
                    <a:pt x="3446" y="2719"/>
                  </a:lnTo>
                  <a:lnTo>
                    <a:pt x="3455" y="2689"/>
                  </a:lnTo>
                  <a:lnTo>
                    <a:pt x="3462" y="2659"/>
                  </a:lnTo>
                  <a:lnTo>
                    <a:pt x="3466" y="2627"/>
                  </a:lnTo>
                  <a:lnTo>
                    <a:pt x="3470" y="2595"/>
                  </a:lnTo>
                  <a:lnTo>
                    <a:pt x="3471" y="2563"/>
                  </a:lnTo>
                  <a:lnTo>
                    <a:pt x="3470" y="2537"/>
                  </a:lnTo>
                  <a:lnTo>
                    <a:pt x="3469" y="2512"/>
                  </a:lnTo>
                  <a:lnTo>
                    <a:pt x="3465" y="2487"/>
                  </a:lnTo>
                  <a:lnTo>
                    <a:pt x="3461" y="2462"/>
                  </a:lnTo>
                  <a:lnTo>
                    <a:pt x="3455" y="2438"/>
                  </a:lnTo>
                  <a:lnTo>
                    <a:pt x="3449" y="2415"/>
                  </a:lnTo>
                  <a:lnTo>
                    <a:pt x="3441" y="2391"/>
                  </a:lnTo>
                  <a:lnTo>
                    <a:pt x="3432" y="2369"/>
                  </a:lnTo>
                  <a:lnTo>
                    <a:pt x="3422" y="2347"/>
                  </a:lnTo>
                  <a:lnTo>
                    <a:pt x="3411" y="2325"/>
                  </a:lnTo>
                  <a:lnTo>
                    <a:pt x="3398" y="2304"/>
                  </a:lnTo>
                  <a:lnTo>
                    <a:pt x="3386" y="2284"/>
                  </a:lnTo>
                  <a:lnTo>
                    <a:pt x="3372" y="2264"/>
                  </a:lnTo>
                  <a:lnTo>
                    <a:pt x="3357" y="2245"/>
                  </a:lnTo>
                  <a:lnTo>
                    <a:pt x="3342" y="2227"/>
                  </a:lnTo>
                  <a:lnTo>
                    <a:pt x="3325" y="2209"/>
                  </a:lnTo>
                  <a:lnTo>
                    <a:pt x="3307" y="2193"/>
                  </a:lnTo>
                  <a:lnTo>
                    <a:pt x="3289" y="2177"/>
                  </a:lnTo>
                  <a:lnTo>
                    <a:pt x="3270" y="2163"/>
                  </a:lnTo>
                  <a:lnTo>
                    <a:pt x="3251" y="2149"/>
                  </a:lnTo>
                  <a:lnTo>
                    <a:pt x="3230" y="2136"/>
                  </a:lnTo>
                  <a:lnTo>
                    <a:pt x="3210" y="2124"/>
                  </a:lnTo>
                  <a:lnTo>
                    <a:pt x="3188" y="2113"/>
                  </a:lnTo>
                  <a:lnTo>
                    <a:pt x="3165" y="2102"/>
                  </a:lnTo>
                  <a:lnTo>
                    <a:pt x="3143" y="2094"/>
                  </a:lnTo>
                  <a:lnTo>
                    <a:pt x="3120" y="2086"/>
                  </a:lnTo>
                  <a:lnTo>
                    <a:pt x="3096" y="2079"/>
                  </a:lnTo>
                  <a:lnTo>
                    <a:pt x="3072" y="2074"/>
                  </a:lnTo>
                  <a:lnTo>
                    <a:pt x="3047" y="2069"/>
                  </a:lnTo>
                  <a:lnTo>
                    <a:pt x="3023" y="2066"/>
                  </a:lnTo>
                  <a:lnTo>
                    <a:pt x="2997" y="2065"/>
                  </a:lnTo>
                  <a:lnTo>
                    <a:pt x="2971" y="2063"/>
                  </a:lnTo>
                  <a:lnTo>
                    <a:pt x="2946" y="2065"/>
                  </a:lnTo>
                  <a:lnTo>
                    <a:pt x="2920" y="2066"/>
                  </a:lnTo>
                  <a:lnTo>
                    <a:pt x="2896" y="2069"/>
                  </a:lnTo>
                  <a:lnTo>
                    <a:pt x="2871" y="2074"/>
                  </a:lnTo>
                  <a:lnTo>
                    <a:pt x="2847" y="2079"/>
                  </a:lnTo>
                  <a:lnTo>
                    <a:pt x="2823" y="2086"/>
                  </a:lnTo>
                  <a:lnTo>
                    <a:pt x="2800" y="2094"/>
                  </a:lnTo>
                  <a:lnTo>
                    <a:pt x="2778" y="2102"/>
                  </a:lnTo>
                  <a:lnTo>
                    <a:pt x="2755" y="2113"/>
                  </a:lnTo>
                  <a:lnTo>
                    <a:pt x="2734" y="2124"/>
                  </a:lnTo>
                  <a:lnTo>
                    <a:pt x="2713" y="2136"/>
                  </a:lnTo>
                  <a:lnTo>
                    <a:pt x="2693" y="2149"/>
                  </a:lnTo>
                  <a:lnTo>
                    <a:pt x="2673" y="2163"/>
                  </a:lnTo>
                  <a:lnTo>
                    <a:pt x="2654" y="2177"/>
                  </a:lnTo>
                  <a:lnTo>
                    <a:pt x="2636" y="2193"/>
                  </a:lnTo>
                  <a:lnTo>
                    <a:pt x="2619" y="2209"/>
                  </a:lnTo>
                  <a:lnTo>
                    <a:pt x="2603" y="2227"/>
                  </a:lnTo>
                  <a:lnTo>
                    <a:pt x="2587" y="2245"/>
                  </a:lnTo>
                  <a:lnTo>
                    <a:pt x="2571" y="2264"/>
                  </a:lnTo>
                  <a:lnTo>
                    <a:pt x="2558" y="2284"/>
                  </a:lnTo>
                  <a:lnTo>
                    <a:pt x="2545" y="2304"/>
                  </a:lnTo>
                  <a:lnTo>
                    <a:pt x="2532" y="2325"/>
                  </a:lnTo>
                  <a:lnTo>
                    <a:pt x="2521" y="2347"/>
                  </a:lnTo>
                  <a:lnTo>
                    <a:pt x="2512" y="2369"/>
                  </a:lnTo>
                  <a:lnTo>
                    <a:pt x="2502" y="2391"/>
                  </a:lnTo>
                  <a:lnTo>
                    <a:pt x="2494" y="2415"/>
                  </a:lnTo>
                  <a:lnTo>
                    <a:pt x="2488" y="2438"/>
                  </a:lnTo>
                  <a:lnTo>
                    <a:pt x="2482" y="2462"/>
                  </a:lnTo>
                  <a:lnTo>
                    <a:pt x="2478" y="2487"/>
                  </a:lnTo>
                  <a:lnTo>
                    <a:pt x="2475" y="2512"/>
                  </a:lnTo>
                  <a:lnTo>
                    <a:pt x="2473" y="2537"/>
                  </a:lnTo>
                  <a:lnTo>
                    <a:pt x="2472" y="2563"/>
                  </a:lnTo>
                  <a:lnTo>
                    <a:pt x="2473" y="2588"/>
                  </a:lnTo>
                  <a:lnTo>
                    <a:pt x="2475" y="2614"/>
                  </a:lnTo>
                  <a:lnTo>
                    <a:pt x="2478" y="2639"/>
                  </a:lnTo>
                  <a:lnTo>
                    <a:pt x="2482" y="2663"/>
                  </a:lnTo>
                  <a:lnTo>
                    <a:pt x="2488" y="2688"/>
                  </a:lnTo>
                  <a:lnTo>
                    <a:pt x="2494" y="2711"/>
                  </a:lnTo>
                  <a:lnTo>
                    <a:pt x="2502" y="2734"/>
                  </a:lnTo>
                  <a:lnTo>
                    <a:pt x="2512" y="2757"/>
                  </a:lnTo>
                  <a:lnTo>
                    <a:pt x="2521" y="2779"/>
                  </a:lnTo>
                  <a:lnTo>
                    <a:pt x="2532" y="2801"/>
                  </a:lnTo>
                  <a:lnTo>
                    <a:pt x="2545" y="2821"/>
                  </a:lnTo>
                  <a:lnTo>
                    <a:pt x="2558" y="2841"/>
                  </a:lnTo>
                  <a:lnTo>
                    <a:pt x="2571" y="2861"/>
                  </a:lnTo>
                  <a:lnTo>
                    <a:pt x="2587" y="2880"/>
                  </a:lnTo>
                  <a:lnTo>
                    <a:pt x="2603" y="2898"/>
                  </a:lnTo>
                  <a:lnTo>
                    <a:pt x="2619" y="2916"/>
                  </a:lnTo>
                  <a:lnTo>
                    <a:pt x="2636" y="2933"/>
                  </a:lnTo>
                  <a:lnTo>
                    <a:pt x="2654" y="2948"/>
                  </a:lnTo>
                  <a:lnTo>
                    <a:pt x="2673" y="2963"/>
                  </a:lnTo>
                  <a:lnTo>
                    <a:pt x="2693" y="2976"/>
                  </a:lnTo>
                  <a:lnTo>
                    <a:pt x="2713" y="2990"/>
                  </a:lnTo>
                  <a:lnTo>
                    <a:pt x="2734" y="3002"/>
                  </a:lnTo>
                  <a:lnTo>
                    <a:pt x="2755" y="3013"/>
                  </a:lnTo>
                  <a:lnTo>
                    <a:pt x="2778" y="3023"/>
                  </a:lnTo>
                  <a:lnTo>
                    <a:pt x="2800" y="3032"/>
                  </a:lnTo>
                  <a:lnTo>
                    <a:pt x="2823" y="3040"/>
                  </a:lnTo>
                  <a:lnTo>
                    <a:pt x="2847" y="3047"/>
                  </a:lnTo>
                  <a:lnTo>
                    <a:pt x="2871" y="3052"/>
                  </a:lnTo>
                  <a:lnTo>
                    <a:pt x="2896" y="3057"/>
                  </a:lnTo>
                  <a:lnTo>
                    <a:pt x="2920" y="3060"/>
                  </a:lnTo>
                  <a:lnTo>
                    <a:pt x="2946" y="3061"/>
                  </a:lnTo>
                  <a:lnTo>
                    <a:pt x="2971" y="3062"/>
                  </a:lnTo>
                  <a:lnTo>
                    <a:pt x="2994" y="3061"/>
                  </a:lnTo>
                  <a:lnTo>
                    <a:pt x="3015" y="3060"/>
                  </a:lnTo>
                  <a:lnTo>
                    <a:pt x="3037" y="3058"/>
                  </a:lnTo>
                  <a:lnTo>
                    <a:pt x="3058" y="3054"/>
                  </a:lnTo>
                  <a:lnTo>
                    <a:pt x="3079" y="3051"/>
                  </a:lnTo>
                  <a:lnTo>
                    <a:pt x="3100" y="3045"/>
                  </a:lnTo>
                  <a:lnTo>
                    <a:pt x="3120" y="3040"/>
                  </a:lnTo>
                  <a:lnTo>
                    <a:pt x="3140" y="3033"/>
                  </a:lnTo>
                  <a:lnTo>
                    <a:pt x="3159" y="3025"/>
                  </a:lnTo>
                  <a:lnTo>
                    <a:pt x="3178" y="3018"/>
                  </a:lnTo>
                  <a:lnTo>
                    <a:pt x="3197" y="3009"/>
                  </a:lnTo>
                  <a:lnTo>
                    <a:pt x="3215" y="2999"/>
                  </a:lnTo>
                  <a:lnTo>
                    <a:pt x="3232" y="2989"/>
                  </a:lnTo>
                  <a:lnTo>
                    <a:pt x="3250" y="2977"/>
                  </a:lnTo>
                  <a:lnTo>
                    <a:pt x="3267" y="2965"/>
                  </a:lnTo>
                  <a:lnTo>
                    <a:pt x="3283" y="2953"/>
                  </a:lnTo>
                  <a:lnTo>
                    <a:pt x="3563" y="3229"/>
                  </a:lnTo>
                  <a:lnTo>
                    <a:pt x="3533" y="3255"/>
                  </a:lnTo>
                  <a:lnTo>
                    <a:pt x="3502" y="3279"/>
                  </a:lnTo>
                  <a:lnTo>
                    <a:pt x="3470" y="3303"/>
                  </a:lnTo>
                  <a:lnTo>
                    <a:pt x="3436" y="3324"/>
                  </a:lnTo>
                  <a:lnTo>
                    <a:pt x="3402" y="3344"/>
                  </a:lnTo>
                  <a:lnTo>
                    <a:pt x="3366" y="3362"/>
                  </a:lnTo>
                  <a:lnTo>
                    <a:pt x="3330" y="3379"/>
                  </a:lnTo>
                  <a:lnTo>
                    <a:pt x="3294" y="3394"/>
                  </a:lnTo>
                  <a:lnTo>
                    <a:pt x="3256" y="3408"/>
                  </a:lnTo>
                  <a:lnTo>
                    <a:pt x="3217" y="3420"/>
                  </a:lnTo>
                  <a:lnTo>
                    <a:pt x="3178" y="3430"/>
                  </a:lnTo>
                  <a:lnTo>
                    <a:pt x="3138" y="3439"/>
                  </a:lnTo>
                  <a:lnTo>
                    <a:pt x="3097" y="3446"/>
                  </a:lnTo>
                  <a:lnTo>
                    <a:pt x="3056" y="3450"/>
                  </a:lnTo>
                  <a:lnTo>
                    <a:pt x="3014" y="3453"/>
                  </a:lnTo>
                  <a:lnTo>
                    <a:pt x="2971" y="3454"/>
                  </a:lnTo>
                  <a:lnTo>
                    <a:pt x="2926" y="3453"/>
                  </a:lnTo>
                  <a:lnTo>
                    <a:pt x="2880" y="3450"/>
                  </a:lnTo>
                  <a:lnTo>
                    <a:pt x="2835" y="3444"/>
                  </a:lnTo>
                  <a:lnTo>
                    <a:pt x="2792" y="3435"/>
                  </a:lnTo>
                  <a:lnTo>
                    <a:pt x="2749" y="3427"/>
                  </a:lnTo>
                  <a:lnTo>
                    <a:pt x="2706" y="3414"/>
                  </a:lnTo>
                  <a:lnTo>
                    <a:pt x="2665" y="3400"/>
                  </a:lnTo>
                  <a:lnTo>
                    <a:pt x="2625" y="3384"/>
                  </a:lnTo>
                  <a:lnTo>
                    <a:pt x="2585" y="3366"/>
                  </a:lnTo>
                  <a:lnTo>
                    <a:pt x="2547" y="3346"/>
                  </a:lnTo>
                  <a:lnTo>
                    <a:pt x="2510" y="3325"/>
                  </a:lnTo>
                  <a:lnTo>
                    <a:pt x="2473" y="3302"/>
                  </a:lnTo>
                  <a:lnTo>
                    <a:pt x="2439" y="3277"/>
                  </a:lnTo>
                  <a:lnTo>
                    <a:pt x="2405" y="3250"/>
                  </a:lnTo>
                  <a:lnTo>
                    <a:pt x="2373" y="3223"/>
                  </a:lnTo>
                  <a:lnTo>
                    <a:pt x="2342" y="3193"/>
                  </a:lnTo>
                  <a:lnTo>
                    <a:pt x="2312" y="3162"/>
                  </a:lnTo>
                  <a:lnTo>
                    <a:pt x="2284" y="3130"/>
                  </a:lnTo>
                  <a:lnTo>
                    <a:pt x="2257" y="3096"/>
                  </a:lnTo>
                  <a:lnTo>
                    <a:pt x="2232" y="3061"/>
                  </a:lnTo>
                  <a:lnTo>
                    <a:pt x="2209" y="3025"/>
                  </a:lnTo>
                  <a:lnTo>
                    <a:pt x="2188" y="2987"/>
                  </a:lnTo>
                  <a:lnTo>
                    <a:pt x="2168" y="2950"/>
                  </a:lnTo>
                  <a:lnTo>
                    <a:pt x="2150" y="2909"/>
                  </a:lnTo>
                  <a:lnTo>
                    <a:pt x="2134" y="2869"/>
                  </a:lnTo>
                  <a:lnTo>
                    <a:pt x="2120" y="2828"/>
                  </a:lnTo>
                  <a:lnTo>
                    <a:pt x="2109" y="2786"/>
                  </a:lnTo>
                  <a:lnTo>
                    <a:pt x="2099" y="2742"/>
                  </a:lnTo>
                  <a:lnTo>
                    <a:pt x="2091" y="2699"/>
                  </a:lnTo>
                  <a:lnTo>
                    <a:pt x="2085" y="2654"/>
                  </a:lnTo>
                  <a:lnTo>
                    <a:pt x="2081" y="2608"/>
                  </a:lnTo>
                  <a:lnTo>
                    <a:pt x="2080" y="2563"/>
                  </a:lnTo>
                  <a:lnTo>
                    <a:pt x="2081" y="2517"/>
                  </a:lnTo>
                  <a:lnTo>
                    <a:pt x="2085" y="2471"/>
                  </a:lnTo>
                  <a:lnTo>
                    <a:pt x="2091" y="2427"/>
                  </a:lnTo>
                  <a:lnTo>
                    <a:pt x="2099" y="2383"/>
                  </a:lnTo>
                  <a:lnTo>
                    <a:pt x="2109" y="2340"/>
                  </a:lnTo>
                  <a:lnTo>
                    <a:pt x="2120" y="2298"/>
                  </a:lnTo>
                  <a:lnTo>
                    <a:pt x="2134" y="2256"/>
                  </a:lnTo>
                  <a:lnTo>
                    <a:pt x="2150" y="2216"/>
                  </a:lnTo>
                  <a:lnTo>
                    <a:pt x="2168" y="2176"/>
                  </a:lnTo>
                  <a:lnTo>
                    <a:pt x="2188" y="2138"/>
                  </a:lnTo>
                  <a:lnTo>
                    <a:pt x="2209" y="2100"/>
                  </a:lnTo>
                  <a:lnTo>
                    <a:pt x="2232" y="2065"/>
                  </a:lnTo>
                  <a:lnTo>
                    <a:pt x="2257" y="2030"/>
                  </a:lnTo>
                  <a:lnTo>
                    <a:pt x="2284" y="1995"/>
                  </a:lnTo>
                  <a:lnTo>
                    <a:pt x="2312" y="1963"/>
                  </a:lnTo>
                  <a:lnTo>
                    <a:pt x="2342" y="1933"/>
                  </a:lnTo>
                  <a:lnTo>
                    <a:pt x="2373" y="1903"/>
                  </a:lnTo>
                  <a:lnTo>
                    <a:pt x="2405" y="1875"/>
                  </a:lnTo>
                  <a:lnTo>
                    <a:pt x="2439" y="1848"/>
                  </a:lnTo>
                  <a:lnTo>
                    <a:pt x="2473" y="1824"/>
                  </a:lnTo>
                  <a:lnTo>
                    <a:pt x="2510" y="1800"/>
                  </a:lnTo>
                  <a:lnTo>
                    <a:pt x="2547" y="1779"/>
                  </a:lnTo>
                  <a:lnTo>
                    <a:pt x="2585" y="1759"/>
                  </a:lnTo>
                  <a:lnTo>
                    <a:pt x="2625" y="1741"/>
                  </a:lnTo>
                  <a:lnTo>
                    <a:pt x="2665" y="1726"/>
                  </a:lnTo>
                  <a:lnTo>
                    <a:pt x="2706" y="1711"/>
                  </a:lnTo>
                  <a:lnTo>
                    <a:pt x="2749" y="1699"/>
                  </a:lnTo>
                  <a:lnTo>
                    <a:pt x="2792" y="1690"/>
                  </a:lnTo>
                  <a:lnTo>
                    <a:pt x="2835" y="1682"/>
                  </a:lnTo>
                  <a:lnTo>
                    <a:pt x="2880" y="1676"/>
                  </a:lnTo>
                  <a:lnTo>
                    <a:pt x="2926" y="1672"/>
                  </a:lnTo>
                  <a:lnTo>
                    <a:pt x="2971" y="1671"/>
                  </a:lnTo>
                  <a:close/>
                  <a:moveTo>
                    <a:pt x="4858" y="3824"/>
                  </a:moveTo>
                  <a:lnTo>
                    <a:pt x="4858" y="3824"/>
                  </a:lnTo>
                  <a:lnTo>
                    <a:pt x="4328" y="3824"/>
                  </a:lnTo>
                  <a:lnTo>
                    <a:pt x="4328" y="4208"/>
                  </a:lnTo>
                  <a:lnTo>
                    <a:pt x="4702" y="4208"/>
                  </a:lnTo>
                  <a:lnTo>
                    <a:pt x="4858" y="3824"/>
                  </a:lnTo>
                  <a:close/>
                  <a:moveTo>
                    <a:pt x="1064" y="3824"/>
                  </a:moveTo>
                  <a:lnTo>
                    <a:pt x="1064" y="3824"/>
                  </a:lnTo>
                  <a:lnTo>
                    <a:pt x="1594" y="3824"/>
                  </a:lnTo>
                  <a:lnTo>
                    <a:pt x="1594" y="4208"/>
                  </a:lnTo>
                  <a:lnTo>
                    <a:pt x="1219" y="4208"/>
                  </a:lnTo>
                  <a:lnTo>
                    <a:pt x="1064" y="3824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763857" y="3373502"/>
            <a:ext cx="1869218" cy="1869218"/>
            <a:chOff x="8767031" y="3439379"/>
            <a:chExt cx="1869218" cy="1869218"/>
          </a:xfrm>
        </p:grpSpPr>
        <p:grpSp>
          <p:nvGrpSpPr>
            <p:cNvPr id="43" name="组合 42"/>
            <p:cNvGrpSpPr/>
            <p:nvPr/>
          </p:nvGrpSpPr>
          <p:grpSpPr>
            <a:xfrm>
              <a:off x="8767031" y="3439379"/>
              <a:ext cx="1869218" cy="1869218"/>
              <a:chOff x="797560" y="1739900"/>
              <a:chExt cx="2336800" cy="2336800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97560" y="1739900"/>
                <a:ext cx="2336800" cy="2336800"/>
              </a:xfrm>
              <a:prstGeom prst="ellipse">
                <a:avLst/>
              </a:pr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0404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942340" y="1884678"/>
                <a:ext cx="2192020" cy="2152382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rgbClr val="3A3A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404040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endParaRPr>
              </a:p>
            </p:txBody>
          </p:sp>
        </p:grpSp>
        <p:sp>
          <p:nvSpPr>
            <p:cNvPr id="58" name="KSO_Shape"/>
            <p:cNvSpPr/>
            <p:nvPr/>
          </p:nvSpPr>
          <p:spPr>
            <a:xfrm>
              <a:off x="9435748" y="4043487"/>
              <a:ext cx="531784" cy="444928"/>
            </a:xfrm>
            <a:custGeom>
              <a:avLst/>
              <a:gdLst/>
              <a:ahLst/>
              <a:cxnLst/>
              <a:rect l="l" t="t" r="r" b="b"/>
              <a:pathLst>
                <a:path w="1366582" h="1042046">
                  <a:moveTo>
                    <a:pt x="37022" y="792087"/>
                  </a:moveTo>
                  <a:lnTo>
                    <a:pt x="185104" y="792087"/>
                  </a:lnTo>
                  <a:cubicBezTo>
                    <a:pt x="205551" y="792087"/>
                    <a:pt x="222126" y="808662"/>
                    <a:pt x="222126" y="829109"/>
                  </a:cubicBezTo>
                  <a:lnTo>
                    <a:pt x="222126" y="1005022"/>
                  </a:lnTo>
                  <a:cubicBezTo>
                    <a:pt x="222126" y="1025469"/>
                    <a:pt x="205551" y="1042044"/>
                    <a:pt x="185104" y="1042044"/>
                  </a:cubicBezTo>
                  <a:lnTo>
                    <a:pt x="37022" y="1042044"/>
                  </a:lnTo>
                  <a:cubicBezTo>
                    <a:pt x="16575" y="1042044"/>
                    <a:pt x="0" y="1025469"/>
                    <a:pt x="0" y="1005022"/>
                  </a:cubicBezTo>
                  <a:lnTo>
                    <a:pt x="0" y="829109"/>
                  </a:lnTo>
                  <a:cubicBezTo>
                    <a:pt x="0" y="808662"/>
                    <a:pt x="16575" y="792087"/>
                    <a:pt x="37022" y="792087"/>
                  </a:cubicBezTo>
                  <a:close/>
                  <a:moveTo>
                    <a:pt x="308442" y="614561"/>
                  </a:moveTo>
                  <a:lnTo>
                    <a:pt x="456524" y="614561"/>
                  </a:lnTo>
                  <a:cubicBezTo>
                    <a:pt x="476971" y="614561"/>
                    <a:pt x="493546" y="631136"/>
                    <a:pt x="493546" y="651583"/>
                  </a:cubicBezTo>
                  <a:lnTo>
                    <a:pt x="493546" y="1005023"/>
                  </a:lnTo>
                  <a:cubicBezTo>
                    <a:pt x="493546" y="1025470"/>
                    <a:pt x="476971" y="1042045"/>
                    <a:pt x="456524" y="1042045"/>
                  </a:cubicBezTo>
                  <a:lnTo>
                    <a:pt x="308442" y="1042045"/>
                  </a:lnTo>
                  <a:cubicBezTo>
                    <a:pt x="287995" y="1042045"/>
                    <a:pt x="271420" y="1025470"/>
                    <a:pt x="271420" y="1005023"/>
                  </a:cubicBezTo>
                  <a:lnTo>
                    <a:pt x="271420" y="651583"/>
                  </a:lnTo>
                  <a:cubicBezTo>
                    <a:pt x="271420" y="631136"/>
                    <a:pt x="287995" y="614561"/>
                    <a:pt x="308442" y="614561"/>
                  </a:cubicBezTo>
                  <a:close/>
                  <a:moveTo>
                    <a:pt x="583127" y="432047"/>
                  </a:moveTo>
                  <a:lnTo>
                    <a:pt x="744271" y="432047"/>
                  </a:lnTo>
                  <a:cubicBezTo>
                    <a:pt x="766521" y="432047"/>
                    <a:pt x="784558" y="450084"/>
                    <a:pt x="784558" y="472334"/>
                  </a:cubicBezTo>
                  <a:lnTo>
                    <a:pt x="784558" y="1001758"/>
                  </a:lnTo>
                  <a:cubicBezTo>
                    <a:pt x="784558" y="1024008"/>
                    <a:pt x="766521" y="1042045"/>
                    <a:pt x="744271" y="1042045"/>
                  </a:cubicBezTo>
                  <a:lnTo>
                    <a:pt x="583127" y="1042045"/>
                  </a:lnTo>
                  <a:cubicBezTo>
                    <a:pt x="560877" y="1042045"/>
                    <a:pt x="542840" y="1024008"/>
                    <a:pt x="542840" y="1001758"/>
                  </a:cubicBezTo>
                  <a:lnTo>
                    <a:pt x="542840" y="472334"/>
                  </a:lnTo>
                  <a:cubicBezTo>
                    <a:pt x="542840" y="450084"/>
                    <a:pt x="560877" y="432047"/>
                    <a:pt x="583127" y="432047"/>
                  </a:cubicBezTo>
                  <a:close/>
                  <a:moveTo>
                    <a:pt x="874139" y="210194"/>
                  </a:moveTo>
                  <a:lnTo>
                    <a:pt x="1035283" y="210194"/>
                  </a:lnTo>
                  <a:cubicBezTo>
                    <a:pt x="1057533" y="210194"/>
                    <a:pt x="1075570" y="228231"/>
                    <a:pt x="1075570" y="250481"/>
                  </a:cubicBezTo>
                  <a:lnTo>
                    <a:pt x="1075570" y="1001758"/>
                  </a:lnTo>
                  <a:cubicBezTo>
                    <a:pt x="1075570" y="1024008"/>
                    <a:pt x="1057533" y="1042045"/>
                    <a:pt x="1035283" y="1042045"/>
                  </a:cubicBezTo>
                  <a:lnTo>
                    <a:pt x="874139" y="1042045"/>
                  </a:lnTo>
                  <a:cubicBezTo>
                    <a:pt x="851889" y="1042045"/>
                    <a:pt x="833852" y="1024008"/>
                    <a:pt x="833852" y="1001758"/>
                  </a:cubicBezTo>
                  <a:lnTo>
                    <a:pt x="833852" y="250481"/>
                  </a:lnTo>
                  <a:cubicBezTo>
                    <a:pt x="833852" y="228231"/>
                    <a:pt x="851889" y="210194"/>
                    <a:pt x="874139" y="210194"/>
                  </a:cubicBezTo>
                  <a:close/>
                  <a:moveTo>
                    <a:pt x="1165151" y="0"/>
                  </a:moveTo>
                  <a:lnTo>
                    <a:pt x="1326295" y="0"/>
                  </a:lnTo>
                  <a:cubicBezTo>
                    <a:pt x="1348545" y="0"/>
                    <a:pt x="1366582" y="18037"/>
                    <a:pt x="1366582" y="40287"/>
                  </a:cubicBezTo>
                  <a:lnTo>
                    <a:pt x="1366582" y="1001759"/>
                  </a:lnTo>
                  <a:cubicBezTo>
                    <a:pt x="1366582" y="1024009"/>
                    <a:pt x="1348545" y="1042046"/>
                    <a:pt x="1326295" y="1042046"/>
                  </a:cubicBezTo>
                  <a:lnTo>
                    <a:pt x="1165151" y="1042046"/>
                  </a:lnTo>
                  <a:cubicBezTo>
                    <a:pt x="1142901" y="1042046"/>
                    <a:pt x="1124864" y="1024009"/>
                    <a:pt x="1124864" y="1001759"/>
                  </a:cubicBezTo>
                  <a:lnTo>
                    <a:pt x="1124864" y="40287"/>
                  </a:lnTo>
                  <a:cubicBezTo>
                    <a:pt x="1124864" y="18037"/>
                    <a:pt x="1142901" y="0"/>
                    <a:pt x="1165151" y="0"/>
                  </a:cubicBezTo>
                  <a:close/>
                </a:path>
              </a:pathLst>
            </a:custGeom>
            <a:solidFill>
              <a:srgbClr val="3A3A3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3773750" y="1981789"/>
            <a:ext cx="20116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603667" y="2281531"/>
            <a:ext cx="2307425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根据自己的需要添加适当的文字，此处添加详细文本描述，建议与标题相关尽量简洁</a:t>
            </a:r>
            <a:r>
              <a:rPr lang="en-US" altLang="zh-CN" sz="1300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... ...</a:t>
            </a:r>
          </a:p>
        </p:txBody>
      </p:sp>
      <p:sp>
        <p:nvSpPr>
          <p:cNvPr id="36" name="矩形 35"/>
          <p:cNvSpPr/>
          <p:nvPr/>
        </p:nvSpPr>
        <p:spPr>
          <a:xfrm>
            <a:off x="8802696" y="2152370"/>
            <a:ext cx="20116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632613" y="2452112"/>
            <a:ext cx="2307425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根据自己的需要添加适当的文字，此处添加详细文本描述，建议与标题相关尽量简洁</a:t>
            </a:r>
            <a:r>
              <a:rPr lang="en-US" altLang="zh-CN" sz="1300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... ...</a:t>
            </a:r>
          </a:p>
        </p:txBody>
      </p:sp>
      <p:sp>
        <p:nvSpPr>
          <p:cNvPr id="46" name="矩形 45"/>
          <p:cNvSpPr/>
          <p:nvPr/>
        </p:nvSpPr>
        <p:spPr>
          <a:xfrm>
            <a:off x="6248534" y="3520219"/>
            <a:ext cx="20116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078451" y="3819961"/>
            <a:ext cx="2307425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根据自己的需要添加适当的文字，此处添加详细文本描述，建议与标题相关尽量简洁</a:t>
            </a:r>
            <a:r>
              <a:rPr lang="en-US" altLang="zh-CN" sz="1300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... ...</a:t>
            </a:r>
          </a:p>
        </p:txBody>
      </p:sp>
      <p:sp>
        <p:nvSpPr>
          <p:cNvPr id="49" name="矩形 48"/>
          <p:cNvSpPr/>
          <p:nvPr/>
        </p:nvSpPr>
        <p:spPr>
          <a:xfrm>
            <a:off x="1255808" y="3520219"/>
            <a:ext cx="20116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85725" y="3819961"/>
            <a:ext cx="23074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00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根据自己的需要添加适当的文字，此处添加详细文本描述，建议与标题相关尽量简洁</a:t>
            </a:r>
            <a:r>
              <a:rPr lang="en-US" altLang="zh-CN" sz="1300" dirty="0">
                <a:solidFill>
                  <a:srgbClr val="40404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... ...</a:t>
            </a:r>
          </a:p>
          <a:p>
            <a:pPr algn="ctr"/>
            <a:endParaRPr lang="en-US" altLang="zh-CN" sz="1300" dirty="0">
              <a:solidFill>
                <a:srgbClr val="404040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23389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99" y="2109750"/>
            <a:ext cx="4890805" cy="3260536"/>
          </a:xfrm>
          <a:custGeom>
            <a:avLst/>
            <a:gdLst>
              <a:gd name="connsiteX0" fmla="*/ 0 w 5364480"/>
              <a:gd name="connsiteY0" fmla="*/ 0 h 5029200"/>
              <a:gd name="connsiteX1" fmla="*/ 5364480 w 5364480"/>
              <a:gd name="connsiteY1" fmla="*/ 0 h 5029200"/>
              <a:gd name="connsiteX2" fmla="*/ 5364480 w 5364480"/>
              <a:gd name="connsiteY2" fmla="*/ 5029200 h 5029200"/>
              <a:gd name="connsiteX3" fmla="*/ 0 w 5364480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4480" h="5029200">
                <a:moveTo>
                  <a:pt x="0" y="0"/>
                </a:moveTo>
                <a:lnTo>
                  <a:pt x="5364480" y="0"/>
                </a:lnTo>
                <a:lnTo>
                  <a:pt x="5364480" y="5029200"/>
                </a:lnTo>
                <a:lnTo>
                  <a:pt x="0" y="5029200"/>
                </a:lnTo>
                <a:close/>
              </a:path>
            </a:pathLst>
          </a:custGeom>
        </p:spPr>
      </p:pic>
      <p:sp>
        <p:nvSpPr>
          <p:cNvPr id="92" name="矩形 91"/>
          <p:cNvSpPr/>
          <p:nvPr/>
        </p:nvSpPr>
        <p:spPr>
          <a:xfrm>
            <a:off x="4253871" y="2219907"/>
            <a:ext cx="3139440" cy="868680"/>
          </a:xfrm>
          <a:prstGeom prst="rect">
            <a:avLst/>
          </a:prstGeom>
          <a:solidFill>
            <a:srgbClr val="65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650045" y="2390152"/>
            <a:ext cx="281233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此处添加标题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6852463" y="4006207"/>
            <a:ext cx="4033251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根据自己的需要添加适当的文字，此处添加详细文本描述，建议与标题相关尽量简洁</a:t>
            </a:r>
            <a:r>
              <a:rPr lang="en-US" altLang="zh-CN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... ...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6943903" y="3319643"/>
            <a:ext cx="580145" cy="580145"/>
            <a:chOff x="6406936" y="2433233"/>
            <a:chExt cx="794145" cy="794145"/>
          </a:xfrm>
        </p:grpSpPr>
        <p:sp>
          <p:nvSpPr>
            <p:cNvPr id="97" name="Oval 9"/>
            <p:cNvSpPr>
              <a:spLocks noChangeArrowheads="1"/>
            </p:cNvSpPr>
            <p:nvPr/>
          </p:nvSpPr>
          <p:spPr bwMode="auto">
            <a:xfrm>
              <a:off x="6406936" y="2433233"/>
              <a:ext cx="794145" cy="794145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kern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98" name="Oval 92"/>
            <p:cNvSpPr>
              <a:spLocks noChangeArrowheads="1"/>
            </p:cNvSpPr>
            <p:nvPr/>
          </p:nvSpPr>
          <p:spPr bwMode="auto">
            <a:xfrm>
              <a:off x="6406936" y="2433233"/>
              <a:ext cx="794145" cy="794145"/>
            </a:xfrm>
            <a:prstGeom prst="ellipse">
              <a:avLst/>
            </a:prstGeom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99" name="Freeform 162"/>
            <p:cNvSpPr>
              <a:spLocks noEditPoints="1"/>
            </p:cNvSpPr>
            <p:nvPr/>
          </p:nvSpPr>
          <p:spPr bwMode="auto">
            <a:xfrm>
              <a:off x="6585898" y="2614991"/>
              <a:ext cx="436220" cy="430628"/>
            </a:xfrm>
            <a:custGeom>
              <a:avLst/>
              <a:gdLst>
                <a:gd name="T0" fmla="*/ 132 w 132"/>
                <a:gd name="T1" fmla="*/ 39 h 130"/>
                <a:gd name="T2" fmla="*/ 132 w 132"/>
                <a:gd name="T3" fmla="*/ 96 h 130"/>
                <a:gd name="T4" fmla="*/ 105 w 132"/>
                <a:gd name="T5" fmla="*/ 61 h 130"/>
                <a:gd name="T6" fmla="*/ 98 w 132"/>
                <a:gd name="T7" fmla="*/ 58 h 130"/>
                <a:gd name="T8" fmla="*/ 44 w 132"/>
                <a:gd name="T9" fmla="*/ 58 h 130"/>
                <a:gd name="T10" fmla="*/ 44 w 132"/>
                <a:gd name="T11" fmla="*/ 55 h 130"/>
                <a:gd name="T12" fmla="*/ 59 w 132"/>
                <a:gd name="T13" fmla="*/ 36 h 130"/>
                <a:gd name="T14" fmla="*/ 130 w 132"/>
                <a:gd name="T15" fmla="*/ 36 h 130"/>
                <a:gd name="T16" fmla="*/ 132 w 132"/>
                <a:gd name="T17" fmla="*/ 39 h 130"/>
                <a:gd name="T18" fmla="*/ 130 w 132"/>
                <a:gd name="T19" fmla="*/ 101 h 130"/>
                <a:gd name="T20" fmla="*/ 131 w 132"/>
                <a:gd name="T21" fmla="*/ 103 h 130"/>
                <a:gd name="T22" fmla="*/ 110 w 132"/>
                <a:gd name="T23" fmla="*/ 128 h 130"/>
                <a:gd name="T24" fmla="*/ 106 w 132"/>
                <a:gd name="T25" fmla="*/ 130 h 130"/>
                <a:gd name="T26" fmla="*/ 16 w 132"/>
                <a:gd name="T27" fmla="*/ 130 h 130"/>
                <a:gd name="T28" fmla="*/ 15 w 132"/>
                <a:gd name="T29" fmla="*/ 128 h 130"/>
                <a:gd name="T30" fmla="*/ 42 w 132"/>
                <a:gd name="T31" fmla="*/ 103 h 130"/>
                <a:gd name="T32" fmla="*/ 46 w 132"/>
                <a:gd name="T33" fmla="*/ 101 h 130"/>
                <a:gd name="T34" fmla="*/ 42 w 132"/>
                <a:gd name="T35" fmla="*/ 99 h 130"/>
                <a:gd name="T36" fmla="*/ 7 w 132"/>
                <a:gd name="T37" fmla="*/ 63 h 130"/>
                <a:gd name="T38" fmla="*/ 8 w 132"/>
                <a:gd name="T39" fmla="*/ 61 h 130"/>
                <a:gd name="T40" fmla="*/ 98 w 132"/>
                <a:gd name="T41" fmla="*/ 61 h 130"/>
                <a:gd name="T42" fmla="*/ 102 w 132"/>
                <a:gd name="T43" fmla="*/ 63 h 130"/>
                <a:gd name="T44" fmla="*/ 131 w 132"/>
                <a:gd name="T45" fmla="*/ 99 h 130"/>
                <a:gd name="T46" fmla="*/ 130 w 132"/>
                <a:gd name="T47" fmla="*/ 101 h 130"/>
                <a:gd name="T48" fmla="*/ 126 w 132"/>
                <a:gd name="T49" fmla="*/ 98 h 130"/>
                <a:gd name="T50" fmla="*/ 101 w 132"/>
                <a:gd name="T51" fmla="*/ 65 h 130"/>
                <a:gd name="T52" fmla="*/ 97 w 132"/>
                <a:gd name="T53" fmla="*/ 63 h 130"/>
                <a:gd name="T54" fmla="*/ 13 w 132"/>
                <a:gd name="T55" fmla="*/ 63 h 130"/>
                <a:gd name="T56" fmla="*/ 13 w 132"/>
                <a:gd name="T57" fmla="*/ 65 h 130"/>
                <a:gd name="T58" fmla="*/ 45 w 132"/>
                <a:gd name="T59" fmla="*/ 98 h 130"/>
                <a:gd name="T60" fmla="*/ 48 w 132"/>
                <a:gd name="T61" fmla="*/ 100 h 130"/>
                <a:gd name="T62" fmla="*/ 126 w 132"/>
                <a:gd name="T63" fmla="*/ 100 h 130"/>
                <a:gd name="T64" fmla="*/ 126 w 132"/>
                <a:gd name="T65" fmla="*/ 98 h 130"/>
                <a:gd name="T66" fmla="*/ 9 w 132"/>
                <a:gd name="T67" fmla="*/ 49 h 130"/>
                <a:gd name="T68" fmla="*/ 0 w 132"/>
                <a:gd name="T69" fmla="*/ 29 h 130"/>
                <a:gd name="T70" fmla="*/ 9 w 132"/>
                <a:gd name="T71" fmla="*/ 9 h 130"/>
                <a:gd name="T72" fmla="*/ 29 w 132"/>
                <a:gd name="T73" fmla="*/ 0 h 130"/>
                <a:gd name="T74" fmla="*/ 49 w 132"/>
                <a:gd name="T75" fmla="*/ 9 h 130"/>
                <a:gd name="T76" fmla="*/ 57 w 132"/>
                <a:gd name="T77" fmla="*/ 29 h 130"/>
                <a:gd name="T78" fmla="*/ 49 w 132"/>
                <a:gd name="T79" fmla="*/ 49 h 130"/>
                <a:gd name="T80" fmla="*/ 29 w 132"/>
                <a:gd name="T81" fmla="*/ 57 h 130"/>
                <a:gd name="T82" fmla="*/ 9 w 132"/>
                <a:gd name="T83" fmla="*/ 49 h 130"/>
                <a:gd name="T84" fmla="*/ 32 w 132"/>
                <a:gd name="T85" fmla="*/ 34 h 130"/>
                <a:gd name="T86" fmla="*/ 28 w 132"/>
                <a:gd name="T87" fmla="*/ 37 h 130"/>
                <a:gd name="T88" fmla="*/ 20 w 132"/>
                <a:gd name="T89" fmla="*/ 35 h 130"/>
                <a:gd name="T90" fmla="*/ 19 w 132"/>
                <a:gd name="T91" fmla="*/ 40 h 130"/>
                <a:gd name="T92" fmla="*/ 26 w 132"/>
                <a:gd name="T93" fmla="*/ 42 h 130"/>
                <a:gd name="T94" fmla="*/ 26 w 132"/>
                <a:gd name="T95" fmla="*/ 46 h 130"/>
                <a:gd name="T96" fmla="*/ 31 w 132"/>
                <a:gd name="T97" fmla="*/ 46 h 130"/>
                <a:gd name="T98" fmla="*/ 31 w 132"/>
                <a:gd name="T99" fmla="*/ 42 h 130"/>
                <a:gd name="T100" fmla="*/ 39 w 132"/>
                <a:gd name="T101" fmla="*/ 34 h 130"/>
                <a:gd name="T102" fmla="*/ 31 w 132"/>
                <a:gd name="T103" fmla="*/ 25 h 130"/>
                <a:gd name="T104" fmla="*/ 26 w 132"/>
                <a:gd name="T105" fmla="*/ 21 h 130"/>
                <a:gd name="T106" fmla="*/ 30 w 132"/>
                <a:gd name="T107" fmla="*/ 19 h 130"/>
                <a:gd name="T108" fmla="*/ 36 w 132"/>
                <a:gd name="T109" fmla="*/ 20 h 130"/>
                <a:gd name="T110" fmla="*/ 38 w 132"/>
                <a:gd name="T111" fmla="*/ 15 h 130"/>
                <a:gd name="T112" fmla="*/ 31 w 132"/>
                <a:gd name="T113" fmla="*/ 14 h 130"/>
                <a:gd name="T114" fmla="*/ 31 w 132"/>
                <a:gd name="T115" fmla="*/ 10 h 130"/>
                <a:gd name="T116" fmla="*/ 27 w 132"/>
                <a:gd name="T117" fmla="*/ 10 h 130"/>
                <a:gd name="T118" fmla="*/ 27 w 132"/>
                <a:gd name="T119" fmla="*/ 14 h 130"/>
                <a:gd name="T120" fmla="*/ 19 w 132"/>
                <a:gd name="T121" fmla="*/ 22 h 130"/>
                <a:gd name="T122" fmla="*/ 27 w 132"/>
                <a:gd name="T123" fmla="*/ 30 h 130"/>
                <a:gd name="T124" fmla="*/ 32 w 132"/>
                <a:gd name="T125" fmla="*/ 3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2" h="130">
                  <a:moveTo>
                    <a:pt x="132" y="39"/>
                  </a:moveTo>
                  <a:cubicBezTo>
                    <a:pt x="132" y="96"/>
                    <a:pt x="132" y="96"/>
                    <a:pt x="132" y="96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59"/>
                    <a:pt x="101" y="58"/>
                    <a:pt x="98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51" y="51"/>
                    <a:pt x="57" y="44"/>
                    <a:pt x="59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1" y="36"/>
                    <a:pt x="132" y="37"/>
                    <a:pt x="132" y="39"/>
                  </a:cubicBezTo>
                  <a:close/>
                  <a:moveTo>
                    <a:pt x="130" y="101"/>
                  </a:moveTo>
                  <a:cubicBezTo>
                    <a:pt x="131" y="101"/>
                    <a:pt x="132" y="102"/>
                    <a:pt x="131" y="103"/>
                  </a:cubicBezTo>
                  <a:cubicBezTo>
                    <a:pt x="110" y="128"/>
                    <a:pt x="110" y="128"/>
                    <a:pt x="110" y="128"/>
                  </a:cubicBezTo>
                  <a:cubicBezTo>
                    <a:pt x="109" y="129"/>
                    <a:pt x="108" y="130"/>
                    <a:pt x="106" y="13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4" y="130"/>
                    <a:pt x="14" y="129"/>
                    <a:pt x="15" y="128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3" y="102"/>
                    <a:pt x="45" y="101"/>
                    <a:pt x="46" y="101"/>
                  </a:cubicBezTo>
                  <a:cubicBezTo>
                    <a:pt x="45" y="101"/>
                    <a:pt x="43" y="100"/>
                    <a:pt x="42" y="9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2"/>
                    <a:pt x="6" y="61"/>
                    <a:pt x="8" y="61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100" y="61"/>
                    <a:pt x="101" y="62"/>
                    <a:pt x="102" y="63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2" y="100"/>
                    <a:pt x="131" y="101"/>
                    <a:pt x="130" y="101"/>
                  </a:cubicBezTo>
                  <a:close/>
                  <a:moveTo>
                    <a:pt x="126" y="98"/>
                  </a:moveTo>
                  <a:cubicBezTo>
                    <a:pt x="101" y="65"/>
                    <a:pt x="101" y="65"/>
                    <a:pt x="101" y="65"/>
                  </a:cubicBezTo>
                  <a:cubicBezTo>
                    <a:pt x="100" y="64"/>
                    <a:pt x="98" y="63"/>
                    <a:pt x="97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4"/>
                    <a:pt x="13" y="6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9"/>
                    <a:pt x="47" y="100"/>
                    <a:pt x="48" y="100"/>
                  </a:cubicBezTo>
                  <a:cubicBezTo>
                    <a:pt x="126" y="100"/>
                    <a:pt x="126" y="100"/>
                    <a:pt x="126" y="100"/>
                  </a:cubicBezTo>
                  <a:cubicBezTo>
                    <a:pt x="127" y="100"/>
                    <a:pt x="127" y="99"/>
                    <a:pt x="126" y="98"/>
                  </a:cubicBezTo>
                  <a:close/>
                  <a:moveTo>
                    <a:pt x="9" y="49"/>
                  </a:moveTo>
                  <a:cubicBezTo>
                    <a:pt x="3" y="44"/>
                    <a:pt x="0" y="37"/>
                    <a:pt x="0" y="29"/>
                  </a:cubicBezTo>
                  <a:cubicBezTo>
                    <a:pt x="0" y="21"/>
                    <a:pt x="3" y="14"/>
                    <a:pt x="9" y="9"/>
                  </a:cubicBezTo>
                  <a:cubicBezTo>
                    <a:pt x="14" y="4"/>
                    <a:pt x="21" y="0"/>
                    <a:pt x="29" y="0"/>
                  </a:cubicBezTo>
                  <a:cubicBezTo>
                    <a:pt x="36" y="0"/>
                    <a:pt x="43" y="4"/>
                    <a:pt x="49" y="9"/>
                  </a:cubicBezTo>
                  <a:cubicBezTo>
                    <a:pt x="54" y="14"/>
                    <a:pt x="57" y="21"/>
                    <a:pt x="57" y="29"/>
                  </a:cubicBezTo>
                  <a:cubicBezTo>
                    <a:pt x="57" y="37"/>
                    <a:pt x="54" y="44"/>
                    <a:pt x="49" y="49"/>
                  </a:cubicBezTo>
                  <a:cubicBezTo>
                    <a:pt x="43" y="54"/>
                    <a:pt x="36" y="57"/>
                    <a:pt x="29" y="57"/>
                  </a:cubicBezTo>
                  <a:cubicBezTo>
                    <a:pt x="21" y="57"/>
                    <a:pt x="14" y="54"/>
                    <a:pt x="9" y="49"/>
                  </a:cubicBezTo>
                  <a:close/>
                  <a:moveTo>
                    <a:pt x="32" y="34"/>
                  </a:moveTo>
                  <a:cubicBezTo>
                    <a:pt x="32" y="36"/>
                    <a:pt x="30" y="37"/>
                    <a:pt x="28" y="37"/>
                  </a:cubicBezTo>
                  <a:cubicBezTo>
                    <a:pt x="25" y="37"/>
                    <a:pt x="22" y="36"/>
                    <a:pt x="20" y="35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1" y="41"/>
                    <a:pt x="23" y="42"/>
                    <a:pt x="26" y="4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6" y="41"/>
                    <a:pt x="39" y="37"/>
                    <a:pt x="39" y="34"/>
                  </a:cubicBezTo>
                  <a:cubicBezTo>
                    <a:pt x="39" y="29"/>
                    <a:pt x="37" y="27"/>
                    <a:pt x="31" y="25"/>
                  </a:cubicBezTo>
                  <a:cubicBezTo>
                    <a:pt x="28" y="24"/>
                    <a:pt x="26" y="23"/>
                    <a:pt x="26" y="21"/>
                  </a:cubicBezTo>
                  <a:cubicBezTo>
                    <a:pt x="26" y="20"/>
                    <a:pt x="27" y="19"/>
                    <a:pt x="30" y="19"/>
                  </a:cubicBezTo>
                  <a:cubicBezTo>
                    <a:pt x="33" y="19"/>
                    <a:pt x="35" y="20"/>
                    <a:pt x="36" y="20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6" y="15"/>
                    <a:pt x="34" y="14"/>
                    <a:pt x="31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2" y="15"/>
                    <a:pt x="19" y="18"/>
                    <a:pt x="19" y="22"/>
                  </a:cubicBezTo>
                  <a:cubicBezTo>
                    <a:pt x="19" y="26"/>
                    <a:pt x="22" y="29"/>
                    <a:pt x="27" y="30"/>
                  </a:cubicBezTo>
                  <a:cubicBezTo>
                    <a:pt x="31" y="31"/>
                    <a:pt x="32" y="32"/>
                    <a:pt x="3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784495" y="3319643"/>
            <a:ext cx="580145" cy="580145"/>
            <a:chOff x="7352080" y="2433233"/>
            <a:chExt cx="794145" cy="794145"/>
          </a:xfrm>
        </p:grpSpPr>
        <p:sp>
          <p:nvSpPr>
            <p:cNvPr id="101" name="Oval 29"/>
            <p:cNvSpPr>
              <a:spLocks noChangeArrowheads="1"/>
            </p:cNvSpPr>
            <p:nvPr/>
          </p:nvSpPr>
          <p:spPr bwMode="auto">
            <a:xfrm>
              <a:off x="7352080" y="2433233"/>
              <a:ext cx="794145" cy="794145"/>
            </a:xfrm>
            <a:prstGeom prst="ellipse">
              <a:avLst/>
            </a:prstGeom>
            <a:solidFill>
              <a:srgbClr val="4F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02" name="Oval 131"/>
            <p:cNvSpPr>
              <a:spLocks noChangeArrowheads="1"/>
            </p:cNvSpPr>
            <p:nvPr/>
          </p:nvSpPr>
          <p:spPr bwMode="auto">
            <a:xfrm>
              <a:off x="7352080" y="2433233"/>
              <a:ext cx="794145" cy="794145"/>
            </a:xfrm>
            <a:prstGeom prst="ellipse">
              <a:avLst/>
            </a:prstGeom>
            <a:solidFill>
              <a:srgbClr val="6565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03" name="Freeform 201"/>
            <p:cNvSpPr>
              <a:spLocks noEditPoints="1"/>
            </p:cNvSpPr>
            <p:nvPr/>
          </p:nvSpPr>
          <p:spPr bwMode="auto">
            <a:xfrm>
              <a:off x="7533838" y="2602408"/>
              <a:ext cx="430628" cy="492146"/>
            </a:xfrm>
            <a:custGeom>
              <a:avLst/>
              <a:gdLst>
                <a:gd name="T0" fmla="*/ 65 w 130"/>
                <a:gd name="T1" fmla="*/ 86 h 149"/>
                <a:gd name="T2" fmla="*/ 46 w 130"/>
                <a:gd name="T3" fmla="*/ 64 h 149"/>
                <a:gd name="T4" fmla="*/ 63 w 130"/>
                <a:gd name="T5" fmla="*/ 48 h 149"/>
                <a:gd name="T6" fmla="*/ 69 w 130"/>
                <a:gd name="T7" fmla="*/ 70 h 149"/>
                <a:gd name="T8" fmla="*/ 54 w 130"/>
                <a:gd name="T9" fmla="*/ 77 h 149"/>
                <a:gd name="T10" fmla="*/ 46 w 130"/>
                <a:gd name="T11" fmla="*/ 64 h 149"/>
                <a:gd name="T12" fmla="*/ 77 w 130"/>
                <a:gd name="T13" fmla="*/ 69 h 149"/>
                <a:gd name="T14" fmla="*/ 67 w 130"/>
                <a:gd name="T15" fmla="*/ 53 h 149"/>
                <a:gd name="T16" fmla="*/ 68 w 130"/>
                <a:gd name="T17" fmla="*/ 47 h 149"/>
                <a:gd name="T18" fmla="*/ 85 w 130"/>
                <a:gd name="T19" fmla="*/ 64 h 149"/>
                <a:gd name="T20" fmla="*/ 89 w 130"/>
                <a:gd name="T21" fmla="*/ 28 h 149"/>
                <a:gd name="T22" fmla="*/ 76 w 130"/>
                <a:gd name="T23" fmla="*/ 28 h 149"/>
                <a:gd name="T24" fmla="*/ 59 w 130"/>
                <a:gd name="T25" fmla="*/ 9 h 149"/>
                <a:gd name="T26" fmla="*/ 55 w 130"/>
                <a:gd name="T27" fmla="*/ 11 h 149"/>
                <a:gd name="T28" fmla="*/ 38 w 130"/>
                <a:gd name="T29" fmla="*/ 28 h 149"/>
                <a:gd name="T30" fmla="*/ 26 w 130"/>
                <a:gd name="T31" fmla="*/ 28 h 149"/>
                <a:gd name="T32" fmla="*/ 26 w 130"/>
                <a:gd name="T33" fmla="*/ 99 h 149"/>
                <a:gd name="T34" fmla="*/ 104 w 130"/>
                <a:gd name="T35" fmla="*/ 99 h 149"/>
                <a:gd name="T36" fmla="*/ 127 w 130"/>
                <a:gd name="T37" fmla="*/ 96 h 149"/>
                <a:gd name="T38" fmla="*/ 110 w 130"/>
                <a:gd name="T39" fmla="*/ 93 h 149"/>
                <a:gd name="T40" fmla="*/ 113 w 130"/>
                <a:gd name="T41" fmla="*/ 90 h 149"/>
                <a:gd name="T42" fmla="*/ 118 w 130"/>
                <a:gd name="T43" fmla="*/ 85 h 149"/>
                <a:gd name="T44" fmla="*/ 121 w 130"/>
                <a:gd name="T45" fmla="*/ 45 h 149"/>
                <a:gd name="T46" fmla="*/ 117 w 130"/>
                <a:gd name="T47" fmla="*/ 42 h 149"/>
                <a:gd name="T48" fmla="*/ 113 w 130"/>
                <a:gd name="T49" fmla="*/ 37 h 149"/>
                <a:gd name="T50" fmla="*/ 20 w 130"/>
                <a:gd name="T51" fmla="*/ 34 h 149"/>
                <a:gd name="T52" fmla="*/ 13 w 130"/>
                <a:gd name="T53" fmla="*/ 42 h 149"/>
                <a:gd name="T54" fmla="*/ 10 w 130"/>
                <a:gd name="T55" fmla="*/ 43 h 149"/>
                <a:gd name="T56" fmla="*/ 10 w 130"/>
                <a:gd name="T57" fmla="*/ 85 h 149"/>
                <a:gd name="T58" fmla="*/ 16 w 130"/>
                <a:gd name="T59" fmla="*/ 86 h 149"/>
                <a:gd name="T60" fmla="*/ 20 w 130"/>
                <a:gd name="T61" fmla="*/ 93 h 149"/>
                <a:gd name="T62" fmla="*/ 4 w 130"/>
                <a:gd name="T63" fmla="*/ 96 h 149"/>
                <a:gd name="T64" fmla="*/ 38 w 130"/>
                <a:gd name="T65" fmla="*/ 31 h 149"/>
                <a:gd name="T66" fmla="*/ 59 w 130"/>
                <a:gd name="T67" fmla="*/ 31 h 149"/>
                <a:gd name="T68" fmla="*/ 89 w 130"/>
                <a:gd name="T69" fmla="*/ 31 h 149"/>
                <a:gd name="T70" fmla="*/ 103 w 130"/>
                <a:gd name="T71" fmla="*/ 60 h 149"/>
                <a:gd name="T72" fmla="*/ 20 w 130"/>
                <a:gd name="T73" fmla="*/ 90 h 149"/>
                <a:gd name="T74" fmla="*/ 13 w 130"/>
                <a:gd name="T75" fmla="*/ 82 h 149"/>
                <a:gd name="T76" fmla="*/ 13 w 130"/>
                <a:gd name="T77" fmla="*/ 45 h 149"/>
                <a:gd name="T78" fmla="*/ 110 w 130"/>
                <a:gd name="T79" fmla="*/ 37 h 149"/>
                <a:gd name="T80" fmla="*/ 112 w 130"/>
                <a:gd name="T81" fmla="*/ 43 h 149"/>
                <a:gd name="T82" fmla="*/ 118 w 130"/>
                <a:gd name="T83" fmla="*/ 45 h 149"/>
                <a:gd name="T84" fmla="*/ 110 w 130"/>
                <a:gd name="T85" fmla="*/ 90 h 149"/>
                <a:gd name="T86" fmla="*/ 104 w 130"/>
                <a:gd name="T87" fmla="*/ 9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" h="149">
                  <a:moveTo>
                    <a:pt x="65" y="41"/>
                  </a:moveTo>
                  <a:cubicBezTo>
                    <a:pt x="53" y="41"/>
                    <a:pt x="43" y="51"/>
                    <a:pt x="43" y="64"/>
                  </a:cubicBezTo>
                  <a:cubicBezTo>
                    <a:pt x="43" y="76"/>
                    <a:pt x="53" y="86"/>
                    <a:pt x="65" y="86"/>
                  </a:cubicBezTo>
                  <a:cubicBezTo>
                    <a:pt x="78" y="86"/>
                    <a:pt x="88" y="76"/>
                    <a:pt x="88" y="64"/>
                  </a:cubicBezTo>
                  <a:cubicBezTo>
                    <a:pt x="88" y="51"/>
                    <a:pt x="78" y="41"/>
                    <a:pt x="65" y="41"/>
                  </a:cubicBezTo>
                  <a:close/>
                  <a:moveTo>
                    <a:pt x="46" y="64"/>
                  </a:moveTo>
                  <a:cubicBezTo>
                    <a:pt x="46" y="54"/>
                    <a:pt x="53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58" y="49"/>
                    <a:pt x="55" y="52"/>
                    <a:pt x="55" y="57"/>
                  </a:cubicBezTo>
                  <a:cubicBezTo>
                    <a:pt x="55" y="62"/>
                    <a:pt x="58" y="64"/>
                    <a:pt x="64" y="66"/>
                  </a:cubicBezTo>
                  <a:cubicBezTo>
                    <a:pt x="67" y="67"/>
                    <a:pt x="69" y="68"/>
                    <a:pt x="69" y="70"/>
                  </a:cubicBezTo>
                  <a:cubicBezTo>
                    <a:pt x="69" y="72"/>
                    <a:pt x="67" y="73"/>
                    <a:pt x="64" y="73"/>
                  </a:cubicBezTo>
                  <a:cubicBezTo>
                    <a:pt x="61" y="73"/>
                    <a:pt x="58" y="72"/>
                    <a:pt x="56" y="71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6" y="78"/>
                    <a:pt x="59" y="79"/>
                    <a:pt x="63" y="79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53" y="82"/>
                    <a:pt x="46" y="73"/>
                    <a:pt x="46" y="64"/>
                  </a:cubicBezTo>
                  <a:close/>
                  <a:moveTo>
                    <a:pt x="68" y="83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74" y="78"/>
                    <a:pt x="77" y="74"/>
                    <a:pt x="77" y="69"/>
                  </a:cubicBezTo>
                  <a:cubicBezTo>
                    <a:pt x="77" y="65"/>
                    <a:pt x="74" y="62"/>
                    <a:pt x="68" y="60"/>
                  </a:cubicBezTo>
                  <a:cubicBezTo>
                    <a:pt x="64" y="59"/>
                    <a:pt x="62" y="57"/>
                    <a:pt x="62" y="56"/>
                  </a:cubicBezTo>
                  <a:cubicBezTo>
                    <a:pt x="62" y="54"/>
                    <a:pt x="63" y="53"/>
                    <a:pt x="67" y="53"/>
                  </a:cubicBezTo>
                  <a:cubicBezTo>
                    <a:pt x="70" y="53"/>
                    <a:pt x="73" y="54"/>
                    <a:pt x="74" y="55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48"/>
                    <a:pt x="71" y="47"/>
                    <a:pt x="68" y="47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78" y="46"/>
                    <a:pt x="85" y="54"/>
                    <a:pt x="85" y="64"/>
                  </a:cubicBezTo>
                  <a:cubicBezTo>
                    <a:pt x="85" y="74"/>
                    <a:pt x="77" y="82"/>
                    <a:pt x="68" y="83"/>
                  </a:cubicBezTo>
                  <a:close/>
                  <a:moveTo>
                    <a:pt x="130" y="28"/>
                  </a:moveTo>
                  <a:cubicBezTo>
                    <a:pt x="89" y="28"/>
                    <a:pt x="89" y="28"/>
                    <a:pt x="89" y="28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3"/>
                    <a:pt x="77" y="5"/>
                    <a:pt x="77" y="11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2"/>
                    <a:pt x="60" y="0"/>
                    <a:pt x="59" y="9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3"/>
                    <a:pt x="43" y="2"/>
                    <a:pt x="43" y="1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9"/>
                    <a:pt x="27" y="10"/>
                    <a:pt x="26" y="1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43" y="149"/>
                    <a:pt x="90" y="141"/>
                    <a:pt x="104" y="106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30" y="99"/>
                    <a:pt x="130" y="99"/>
                    <a:pt x="130" y="99"/>
                  </a:cubicBezTo>
                  <a:lnTo>
                    <a:pt x="130" y="28"/>
                  </a:lnTo>
                  <a:close/>
                  <a:moveTo>
                    <a:pt x="127" y="96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3"/>
                    <a:pt x="111" y="93"/>
                    <a:pt x="112" y="92"/>
                  </a:cubicBezTo>
                  <a:cubicBezTo>
                    <a:pt x="112" y="91"/>
                    <a:pt x="113" y="91"/>
                    <a:pt x="113" y="90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3" y="87"/>
                    <a:pt x="115" y="85"/>
                    <a:pt x="117" y="85"/>
                  </a:cubicBezTo>
                  <a:cubicBezTo>
                    <a:pt x="117" y="85"/>
                    <a:pt x="117" y="85"/>
                    <a:pt x="118" y="85"/>
                  </a:cubicBezTo>
                  <a:cubicBezTo>
                    <a:pt x="118" y="85"/>
                    <a:pt x="118" y="85"/>
                    <a:pt x="118" y="85"/>
                  </a:cubicBezTo>
                  <a:cubicBezTo>
                    <a:pt x="119" y="85"/>
                    <a:pt x="119" y="85"/>
                    <a:pt x="120" y="85"/>
                  </a:cubicBezTo>
                  <a:cubicBezTo>
                    <a:pt x="121" y="84"/>
                    <a:pt x="121" y="83"/>
                    <a:pt x="121" y="82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1" y="43"/>
                    <a:pt x="120" y="43"/>
                  </a:cubicBezTo>
                  <a:cubicBezTo>
                    <a:pt x="119" y="42"/>
                    <a:pt x="119" y="42"/>
                    <a:pt x="118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6" y="42"/>
                    <a:pt x="115" y="42"/>
                    <a:pt x="114" y="41"/>
                  </a:cubicBezTo>
                  <a:cubicBezTo>
                    <a:pt x="113" y="40"/>
                    <a:pt x="113" y="39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2" y="36"/>
                    <a:pt x="112" y="35"/>
                  </a:cubicBezTo>
                  <a:cubicBezTo>
                    <a:pt x="111" y="35"/>
                    <a:pt x="111" y="34"/>
                    <a:pt x="11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8" y="35"/>
                    <a:pt x="18" y="35"/>
                  </a:cubicBezTo>
                  <a:cubicBezTo>
                    <a:pt x="17" y="36"/>
                    <a:pt x="17" y="36"/>
                    <a:pt x="17" y="38"/>
                  </a:cubicBezTo>
                  <a:cubicBezTo>
                    <a:pt x="17" y="40"/>
                    <a:pt x="15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0" y="42"/>
                    <a:pt x="10" y="43"/>
                  </a:cubicBezTo>
                  <a:cubicBezTo>
                    <a:pt x="9" y="43"/>
                    <a:pt x="9" y="44"/>
                    <a:pt x="9" y="45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3"/>
                    <a:pt x="9" y="84"/>
                    <a:pt x="10" y="85"/>
                  </a:cubicBezTo>
                  <a:cubicBezTo>
                    <a:pt x="10" y="85"/>
                    <a:pt x="11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3" y="85"/>
                    <a:pt x="15" y="86"/>
                    <a:pt x="16" y="86"/>
                  </a:cubicBezTo>
                  <a:cubicBezTo>
                    <a:pt x="17" y="87"/>
                    <a:pt x="17" y="88"/>
                    <a:pt x="17" y="90"/>
                  </a:cubicBezTo>
                  <a:cubicBezTo>
                    <a:pt x="17" y="91"/>
                    <a:pt x="17" y="91"/>
                    <a:pt x="18" y="92"/>
                  </a:cubicBezTo>
                  <a:cubicBezTo>
                    <a:pt x="18" y="93"/>
                    <a:pt x="19" y="93"/>
                    <a:pt x="20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7" y="96"/>
                  </a:lnTo>
                  <a:close/>
                  <a:moveTo>
                    <a:pt x="103" y="60"/>
                  </a:moveTo>
                  <a:cubicBezTo>
                    <a:pt x="103" y="52"/>
                    <a:pt x="92" y="53"/>
                    <a:pt x="92" y="6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88"/>
                    <a:pt x="19" y="86"/>
                    <a:pt x="18" y="85"/>
                  </a:cubicBezTo>
                  <a:cubicBezTo>
                    <a:pt x="16" y="83"/>
                    <a:pt x="15" y="82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3" y="45"/>
                  </a:cubicBezTo>
                  <a:cubicBezTo>
                    <a:pt x="17" y="45"/>
                    <a:pt x="20" y="42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9"/>
                    <a:pt x="111" y="41"/>
                    <a:pt x="112" y="43"/>
                  </a:cubicBezTo>
                  <a:cubicBezTo>
                    <a:pt x="113" y="44"/>
                    <a:pt x="115" y="45"/>
                    <a:pt x="117" y="45"/>
                  </a:cubicBezTo>
                  <a:cubicBezTo>
                    <a:pt x="117" y="45"/>
                    <a:pt x="118" y="45"/>
                    <a:pt x="118" y="45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2"/>
                    <a:pt x="117" y="82"/>
                    <a:pt x="117" y="82"/>
                  </a:cubicBezTo>
                  <a:cubicBezTo>
                    <a:pt x="113" y="82"/>
                    <a:pt x="110" y="86"/>
                    <a:pt x="110" y="90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4" y="90"/>
                    <a:pt x="104" y="90"/>
                    <a:pt x="104" y="90"/>
                  </a:cubicBezTo>
                  <a:lnTo>
                    <a:pt x="10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625087" y="3319643"/>
            <a:ext cx="579123" cy="580145"/>
            <a:chOff x="8301418" y="2433233"/>
            <a:chExt cx="792746" cy="794145"/>
          </a:xfrm>
        </p:grpSpPr>
        <p:sp>
          <p:nvSpPr>
            <p:cNvPr id="105" name="Oval 16"/>
            <p:cNvSpPr>
              <a:spLocks noChangeArrowheads="1"/>
            </p:cNvSpPr>
            <p:nvPr/>
          </p:nvSpPr>
          <p:spPr bwMode="auto">
            <a:xfrm>
              <a:off x="8301418" y="2433233"/>
              <a:ext cx="792746" cy="794145"/>
            </a:xfrm>
            <a:prstGeom prst="ellipse">
              <a:avLst/>
            </a:prstGeom>
            <a:solidFill>
              <a:srgbClr val="4F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06" name="Oval 144"/>
            <p:cNvSpPr>
              <a:spLocks noChangeArrowheads="1"/>
            </p:cNvSpPr>
            <p:nvPr/>
          </p:nvSpPr>
          <p:spPr bwMode="auto">
            <a:xfrm>
              <a:off x="8301418" y="2433233"/>
              <a:ext cx="792746" cy="794145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07" name="Freeform 215"/>
            <p:cNvSpPr>
              <a:spLocks noEditPoints="1"/>
            </p:cNvSpPr>
            <p:nvPr/>
          </p:nvSpPr>
          <p:spPr bwMode="auto">
            <a:xfrm>
              <a:off x="8466399" y="2573047"/>
              <a:ext cx="462785" cy="461387"/>
            </a:xfrm>
            <a:custGeom>
              <a:avLst/>
              <a:gdLst>
                <a:gd name="T0" fmla="*/ 135 w 140"/>
                <a:gd name="T1" fmla="*/ 87 h 140"/>
                <a:gd name="T2" fmla="*/ 108 w 140"/>
                <a:gd name="T3" fmla="*/ 79 h 140"/>
                <a:gd name="T4" fmla="*/ 5 w 140"/>
                <a:gd name="T5" fmla="*/ 135 h 140"/>
                <a:gd name="T6" fmla="*/ 32 w 140"/>
                <a:gd name="T7" fmla="*/ 117 h 140"/>
                <a:gd name="T8" fmla="*/ 68 w 140"/>
                <a:gd name="T9" fmla="*/ 33 h 140"/>
                <a:gd name="T10" fmla="*/ 57 w 140"/>
                <a:gd name="T11" fmla="*/ 11 h 140"/>
                <a:gd name="T12" fmla="*/ 68 w 140"/>
                <a:gd name="T13" fmla="*/ 0 h 140"/>
                <a:gd name="T14" fmla="*/ 79 w 140"/>
                <a:gd name="T15" fmla="*/ 5 h 140"/>
                <a:gd name="T16" fmla="*/ 73 w 140"/>
                <a:gd name="T17" fmla="*/ 9 h 140"/>
                <a:gd name="T18" fmla="*/ 80 w 140"/>
                <a:gd name="T19" fmla="*/ 21 h 140"/>
                <a:gd name="T20" fmla="*/ 72 w 140"/>
                <a:gd name="T21" fmla="*/ 39 h 140"/>
                <a:gd name="T22" fmla="*/ 68 w 140"/>
                <a:gd name="T23" fmla="*/ 39 h 140"/>
                <a:gd name="T24" fmla="*/ 64 w 140"/>
                <a:gd name="T25" fmla="*/ 27 h 140"/>
                <a:gd name="T26" fmla="*/ 72 w 140"/>
                <a:gd name="T27" fmla="*/ 33 h 140"/>
                <a:gd name="T28" fmla="*/ 74 w 140"/>
                <a:gd name="T29" fmla="*/ 26 h 140"/>
                <a:gd name="T30" fmla="*/ 68 w 140"/>
                <a:gd name="T31" fmla="*/ 15 h 140"/>
                <a:gd name="T32" fmla="*/ 65 w 140"/>
                <a:gd name="T33" fmla="*/ 11 h 140"/>
                <a:gd name="T34" fmla="*/ 5 w 140"/>
                <a:gd name="T35" fmla="*/ 111 h 140"/>
                <a:gd name="T36" fmla="*/ 5 w 140"/>
                <a:gd name="T37" fmla="*/ 100 h 140"/>
                <a:gd name="T38" fmla="*/ 130 w 140"/>
                <a:gd name="T39" fmla="*/ 140 h 140"/>
                <a:gd name="T40" fmla="*/ 108 w 140"/>
                <a:gd name="T41" fmla="*/ 117 h 140"/>
                <a:gd name="T42" fmla="*/ 104 w 140"/>
                <a:gd name="T43" fmla="*/ 54 h 140"/>
                <a:gd name="T44" fmla="*/ 40 w 140"/>
                <a:gd name="T45" fmla="*/ 140 h 140"/>
                <a:gd name="T46" fmla="*/ 91 w 140"/>
                <a:gd name="T47" fmla="*/ 107 h 140"/>
                <a:gd name="T48" fmla="*/ 97 w 140"/>
                <a:gd name="T49" fmla="*/ 62 h 140"/>
                <a:gd name="T50" fmla="*/ 91 w 140"/>
                <a:gd name="T51" fmla="*/ 107 h 140"/>
                <a:gd name="T52" fmla="*/ 81 w 140"/>
                <a:gd name="T53" fmla="*/ 107 h 140"/>
                <a:gd name="T54" fmla="*/ 75 w 140"/>
                <a:gd name="T55" fmla="*/ 62 h 140"/>
                <a:gd name="T56" fmla="*/ 83 w 140"/>
                <a:gd name="T57" fmla="*/ 137 h 140"/>
                <a:gd name="T58" fmla="*/ 87 w 140"/>
                <a:gd name="T59" fmla="*/ 121 h 140"/>
                <a:gd name="T60" fmla="*/ 71 w 140"/>
                <a:gd name="T61" fmla="*/ 137 h 140"/>
                <a:gd name="T62" fmla="*/ 65 w 140"/>
                <a:gd name="T63" fmla="*/ 107 h 140"/>
                <a:gd name="T64" fmla="*/ 58 w 140"/>
                <a:gd name="T65" fmla="*/ 62 h 140"/>
                <a:gd name="T66" fmla="*/ 54 w 140"/>
                <a:gd name="T67" fmla="*/ 123 h 140"/>
                <a:gd name="T68" fmla="*/ 68 w 140"/>
                <a:gd name="T69" fmla="*/ 137 h 140"/>
                <a:gd name="T70" fmla="*/ 52 w 140"/>
                <a:gd name="T71" fmla="*/ 121 h 140"/>
                <a:gd name="T72" fmla="*/ 48 w 140"/>
                <a:gd name="T73" fmla="*/ 107 h 140"/>
                <a:gd name="T74" fmla="*/ 42 w 140"/>
                <a:gd name="T75" fmla="*/ 62 h 140"/>
                <a:gd name="T76" fmla="*/ 105 w 140"/>
                <a:gd name="T77" fmla="*/ 42 h 140"/>
                <a:gd name="T78" fmla="*/ 35 w 140"/>
                <a:gd name="T79" fmla="*/ 50 h 140"/>
                <a:gd name="T80" fmla="*/ 104 w 140"/>
                <a:gd name="T81" fmla="*/ 51 h 140"/>
                <a:gd name="T82" fmla="*/ 109 w 140"/>
                <a:gd name="T83" fmla="*/ 46 h 140"/>
                <a:gd name="T84" fmla="*/ 5 w 140"/>
                <a:gd name="T85" fmla="*/ 87 h 140"/>
                <a:gd name="T86" fmla="*/ 32 w 140"/>
                <a:gd name="T87" fmla="*/ 79 h 140"/>
                <a:gd name="T88" fmla="*/ 108 w 140"/>
                <a:gd name="T89" fmla="*/ 111 h 140"/>
                <a:gd name="T90" fmla="*/ 108 w 140"/>
                <a:gd name="T91" fmla="*/ 10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0" h="140">
                  <a:moveTo>
                    <a:pt x="140" y="83"/>
                  </a:moveTo>
                  <a:cubicBezTo>
                    <a:pt x="140" y="85"/>
                    <a:pt x="138" y="87"/>
                    <a:pt x="136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38" y="79"/>
                    <a:pt x="140" y="81"/>
                    <a:pt x="140" y="83"/>
                  </a:cubicBezTo>
                  <a:close/>
                  <a:moveTo>
                    <a:pt x="5" y="135"/>
                  </a:moveTo>
                  <a:cubicBezTo>
                    <a:pt x="5" y="138"/>
                    <a:pt x="7" y="140"/>
                    <a:pt x="9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5" y="117"/>
                    <a:pt x="5" y="117"/>
                    <a:pt x="5" y="117"/>
                  </a:cubicBezTo>
                  <a:lnTo>
                    <a:pt x="5" y="135"/>
                  </a:lnTo>
                  <a:close/>
                  <a:moveTo>
                    <a:pt x="68" y="33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4" y="22"/>
                    <a:pt x="61" y="20"/>
                    <a:pt x="60" y="18"/>
                  </a:cubicBezTo>
                  <a:cubicBezTo>
                    <a:pt x="58" y="15"/>
                    <a:pt x="57" y="13"/>
                    <a:pt x="57" y="11"/>
                  </a:cubicBezTo>
                  <a:cubicBezTo>
                    <a:pt x="57" y="9"/>
                    <a:pt x="58" y="7"/>
                    <a:pt x="60" y="5"/>
                  </a:cubicBezTo>
                  <a:cubicBezTo>
                    <a:pt x="61" y="3"/>
                    <a:pt x="64" y="2"/>
                    <a:pt x="68" y="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5" y="2"/>
                    <a:pt x="78" y="3"/>
                    <a:pt x="79" y="5"/>
                  </a:cubicBezTo>
                  <a:cubicBezTo>
                    <a:pt x="81" y="7"/>
                    <a:pt x="82" y="9"/>
                    <a:pt x="82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1"/>
                    <a:pt x="74" y="10"/>
                    <a:pt x="73" y="9"/>
                  </a:cubicBezTo>
                  <a:cubicBezTo>
                    <a:pt x="73" y="8"/>
                    <a:pt x="72" y="8"/>
                    <a:pt x="72" y="7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5" y="18"/>
                    <a:pt x="78" y="19"/>
                    <a:pt x="80" y="21"/>
                  </a:cubicBezTo>
                  <a:cubicBezTo>
                    <a:pt x="82" y="23"/>
                    <a:pt x="83" y="26"/>
                    <a:pt x="83" y="29"/>
                  </a:cubicBezTo>
                  <a:cubicBezTo>
                    <a:pt x="83" y="31"/>
                    <a:pt x="82" y="34"/>
                    <a:pt x="79" y="36"/>
                  </a:cubicBezTo>
                  <a:cubicBezTo>
                    <a:pt x="77" y="38"/>
                    <a:pt x="75" y="39"/>
                    <a:pt x="72" y="39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5" y="39"/>
                    <a:pt x="63" y="38"/>
                    <a:pt x="60" y="36"/>
                  </a:cubicBezTo>
                  <a:cubicBezTo>
                    <a:pt x="58" y="34"/>
                    <a:pt x="57" y="31"/>
                    <a:pt x="57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4" y="28"/>
                    <a:pt x="65" y="30"/>
                    <a:pt x="65" y="31"/>
                  </a:cubicBezTo>
                  <a:cubicBezTo>
                    <a:pt x="66" y="32"/>
                    <a:pt x="67" y="32"/>
                    <a:pt x="68" y="33"/>
                  </a:cubicBezTo>
                  <a:close/>
                  <a:moveTo>
                    <a:pt x="72" y="33"/>
                  </a:moveTo>
                  <a:cubicBezTo>
                    <a:pt x="72" y="33"/>
                    <a:pt x="73" y="32"/>
                    <a:pt x="74" y="31"/>
                  </a:cubicBezTo>
                  <a:cubicBezTo>
                    <a:pt x="74" y="30"/>
                    <a:pt x="75" y="29"/>
                    <a:pt x="75" y="28"/>
                  </a:cubicBezTo>
                  <a:cubicBezTo>
                    <a:pt x="75" y="27"/>
                    <a:pt x="75" y="26"/>
                    <a:pt x="74" y="26"/>
                  </a:cubicBezTo>
                  <a:cubicBezTo>
                    <a:pt x="74" y="25"/>
                    <a:pt x="73" y="24"/>
                    <a:pt x="72" y="24"/>
                  </a:cubicBezTo>
                  <a:lnTo>
                    <a:pt x="72" y="33"/>
                  </a:lnTo>
                  <a:close/>
                  <a:moveTo>
                    <a:pt x="68" y="15"/>
                  </a:move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8"/>
                    <a:pt x="66" y="8"/>
                  </a:cubicBezTo>
                  <a:cubicBezTo>
                    <a:pt x="65" y="9"/>
                    <a:pt x="65" y="10"/>
                    <a:pt x="65" y="11"/>
                  </a:cubicBezTo>
                  <a:cubicBezTo>
                    <a:pt x="65" y="12"/>
                    <a:pt x="65" y="13"/>
                    <a:pt x="66" y="13"/>
                  </a:cubicBezTo>
                  <a:cubicBezTo>
                    <a:pt x="66" y="14"/>
                    <a:pt x="67" y="15"/>
                    <a:pt x="68" y="15"/>
                  </a:cubicBezTo>
                  <a:close/>
                  <a:moveTo>
                    <a:pt x="5" y="111"/>
                  </a:moveTo>
                  <a:cubicBezTo>
                    <a:pt x="32" y="111"/>
                    <a:pt x="32" y="111"/>
                    <a:pt x="32" y="111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5" y="100"/>
                    <a:pt x="5" y="100"/>
                    <a:pt x="5" y="100"/>
                  </a:cubicBezTo>
                  <a:lnTo>
                    <a:pt x="5" y="111"/>
                  </a:lnTo>
                  <a:close/>
                  <a:moveTo>
                    <a:pt x="108" y="140"/>
                  </a:moveTo>
                  <a:cubicBezTo>
                    <a:pt x="130" y="140"/>
                    <a:pt x="130" y="140"/>
                    <a:pt x="130" y="140"/>
                  </a:cubicBezTo>
                  <a:cubicBezTo>
                    <a:pt x="133" y="140"/>
                    <a:pt x="135" y="138"/>
                    <a:pt x="135" y="135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08" y="117"/>
                    <a:pt x="108" y="117"/>
                    <a:pt x="108" y="117"/>
                  </a:cubicBezTo>
                  <a:lnTo>
                    <a:pt x="108" y="140"/>
                  </a:lnTo>
                  <a:close/>
                  <a:moveTo>
                    <a:pt x="35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8"/>
                    <a:pt x="102" y="140"/>
                    <a:pt x="99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38" y="140"/>
                    <a:pt x="35" y="138"/>
                    <a:pt x="35" y="135"/>
                  </a:cubicBezTo>
                  <a:lnTo>
                    <a:pt x="35" y="54"/>
                  </a:lnTo>
                  <a:close/>
                  <a:moveTo>
                    <a:pt x="91" y="107"/>
                  </a:moveTo>
                  <a:cubicBezTo>
                    <a:pt x="91" y="109"/>
                    <a:pt x="92" y="110"/>
                    <a:pt x="94" y="110"/>
                  </a:cubicBezTo>
                  <a:cubicBezTo>
                    <a:pt x="96" y="110"/>
                    <a:pt x="97" y="109"/>
                    <a:pt x="97" y="107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0"/>
                    <a:pt x="96" y="59"/>
                    <a:pt x="94" y="59"/>
                  </a:cubicBezTo>
                  <a:cubicBezTo>
                    <a:pt x="92" y="59"/>
                    <a:pt x="91" y="60"/>
                    <a:pt x="91" y="62"/>
                  </a:cubicBezTo>
                  <a:lnTo>
                    <a:pt x="91" y="107"/>
                  </a:lnTo>
                  <a:close/>
                  <a:moveTo>
                    <a:pt x="75" y="107"/>
                  </a:moveTo>
                  <a:cubicBezTo>
                    <a:pt x="75" y="109"/>
                    <a:pt x="76" y="110"/>
                    <a:pt x="78" y="110"/>
                  </a:cubicBezTo>
                  <a:cubicBezTo>
                    <a:pt x="79" y="110"/>
                    <a:pt x="81" y="109"/>
                    <a:pt x="81" y="10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79" y="59"/>
                    <a:pt x="78" y="59"/>
                  </a:cubicBezTo>
                  <a:cubicBezTo>
                    <a:pt x="76" y="59"/>
                    <a:pt x="75" y="60"/>
                    <a:pt x="75" y="62"/>
                  </a:cubicBezTo>
                  <a:lnTo>
                    <a:pt x="75" y="107"/>
                  </a:lnTo>
                  <a:close/>
                  <a:moveTo>
                    <a:pt x="71" y="137"/>
                  </a:moveTo>
                  <a:cubicBezTo>
                    <a:pt x="83" y="137"/>
                    <a:pt x="83" y="137"/>
                    <a:pt x="83" y="137"/>
                  </a:cubicBezTo>
                  <a:cubicBezTo>
                    <a:pt x="84" y="137"/>
                    <a:pt x="85" y="136"/>
                    <a:pt x="85" y="135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6" y="123"/>
                    <a:pt x="87" y="122"/>
                    <a:pt x="87" y="121"/>
                  </a:cubicBezTo>
                  <a:cubicBezTo>
                    <a:pt x="87" y="120"/>
                    <a:pt x="86" y="119"/>
                    <a:pt x="85" y="119"/>
                  </a:cubicBezTo>
                  <a:cubicBezTo>
                    <a:pt x="71" y="119"/>
                    <a:pt x="71" y="119"/>
                    <a:pt x="71" y="119"/>
                  </a:cubicBezTo>
                  <a:lnTo>
                    <a:pt x="71" y="137"/>
                  </a:lnTo>
                  <a:close/>
                  <a:moveTo>
                    <a:pt x="58" y="107"/>
                  </a:moveTo>
                  <a:cubicBezTo>
                    <a:pt x="58" y="109"/>
                    <a:pt x="60" y="110"/>
                    <a:pt x="62" y="110"/>
                  </a:cubicBezTo>
                  <a:cubicBezTo>
                    <a:pt x="63" y="110"/>
                    <a:pt x="65" y="109"/>
                    <a:pt x="65" y="10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0"/>
                    <a:pt x="63" y="59"/>
                    <a:pt x="62" y="59"/>
                  </a:cubicBezTo>
                  <a:cubicBezTo>
                    <a:pt x="60" y="59"/>
                    <a:pt x="58" y="60"/>
                    <a:pt x="58" y="62"/>
                  </a:cubicBezTo>
                  <a:lnTo>
                    <a:pt x="58" y="107"/>
                  </a:lnTo>
                  <a:close/>
                  <a:moveTo>
                    <a:pt x="52" y="121"/>
                  </a:moveTo>
                  <a:cubicBezTo>
                    <a:pt x="52" y="122"/>
                    <a:pt x="53" y="123"/>
                    <a:pt x="54" y="123"/>
                  </a:cubicBezTo>
                  <a:cubicBezTo>
                    <a:pt x="54" y="135"/>
                    <a:pt x="54" y="135"/>
                    <a:pt x="54" y="135"/>
                  </a:cubicBezTo>
                  <a:cubicBezTo>
                    <a:pt x="54" y="136"/>
                    <a:pt x="55" y="137"/>
                    <a:pt x="56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9"/>
                    <a:pt x="52" y="120"/>
                    <a:pt x="52" y="121"/>
                  </a:cubicBezTo>
                  <a:close/>
                  <a:moveTo>
                    <a:pt x="42" y="107"/>
                  </a:moveTo>
                  <a:cubicBezTo>
                    <a:pt x="42" y="109"/>
                    <a:pt x="44" y="110"/>
                    <a:pt x="45" y="110"/>
                  </a:cubicBezTo>
                  <a:cubicBezTo>
                    <a:pt x="47" y="110"/>
                    <a:pt x="48" y="109"/>
                    <a:pt x="48" y="107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8" y="60"/>
                    <a:pt x="47" y="59"/>
                    <a:pt x="45" y="59"/>
                  </a:cubicBezTo>
                  <a:cubicBezTo>
                    <a:pt x="44" y="59"/>
                    <a:pt x="42" y="60"/>
                    <a:pt x="42" y="62"/>
                  </a:cubicBezTo>
                  <a:lnTo>
                    <a:pt x="42" y="107"/>
                  </a:lnTo>
                  <a:close/>
                  <a:moveTo>
                    <a:pt x="109" y="46"/>
                  </a:moveTo>
                  <a:cubicBezTo>
                    <a:pt x="109" y="44"/>
                    <a:pt x="107" y="42"/>
                    <a:pt x="10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2" y="42"/>
                    <a:pt x="30" y="44"/>
                    <a:pt x="30" y="46"/>
                  </a:cubicBezTo>
                  <a:cubicBezTo>
                    <a:pt x="30" y="48"/>
                    <a:pt x="32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7" y="50"/>
                    <a:pt x="109" y="48"/>
                    <a:pt x="109" y="46"/>
                  </a:cubicBezTo>
                  <a:close/>
                  <a:moveTo>
                    <a:pt x="0" y="83"/>
                  </a:moveTo>
                  <a:cubicBezTo>
                    <a:pt x="0" y="85"/>
                    <a:pt x="1" y="87"/>
                    <a:pt x="4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1" y="79"/>
                    <a:pt x="0" y="81"/>
                    <a:pt x="0" y="83"/>
                  </a:cubicBezTo>
                  <a:close/>
                  <a:moveTo>
                    <a:pt x="108" y="111"/>
                  </a:moveTo>
                  <a:cubicBezTo>
                    <a:pt x="135" y="111"/>
                    <a:pt x="135" y="111"/>
                    <a:pt x="135" y="111"/>
                  </a:cubicBezTo>
                  <a:cubicBezTo>
                    <a:pt x="135" y="100"/>
                    <a:pt x="135" y="100"/>
                    <a:pt x="135" y="100"/>
                  </a:cubicBezTo>
                  <a:cubicBezTo>
                    <a:pt x="108" y="100"/>
                    <a:pt x="108" y="100"/>
                    <a:pt x="108" y="100"/>
                  </a:cubicBezTo>
                  <a:lnTo>
                    <a:pt x="108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6291945" y="2107616"/>
            <a:ext cx="1101503" cy="113686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52463" y="4758926"/>
            <a:ext cx="4033251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根据自己的需要添加适当的文字，此处添加详细文本描述，建议与标题相关尽量简洁</a:t>
            </a:r>
            <a:r>
              <a:rPr lang="en-US" altLang="zh-CN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... ...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1032605" y="1902403"/>
          <a:ext cx="5105400" cy="3701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KSO_Shape"/>
          <p:cNvSpPr>
            <a:spLocks noChangeArrowheads="1"/>
          </p:cNvSpPr>
          <p:nvPr/>
        </p:nvSpPr>
        <p:spPr bwMode="auto">
          <a:xfrm>
            <a:off x="6806432" y="1983178"/>
            <a:ext cx="584967" cy="487473"/>
          </a:xfrm>
          <a:custGeom>
            <a:avLst/>
            <a:gdLst/>
            <a:ahLst/>
            <a:cxnLst/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</p:spPr>
        <p:txBody>
          <a:bodyPr bIns="43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600" dirty="0">
              <a:solidFill>
                <a:srgbClr val="FFFFFF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6335" y="2581626"/>
            <a:ext cx="4645436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200</a:t>
            </a:r>
            <a:r>
              <a:rPr lang="zh-CN" altLang="en-US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字以内，据统计每页幻灯片的最好控制在</a:t>
            </a:r>
            <a:r>
              <a:rPr lang="en-US" altLang="zh-CN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5</a:t>
            </a:r>
            <a:r>
              <a:rPr lang="zh-CN" altLang="en-US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分钟之内。</a:t>
            </a:r>
            <a:endParaRPr lang="en-US" altLang="zh-CN" sz="1300" dirty="0">
              <a:solidFill>
                <a:srgbClr val="3A3A3A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1" name="KSO_Shape"/>
          <p:cNvSpPr/>
          <p:nvPr/>
        </p:nvSpPr>
        <p:spPr bwMode="auto">
          <a:xfrm>
            <a:off x="6835149" y="3876800"/>
            <a:ext cx="541010" cy="405758"/>
          </a:xfrm>
          <a:custGeom>
            <a:avLst/>
            <a:gdLst/>
            <a:ahLst/>
            <a:cxnLst/>
            <a:rect l="0" t="0" r="r" b="b"/>
            <a:pathLst>
              <a:path w="1166813" h="874713">
                <a:moveTo>
                  <a:pt x="631825" y="339725"/>
                </a:moveTo>
                <a:lnTo>
                  <a:pt x="639247" y="339990"/>
                </a:lnTo>
                <a:lnTo>
                  <a:pt x="646669" y="340520"/>
                </a:lnTo>
                <a:lnTo>
                  <a:pt x="654090" y="341314"/>
                </a:lnTo>
                <a:lnTo>
                  <a:pt x="661247" y="342638"/>
                </a:lnTo>
                <a:lnTo>
                  <a:pt x="668404" y="344227"/>
                </a:lnTo>
                <a:lnTo>
                  <a:pt x="675296" y="346081"/>
                </a:lnTo>
                <a:lnTo>
                  <a:pt x="681922" y="348729"/>
                </a:lnTo>
                <a:lnTo>
                  <a:pt x="688814" y="351377"/>
                </a:lnTo>
                <a:lnTo>
                  <a:pt x="695175" y="354026"/>
                </a:lnTo>
                <a:lnTo>
                  <a:pt x="701537" y="357204"/>
                </a:lnTo>
                <a:lnTo>
                  <a:pt x="707633" y="360646"/>
                </a:lnTo>
                <a:lnTo>
                  <a:pt x="713465" y="364619"/>
                </a:lnTo>
                <a:lnTo>
                  <a:pt x="719296" y="368856"/>
                </a:lnTo>
                <a:lnTo>
                  <a:pt x="724862" y="373093"/>
                </a:lnTo>
                <a:lnTo>
                  <a:pt x="730164" y="377595"/>
                </a:lnTo>
                <a:lnTo>
                  <a:pt x="735200" y="382362"/>
                </a:lnTo>
                <a:lnTo>
                  <a:pt x="739971" y="387658"/>
                </a:lnTo>
                <a:lnTo>
                  <a:pt x="744742" y="392955"/>
                </a:lnTo>
                <a:lnTo>
                  <a:pt x="748983" y="398251"/>
                </a:lnTo>
                <a:lnTo>
                  <a:pt x="752959" y="404077"/>
                </a:lnTo>
                <a:lnTo>
                  <a:pt x="756670" y="409903"/>
                </a:lnTo>
                <a:lnTo>
                  <a:pt x="760116" y="415994"/>
                </a:lnTo>
                <a:lnTo>
                  <a:pt x="763562" y="422615"/>
                </a:lnTo>
                <a:lnTo>
                  <a:pt x="766477" y="428971"/>
                </a:lnTo>
                <a:lnTo>
                  <a:pt x="769128" y="435326"/>
                </a:lnTo>
                <a:lnTo>
                  <a:pt x="771514" y="442477"/>
                </a:lnTo>
                <a:lnTo>
                  <a:pt x="773369" y="449097"/>
                </a:lnTo>
                <a:lnTo>
                  <a:pt x="774959" y="456247"/>
                </a:lnTo>
                <a:lnTo>
                  <a:pt x="776285" y="463663"/>
                </a:lnTo>
                <a:lnTo>
                  <a:pt x="777080" y="470813"/>
                </a:lnTo>
                <a:lnTo>
                  <a:pt x="777610" y="478228"/>
                </a:lnTo>
                <a:lnTo>
                  <a:pt x="777875" y="485643"/>
                </a:lnTo>
                <a:lnTo>
                  <a:pt x="777610" y="493058"/>
                </a:lnTo>
                <a:lnTo>
                  <a:pt x="777080" y="500738"/>
                </a:lnTo>
                <a:lnTo>
                  <a:pt x="776285" y="507888"/>
                </a:lnTo>
                <a:lnTo>
                  <a:pt x="774959" y="515303"/>
                </a:lnTo>
                <a:lnTo>
                  <a:pt x="773369" y="522188"/>
                </a:lnTo>
                <a:lnTo>
                  <a:pt x="771514" y="529074"/>
                </a:lnTo>
                <a:lnTo>
                  <a:pt x="769128" y="535959"/>
                </a:lnTo>
                <a:lnTo>
                  <a:pt x="766477" y="542580"/>
                </a:lnTo>
                <a:lnTo>
                  <a:pt x="763562" y="548936"/>
                </a:lnTo>
                <a:lnTo>
                  <a:pt x="760116" y="555291"/>
                </a:lnTo>
                <a:lnTo>
                  <a:pt x="756670" y="561382"/>
                </a:lnTo>
                <a:lnTo>
                  <a:pt x="752959" y="567208"/>
                </a:lnTo>
                <a:lnTo>
                  <a:pt x="748983" y="573034"/>
                </a:lnTo>
                <a:lnTo>
                  <a:pt x="744742" y="578596"/>
                </a:lnTo>
                <a:lnTo>
                  <a:pt x="739971" y="583892"/>
                </a:lnTo>
                <a:lnTo>
                  <a:pt x="735200" y="588659"/>
                </a:lnTo>
                <a:lnTo>
                  <a:pt x="730164" y="593691"/>
                </a:lnTo>
                <a:lnTo>
                  <a:pt x="724862" y="598458"/>
                </a:lnTo>
                <a:lnTo>
                  <a:pt x="719296" y="602695"/>
                </a:lnTo>
                <a:lnTo>
                  <a:pt x="713465" y="606667"/>
                </a:lnTo>
                <a:lnTo>
                  <a:pt x="707633" y="610639"/>
                </a:lnTo>
                <a:lnTo>
                  <a:pt x="701537" y="614082"/>
                </a:lnTo>
                <a:lnTo>
                  <a:pt x="695175" y="617260"/>
                </a:lnTo>
                <a:lnTo>
                  <a:pt x="688814" y="620173"/>
                </a:lnTo>
                <a:lnTo>
                  <a:pt x="681922" y="622821"/>
                </a:lnTo>
                <a:lnTo>
                  <a:pt x="675296" y="624940"/>
                </a:lnTo>
                <a:lnTo>
                  <a:pt x="668404" y="626794"/>
                </a:lnTo>
                <a:lnTo>
                  <a:pt x="661247" y="628912"/>
                </a:lnTo>
                <a:lnTo>
                  <a:pt x="654090" y="629971"/>
                </a:lnTo>
                <a:lnTo>
                  <a:pt x="646669" y="631031"/>
                </a:lnTo>
                <a:lnTo>
                  <a:pt x="639247" y="631560"/>
                </a:lnTo>
                <a:lnTo>
                  <a:pt x="631825" y="631825"/>
                </a:lnTo>
                <a:lnTo>
                  <a:pt x="624403" y="631560"/>
                </a:lnTo>
                <a:lnTo>
                  <a:pt x="616982" y="631031"/>
                </a:lnTo>
                <a:lnTo>
                  <a:pt x="609560" y="629971"/>
                </a:lnTo>
                <a:lnTo>
                  <a:pt x="602403" y="628912"/>
                </a:lnTo>
                <a:lnTo>
                  <a:pt x="595511" y="626794"/>
                </a:lnTo>
                <a:lnTo>
                  <a:pt x="588355" y="624940"/>
                </a:lnTo>
                <a:lnTo>
                  <a:pt x="581728" y="622821"/>
                </a:lnTo>
                <a:lnTo>
                  <a:pt x="575102" y="620173"/>
                </a:lnTo>
                <a:lnTo>
                  <a:pt x="568475" y="617260"/>
                </a:lnTo>
                <a:lnTo>
                  <a:pt x="562378" y="614082"/>
                </a:lnTo>
                <a:lnTo>
                  <a:pt x="556282" y="610639"/>
                </a:lnTo>
                <a:lnTo>
                  <a:pt x="550186" y="606667"/>
                </a:lnTo>
                <a:lnTo>
                  <a:pt x="544619" y="602695"/>
                </a:lnTo>
                <a:lnTo>
                  <a:pt x="539053" y="598458"/>
                </a:lnTo>
                <a:lnTo>
                  <a:pt x="533487" y="593691"/>
                </a:lnTo>
                <a:lnTo>
                  <a:pt x="528450" y="588659"/>
                </a:lnTo>
                <a:lnTo>
                  <a:pt x="523679" y="583892"/>
                </a:lnTo>
                <a:lnTo>
                  <a:pt x="519173" y="578596"/>
                </a:lnTo>
                <a:lnTo>
                  <a:pt x="514667" y="573034"/>
                </a:lnTo>
                <a:lnTo>
                  <a:pt x="510691" y="567208"/>
                </a:lnTo>
                <a:lnTo>
                  <a:pt x="506980" y="561382"/>
                </a:lnTo>
                <a:lnTo>
                  <a:pt x="503534" y="555291"/>
                </a:lnTo>
                <a:lnTo>
                  <a:pt x="500354" y="548936"/>
                </a:lnTo>
                <a:lnTo>
                  <a:pt x="497438" y="542580"/>
                </a:lnTo>
                <a:lnTo>
                  <a:pt x="494522" y="535959"/>
                </a:lnTo>
                <a:lnTo>
                  <a:pt x="492402" y="529074"/>
                </a:lnTo>
                <a:lnTo>
                  <a:pt x="490281" y="522188"/>
                </a:lnTo>
                <a:lnTo>
                  <a:pt x="488691" y="515303"/>
                </a:lnTo>
                <a:lnTo>
                  <a:pt x="487366" y="507888"/>
                </a:lnTo>
                <a:lnTo>
                  <a:pt x="486570" y="500738"/>
                </a:lnTo>
                <a:lnTo>
                  <a:pt x="486040" y="493058"/>
                </a:lnTo>
                <a:lnTo>
                  <a:pt x="485775" y="485643"/>
                </a:lnTo>
                <a:lnTo>
                  <a:pt x="486040" y="478228"/>
                </a:lnTo>
                <a:lnTo>
                  <a:pt x="486570" y="470813"/>
                </a:lnTo>
                <a:lnTo>
                  <a:pt x="487366" y="463663"/>
                </a:lnTo>
                <a:lnTo>
                  <a:pt x="488691" y="456247"/>
                </a:lnTo>
                <a:lnTo>
                  <a:pt x="490281" y="449097"/>
                </a:lnTo>
                <a:lnTo>
                  <a:pt x="492402" y="442477"/>
                </a:lnTo>
                <a:lnTo>
                  <a:pt x="494522" y="435326"/>
                </a:lnTo>
                <a:lnTo>
                  <a:pt x="497438" y="428971"/>
                </a:lnTo>
                <a:lnTo>
                  <a:pt x="500354" y="422615"/>
                </a:lnTo>
                <a:lnTo>
                  <a:pt x="503534" y="415994"/>
                </a:lnTo>
                <a:lnTo>
                  <a:pt x="506980" y="409903"/>
                </a:lnTo>
                <a:lnTo>
                  <a:pt x="510691" y="404077"/>
                </a:lnTo>
                <a:lnTo>
                  <a:pt x="514667" y="398251"/>
                </a:lnTo>
                <a:lnTo>
                  <a:pt x="519173" y="392955"/>
                </a:lnTo>
                <a:lnTo>
                  <a:pt x="523679" y="387658"/>
                </a:lnTo>
                <a:lnTo>
                  <a:pt x="528450" y="382362"/>
                </a:lnTo>
                <a:lnTo>
                  <a:pt x="533487" y="377595"/>
                </a:lnTo>
                <a:lnTo>
                  <a:pt x="539053" y="373093"/>
                </a:lnTo>
                <a:lnTo>
                  <a:pt x="544619" y="368856"/>
                </a:lnTo>
                <a:lnTo>
                  <a:pt x="550186" y="364619"/>
                </a:lnTo>
                <a:lnTo>
                  <a:pt x="556282" y="360646"/>
                </a:lnTo>
                <a:lnTo>
                  <a:pt x="562378" y="357204"/>
                </a:lnTo>
                <a:lnTo>
                  <a:pt x="568475" y="354026"/>
                </a:lnTo>
                <a:lnTo>
                  <a:pt x="575102" y="351377"/>
                </a:lnTo>
                <a:lnTo>
                  <a:pt x="581728" y="348729"/>
                </a:lnTo>
                <a:lnTo>
                  <a:pt x="588355" y="346081"/>
                </a:lnTo>
                <a:lnTo>
                  <a:pt x="595511" y="344227"/>
                </a:lnTo>
                <a:lnTo>
                  <a:pt x="602403" y="342638"/>
                </a:lnTo>
                <a:lnTo>
                  <a:pt x="609560" y="341314"/>
                </a:lnTo>
                <a:lnTo>
                  <a:pt x="616982" y="340520"/>
                </a:lnTo>
                <a:lnTo>
                  <a:pt x="624403" y="339990"/>
                </a:lnTo>
                <a:lnTo>
                  <a:pt x="631825" y="339725"/>
                </a:lnTo>
                <a:close/>
                <a:moveTo>
                  <a:pt x="992942" y="242814"/>
                </a:moveTo>
                <a:lnTo>
                  <a:pt x="989237" y="243079"/>
                </a:lnTo>
                <a:lnTo>
                  <a:pt x="985797" y="243608"/>
                </a:lnTo>
                <a:lnTo>
                  <a:pt x="981827" y="244137"/>
                </a:lnTo>
                <a:lnTo>
                  <a:pt x="978387" y="244930"/>
                </a:lnTo>
                <a:lnTo>
                  <a:pt x="974947" y="245988"/>
                </a:lnTo>
                <a:lnTo>
                  <a:pt x="971506" y="247046"/>
                </a:lnTo>
                <a:lnTo>
                  <a:pt x="968331" y="248369"/>
                </a:lnTo>
                <a:lnTo>
                  <a:pt x="964890" y="249956"/>
                </a:lnTo>
                <a:lnTo>
                  <a:pt x="961714" y="251543"/>
                </a:lnTo>
                <a:lnTo>
                  <a:pt x="958803" y="253395"/>
                </a:lnTo>
                <a:lnTo>
                  <a:pt x="955892" y="255246"/>
                </a:lnTo>
                <a:lnTo>
                  <a:pt x="952981" y="257362"/>
                </a:lnTo>
                <a:lnTo>
                  <a:pt x="950335" y="259478"/>
                </a:lnTo>
                <a:lnTo>
                  <a:pt x="947424" y="261594"/>
                </a:lnTo>
                <a:lnTo>
                  <a:pt x="945042" y="264239"/>
                </a:lnTo>
                <a:lnTo>
                  <a:pt x="942660" y="266620"/>
                </a:lnTo>
                <a:lnTo>
                  <a:pt x="940278" y="269265"/>
                </a:lnTo>
                <a:lnTo>
                  <a:pt x="938161" y="272174"/>
                </a:lnTo>
                <a:lnTo>
                  <a:pt x="936044" y="275084"/>
                </a:lnTo>
                <a:lnTo>
                  <a:pt x="934192" y="277993"/>
                </a:lnTo>
                <a:lnTo>
                  <a:pt x="932604" y="280903"/>
                </a:lnTo>
                <a:lnTo>
                  <a:pt x="931016" y="284077"/>
                </a:lnTo>
                <a:lnTo>
                  <a:pt x="929428" y="287251"/>
                </a:lnTo>
                <a:lnTo>
                  <a:pt x="927840" y="290425"/>
                </a:lnTo>
                <a:lnTo>
                  <a:pt x="926782" y="294128"/>
                </a:lnTo>
                <a:lnTo>
                  <a:pt x="925723" y="297567"/>
                </a:lnTo>
                <a:lnTo>
                  <a:pt x="924929" y="301005"/>
                </a:lnTo>
                <a:lnTo>
                  <a:pt x="924400" y="304444"/>
                </a:lnTo>
                <a:lnTo>
                  <a:pt x="923870" y="308147"/>
                </a:lnTo>
                <a:lnTo>
                  <a:pt x="923606" y="312114"/>
                </a:lnTo>
                <a:lnTo>
                  <a:pt x="923606" y="315817"/>
                </a:lnTo>
                <a:lnTo>
                  <a:pt x="923606" y="319520"/>
                </a:lnTo>
                <a:lnTo>
                  <a:pt x="923870" y="323223"/>
                </a:lnTo>
                <a:lnTo>
                  <a:pt x="924400" y="326662"/>
                </a:lnTo>
                <a:lnTo>
                  <a:pt x="924929" y="330630"/>
                </a:lnTo>
                <a:lnTo>
                  <a:pt x="925723" y="334068"/>
                </a:lnTo>
                <a:lnTo>
                  <a:pt x="926782" y="337242"/>
                </a:lnTo>
                <a:lnTo>
                  <a:pt x="927840" y="340681"/>
                </a:lnTo>
                <a:lnTo>
                  <a:pt x="929428" y="343855"/>
                </a:lnTo>
                <a:lnTo>
                  <a:pt x="931016" y="347293"/>
                </a:lnTo>
                <a:lnTo>
                  <a:pt x="932604" y="350467"/>
                </a:lnTo>
                <a:lnTo>
                  <a:pt x="934192" y="353377"/>
                </a:lnTo>
                <a:lnTo>
                  <a:pt x="936044" y="356286"/>
                </a:lnTo>
                <a:lnTo>
                  <a:pt x="938161" y="359196"/>
                </a:lnTo>
                <a:lnTo>
                  <a:pt x="940278" y="361841"/>
                </a:lnTo>
                <a:lnTo>
                  <a:pt x="942660" y="364486"/>
                </a:lnTo>
                <a:lnTo>
                  <a:pt x="945042" y="367131"/>
                </a:lnTo>
                <a:lnTo>
                  <a:pt x="947424" y="369512"/>
                </a:lnTo>
                <a:lnTo>
                  <a:pt x="950335" y="371892"/>
                </a:lnTo>
                <a:lnTo>
                  <a:pt x="952981" y="374008"/>
                </a:lnTo>
                <a:lnTo>
                  <a:pt x="955892" y="375860"/>
                </a:lnTo>
                <a:lnTo>
                  <a:pt x="958803" y="377711"/>
                </a:lnTo>
                <a:lnTo>
                  <a:pt x="961714" y="379563"/>
                </a:lnTo>
                <a:lnTo>
                  <a:pt x="964890" y="381150"/>
                </a:lnTo>
                <a:lnTo>
                  <a:pt x="968331" y="382472"/>
                </a:lnTo>
                <a:lnTo>
                  <a:pt x="971506" y="383795"/>
                </a:lnTo>
                <a:lnTo>
                  <a:pt x="974947" y="385117"/>
                </a:lnTo>
                <a:lnTo>
                  <a:pt x="978387" y="386175"/>
                </a:lnTo>
                <a:lnTo>
                  <a:pt x="981827" y="386969"/>
                </a:lnTo>
                <a:lnTo>
                  <a:pt x="985797" y="387498"/>
                </a:lnTo>
                <a:lnTo>
                  <a:pt x="989237" y="388027"/>
                </a:lnTo>
                <a:lnTo>
                  <a:pt x="992942" y="388291"/>
                </a:lnTo>
                <a:lnTo>
                  <a:pt x="996647" y="388291"/>
                </a:lnTo>
                <a:lnTo>
                  <a:pt x="1000352" y="388291"/>
                </a:lnTo>
                <a:lnTo>
                  <a:pt x="1004057" y="388027"/>
                </a:lnTo>
                <a:lnTo>
                  <a:pt x="1007762" y="387498"/>
                </a:lnTo>
                <a:lnTo>
                  <a:pt x="1011467" y="386969"/>
                </a:lnTo>
                <a:lnTo>
                  <a:pt x="1014908" y="386175"/>
                </a:lnTo>
                <a:lnTo>
                  <a:pt x="1018348" y="385117"/>
                </a:lnTo>
                <a:lnTo>
                  <a:pt x="1021524" y="383795"/>
                </a:lnTo>
                <a:lnTo>
                  <a:pt x="1025229" y="382472"/>
                </a:lnTo>
                <a:lnTo>
                  <a:pt x="1028405" y="381150"/>
                </a:lnTo>
                <a:lnTo>
                  <a:pt x="1031580" y="379563"/>
                </a:lnTo>
                <a:lnTo>
                  <a:pt x="1034491" y="377711"/>
                </a:lnTo>
                <a:lnTo>
                  <a:pt x="1037403" y="375860"/>
                </a:lnTo>
                <a:lnTo>
                  <a:pt x="1040314" y="374008"/>
                </a:lnTo>
                <a:lnTo>
                  <a:pt x="1043225" y="371892"/>
                </a:lnTo>
                <a:lnTo>
                  <a:pt x="1045871" y="369512"/>
                </a:lnTo>
                <a:lnTo>
                  <a:pt x="1048253" y="367131"/>
                </a:lnTo>
                <a:lnTo>
                  <a:pt x="1050635" y="364486"/>
                </a:lnTo>
                <a:lnTo>
                  <a:pt x="1053017" y="361841"/>
                </a:lnTo>
                <a:lnTo>
                  <a:pt x="1055134" y="359196"/>
                </a:lnTo>
                <a:lnTo>
                  <a:pt x="1057251" y="356286"/>
                </a:lnTo>
                <a:lnTo>
                  <a:pt x="1059103" y="353377"/>
                </a:lnTo>
                <a:lnTo>
                  <a:pt x="1060956" y="350467"/>
                </a:lnTo>
                <a:lnTo>
                  <a:pt x="1062544" y="347293"/>
                </a:lnTo>
                <a:lnTo>
                  <a:pt x="1064132" y="343855"/>
                </a:lnTo>
                <a:lnTo>
                  <a:pt x="1065455" y="340681"/>
                </a:lnTo>
                <a:lnTo>
                  <a:pt x="1066513" y="337242"/>
                </a:lnTo>
                <a:lnTo>
                  <a:pt x="1067572" y="334068"/>
                </a:lnTo>
                <a:lnTo>
                  <a:pt x="1068366" y="330630"/>
                </a:lnTo>
                <a:lnTo>
                  <a:pt x="1068895" y="326662"/>
                </a:lnTo>
                <a:lnTo>
                  <a:pt x="1069424" y="323223"/>
                </a:lnTo>
                <a:lnTo>
                  <a:pt x="1069689" y="319520"/>
                </a:lnTo>
                <a:lnTo>
                  <a:pt x="1069689" y="315817"/>
                </a:lnTo>
                <a:lnTo>
                  <a:pt x="1069689" y="312114"/>
                </a:lnTo>
                <a:lnTo>
                  <a:pt x="1069424" y="308147"/>
                </a:lnTo>
                <a:lnTo>
                  <a:pt x="1068895" y="304444"/>
                </a:lnTo>
                <a:lnTo>
                  <a:pt x="1068366" y="301005"/>
                </a:lnTo>
                <a:lnTo>
                  <a:pt x="1067572" y="297567"/>
                </a:lnTo>
                <a:lnTo>
                  <a:pt x="1066513" y="294128"/>
                </a:lnTo>
                <a:lnTo>
                  <a:pt x="1065455" y="290425"/>
                </a:lnTo>
                <a:lnTo>
                  <a:pt x="1064132" y="287251"/>
                </a:lnTo>
                <a:lnTo>
                  <a:pt x="1062544" y="284077"/>
                </a:lnTo>
                <a:lnTo>
                  <a:pt x="1060956" y="280903"/>
                </a:lnTo>
                <a:lnTo>
                  <a:pt x="1059103" y="277993"/>
                </a:lnTo>
                <a:lnTo>
                  <a:pt x="1057251" y="275084"/>
                </a:lnTo>
                <a:lnTo>
                  <a:pt x="1055134" y="272174"/>
                </a:lnTo>
                <a:lnTo>
                  <a:pt x="1053017" y="269265"/>
                </a:lnTo>
                <a:lnTo>
                  <a:pt x="1050635" y="266620"/>
                </a:lnTo>
                <a:lnTo>
                  <a:pt x="1048253" y="264239"/>
                </a:lnTo>
                <a:lnTo>
                  <a:pt x="1045871" y="261594"/>
                </a:lnTo>
                <a:lnTo>
                  <a:pt x="1043225" y="259478"/>
                </a:lnTo>
                <a:lnTo>
                  <a:pt x="1040314" y="257362"/>
                </a:lnTo>
                <a:lnTo>
                  <a:pt x="1037403" y="255246"/>
                </a:lnTo>
                <a:lnTo>
                  <a:pt x="1034491" y="253395"/>
                </a:lnTo>
                <a:lnTo>
                  <a:pt x="1031580" y="251543"/>
                </a:lnTo>
                <a:lnTo>
                  <a:pt x="1028405" y="249956"/>
                </a:lnTo>
                <a:lnTo>
                  <a:pt x="1025229" y="248369"/>
                </a:lnTo>
                <a:lnTo>
                  <a:pt x="1021524" y="247046"/>
                </a:lnTo>
                <a:lnTo>
                  <a:pt x="1018348" y="245988"/>
                </a:lnTo>
                <a:lnTo>
                  <a:pt x="1014908" y="244930"/>
                </a:lnTo>
                <a:lnTo>
                  <a:pt x="1011467" y="244137"/>
                </a:lnTo>
                <a:lnTo>
                  <a:pt x="1007762" y="243608"/>
                </a:lnTo>
                <a:lnTo>
                  <a:pt x="1004057" y="243079"/>
                </a:lnTo>
                <a:lnTo>
                  <a:pt x="1000352" y="242814"/>
                </a:lnTo>
                <a:lnTo>
                  <a:pt x="996647" y="242814"/>
                </a:lnTo>
                <a:lnTo>
                  <a:pt x="992942" y="242814"/>
                </a:lnTo>
                <a:close/>
                <a:moveTo>
                  <a:pt x="632233" y="242814"/>
                </a:moveTo>
                <a:lnTo>
                  <a:pt x="619795" y="243079"/>
                </a:lnTo>
                <a:lnTo>
                  <a:pt x="607357" y="243872"/>
                </a:lnTo>
                <a:lnTo>
                  <a:pt x="595183" y="245459"/>
                </a:lnTo>
                <a:lnTo>
                  <a:pt x="583274" y="247575"/>
                </a:lnTo>
                <a:lnTo>
                  <a:pt x="571365" y="250221"/>
                </a:lnTo>
                <a:lnTo>
                  <a:pt x="559986" y="253659"/>
                </a:lnTo>
                <a:lnTo>
                  <a:pt x="548606" y="257627"/>
                </a:lnTo>
                <a:lnTo>
                  <a:pt x="537756" y="261859"/>
                </a:lnTo>
                <a:lnTo>
                  <a:pt x="526905" y="266620"/>
                </a:lnTo>
                <a:lnTo>
                  <a:pt x="516055" y="272174"/>
                </a:lnTo>
                <a:lnTo>
                  <a:pt x="505998" y="277993"/>
                </a:lnTo>
                <a:lnTo>
                  <a:pt x="496207" y="284077"/>
                </a:lnTo>
                <a:lnTo>
                  <a:pt x="486679" y="291219"/>
                </a:lnTo>
                <a:lnTo>
                  <a:pt x="477417" y="298360"/>
                </a:lnTo>
                <a:lnTo>
                  <a:pt x="468684" y="305766"/>
                </a:lnTo>
                <a:lnTo>
                  <a:pt x="460480" y="313966"/>
                </a:lnTo>
                <a:lnTo>
                  <a:pt x="452276" y="322165"/>
                </a:lnTo>
                <a:lnTo>
                  <a:pt x="444601" y="331159"/>
                </a:lnTo>
                <a:lnTo>
                  <a:pt x="437191" y="340152"/>
                </a:lnTo>
                <a:lnTo>
                  <a:pt x="430575" y="349938"/>
                </a:lnTo>
                <a:lnTo>
                  <a:pt x="424224" y="359725"/>
                </a:lnTo>
                <a:lnTo>
                  <a:pt x="418401" y="369776"/>
                </a:lnTo>
                <a:lnTo>
                  <a:pt x="413109" y="380092"/>
                </a:lnTo>
                <a:lnTo>
                  <a:pt x="408080" y="390936"/>
                </a:lnTo>
                <a:lnTo>
                  <a:pt x="403846" y="402046"/>
                </a:lnTo>
                <a:lnTo>
                  <a:pt x="399876" y="413419"/>
                </a:lnTo>
                <a:lnTo>
                  <a:pt x="396701" y="424793"/>
                </a:lnTo>
                <a:lnTo>
                  <a:pt x="394054" y="436431"/>
                </a:lnTo>
                <a:lnTo>
                  <a:pt x="391937" y="448598"/>
                </a:lnTo>
                <a:lnTo>
                  <a:pt x="390349" y="460765"/>
                </a:lnTo>
                <a:lnTo>
                  <a:pt x="389291" y="472932"/>
                </a:lnTo>
                <a:lnTo>
                  <a:pt x="389026" y="485364"/>
                </a:lnTo>
                <a:lnTo>
                  <a:pt x="389291" y="498060"/>
                </a:lnTo>
                <a:lnTo>
                  <a:pt x="390349" y="510227"/>
                </a:lnTo>
                <a:lnTo>
                  <a:pt x="391937" y="522395"/>
                </a:lnTo>
                <a:lnTo>
                  <a:pt x="394054" y="534562"/>
                </a:lnTo>
                <a:lnTo>
                  <a:pt x="396701" y="546200"/>
                </a:lnTo>
                <a:lnTo>
                  <a:pt x="399876" y="557838"/>
                </a:lnTo>
                <a:lnTo>
                  <a:pt x="403846" y="568947"/>
                </a:lnTo>
                <a:lnTo>
                  <a:pt x="408080" y="580056"/>
                </a:lnTo>
                <a:lnTo>
                  <a:pt x="413109" y="590901"/>
                </a:lnTo>
                <a:lnTo>
                  <a:pt x="418401" y="601217"/>
                </a:lnTo>
                <a:lnTo>
                  <a:pt x="424224" y="611532"/>
                </a:lnTo>
                <a:lnTo>
                  <a:pt x="430575" y="621319"/>
                </a:lnTo>
                <a:lnTo>
                  <a:pt x="437191" y="630841"/>
                </a:lnTo>
                <a:lnTo>
                  <a:pt x="444601" y="640099"/>
                </a:lnTo>
                <a:lnTo>
                  <a:pt x="452276" y="648827"/>
                </a:lnTo>
                <a:lnTo>
                  <a:pt x="460480" y="657291"/>
                </a:lnTo>
                <a:lnTo>
                  <a:pt x="468684" y="665491"/>
                </a:lnTo>
                <a:lnTo>
                  <a:pt x="477417" y="672897"/>
                </a:lnTo>
                <a:lnTo>
                  <a:pt x="486679" y="680039"/>
                </a:lnTo>
                <a:lnTo>
                  <a:pt x="496207" y="687180"/>
                </a:lnTo>
                <a:lnTo>
                  <a:pt x="505998" y="693264"/>
                </a:lnTo>
                <a:lnTo>
                  <a:pt x="516055" y="699083"/>
                </a:lnTo>
                <a:lnTo>
                  <a:pt x="526905" y="704637"/>
                </a:lnTo>
                <a:lnTo>
                  <a:pt x="537756" y="709399"/>
                </a:lnTo>
                <a:lnTo>
                  <a:pt x="548606" y="713631"/>
                </a:lnTo>
                <a:lnTo>
                  <a:pt x="559986" y="717598"/>
                </a:lnTo>
                <a:lnTo>
                  <a:pt x="571365" y="721037"/>
                </a:lnTo>
                <a:lnTo>
                  <a:pt x="583274" y="723682"/>
                </a:lnTo>
                <a:lnTo>
                  <a:pt x="595183" y="725798"/>
                </a:lnTo>
                <a:lnTo>
                  <a:pt x="607357" y="727385"/>
                </a:lnTo>
                <a:lnTo>
                  <a:pt x="619795" y="728178"/>
                </a:lnTo>
                <a:lnTo>
                  <a:pt x="632233" y="728443"/>
                </a:lnTo>
                <a:lnTo>
                  <a:pt x="644672" y="728178"/>
                </a:lnTo>
                <a:lnTo>
                  <a:pt x="657110" y="727385"/>
                </a:lnTo>
                <a:lnTo>
                  <a:pt x="669283" y="725798"/>
                </a:lnTo>
                <a:lnTo>
                  <a:pt x="681192" y="723682"/>
                </a:lnTo>
                <a:lnTo>
                  <a:pt x="693101" y="721037"/>
                </a:lnTo>
                <a:lnTo>
                  <a:pt x="704746" y="717598"/>
                </a:lnTo>
                <a:lnTo>
                  <a:pt x="715861" y="713631"/>
                </a:lnTo>
                <a:lnTo>
                  <a:pt x="726976" y="709399"/>
                </a:lnTo>
                <a:lnTo>
                  <a:pt x="737561" y="704637"/>
                </a:lnTo>
                <a:lnTo>
                  <a:pt x="748147" y="699083"/>
                </a:lnTo>
                <a:lnTo>
                  <a:pt x="758204" y="693264"/>
                </a:lnTo>
                <a:lnTo>
                  <a:pt x="767995" y="687180"/>
                </a:lnTo>
                <a:lnTo>
                  <a:pt x="777523" y="680039"/>
                </a:lnTo>
                <a:lnTo>
                  <a:pt x="786785" y="672897"/>
                </a:lnTo>
                <a:lnTo>
                  <a:pt x="795518" y="665491"/>
                </a:lnTo>
                <a:lnTo>
                  <a:pt x="803987" y="657291"/>
                </a:lnTo>
                <a:lnTo>
                  <a:pt x="811926" y="648827"/>
                </a:lnTo>
                <a:lnTo>
                  <a:pt x="819866" y="640099"/>
                </a:lnTo>
                <a:lnTo>
                  <a:pt x="826746" y="630841"/>
                </a:lnTo>
                <a:lnTo>
                  <a:pt x="833627" y="621319"/>
                </a:lnTo>
                <a:lnTo>
                  <a:pt x="839978" y="611532"/>
                </a:lnTo>
                <a:lnTo>
                  <a:pt x="845801" y="601217"/>
                </a:lnTo>
                <a:lnTo>
                  <a:pt x="851094" y="590901"/>
                </a:lnTo>
                <a:lnTo>
                  <a:pt x="856122" y="580056"/>
                </a:lnTo>
                <a:lnTo>
                  <a:pt x="860356" y="568947"/>
                </a:lnTo>
                <a:lnTo>
                  <a:pt x="864061" y="557838"/>
                </a:lnTo>
                <a:lnTo>
                  <a:pt x="867501" y="546200"/>
                </a:lnTo>
                <a:lnTo>
                  <a:pt x="870148" y="534562"/>
                </a:lnTo>
                <a:lnTo>
                  <a:pt x="872265" y="522395"/>
                </a:lnTo>
                <a:lnTo>
                  <a:pt x="873853" y="510227"/>
                </a:lnTo>
                <a:lnTo>
                  <a:pt x="874911" y="498060"/>
                </a:lnTo>
                <a:lnTo>
                  <a:pt x="875176" y="485364"/>
                </a:lnTo>
                <a:lnTo>
                  <a:pt x="874911" y="472932"/>
                </a:lnTo>
                <a:lnTo>
                  <a:pt x="873853" y="460765"/>
                </a:lnTo>
                <a:lnTo>
                  <a:pt x="872265" y="448598"/>
                </a:lnTo>
                <a:lnTo>
                  <a:pt x="870148" y="436431"/>
                </a:lnTo>
                <a:lnTo>
                  <a:pt x="867501" y="424793"/>
                </a:lnTo>
                <a:lnTo>
                  <a:pt x="864061" y="413419"/>
                </a:lnTo>
                <a:lnTo>
                  <a:pt x="860356" y="402046"/>
                </a:lnTo>
                <a:lnTo>
                  <a:pt x="856122" y="390936"/>
                </a:lnTo>
                <a:lnTo>
                  <a:pt x="851094" y="380092"/>
                </a:lnTo>
                <a:lnTo>
                  <a:pt x="845801" y="369776"/>
                </a:lnTo>
                <a:lnTo>
                  <a:pt x="839978" y="359725"/>
                </a:lnTo>
                <a:lnTo>
                  <a:pt x="833627" y="349938"/>
                </a:lnTo>
                <a:lnTo>
                  <a:pt x="826746" y="340152"/>
                </a:lnTo>
                <a:lnTo>
                  <a:pt x="819866" y="331159"/>
                </a:lnTo>
                <a:lnTo>
                  <a:pt x="811926" y="322165"/>
                </a:lnTo>
                <a:lnTo>
                  <a:pt x="803987" y="313966"/>
                </a:lnTo>
                <a:lnTo>
                  <a:pt x="795518" y="305766"/>
                </a:lnTo>
                <a:lnTo>
                  <a:pt x="786785" y="298360"/>
                </a:lnTo>
                <a:lnTo>
                  <a:pt x="777523" y="291219"/>
                </a:lnTo>
                <a:lnTo>
                  <a:pt x="767995" y="284077"/>
                </a:lnTo>
                <a:lnTo>
                  <a:pt x="758204" y="277993"/>
                </a:lnTo>
                <a:lnTo>
                  <a:pt x="748147" y="272174"/>
                </a:lnTo>
                <a:lnTo>
                  <a:pt x="737561" y="266620"/>
                </a:lnTo>
                <a:lnTo>
                  <a:pt x="726976" y="261859"/>
                </a:lnTo>
                <a:lnTo>
                  <a:pt x="715861" y="257627"/>
                </a:lnTo>
                <a:lnTo>
                  <a:pt x="704746" y="253659"/>
                </a:lnTo>
                <a:lnTo>
                  <a:pt x="693101" y="250221"/>
                </a:lnTo>
                <a:lnTo>
                  <a:pt x="681192" y="247575"/>
                </a:lnTo>
                <a:lnTo>
                  <a:pt x="669283" y="245459"/>
                </a:lnTo>
                <a:lnTo>
                  <a:pt x="657110" y="243872"/>
                </a:lnTo>
                <a:lnTo>
                  <a:pt x="644672" y="243079"/>
                </a:lnTo>
                <a:lnTo>
                  <a:pt x="632233" y="242814"/>
                </a:lnTo>
                <a:close/>
                <a:moveTo>
                  <a:pt x="291902" y="0"/>
                </a:moveTo>
                <a:lnTo>
                  <a:pt x="389026" y="0"/>
                </a:lnTo>
                <a:lnTo>
                  <a:pt x="394054" y="265"/>
                </a:lnTo>
                <a:lnTo>
                  <a:pt x="398818" y="529"/>
                </a:lnTo>
                <a:lnTo>
                  <a:pt x="403846" y="1058"/>
                </a:lnTo>
                <a:lnTo>
                  <a:pt x="408610" y="1852"/>
                </a:lnTo>
                <a:lnTo>
                  <a:pt x="413373" y="2910"/>
                </a:lnTo>
                <a:lnTo>
                  <a:pt x="417872" y="4232"/>
                </a:lnTo>
                <a:lnTo>
                  <a:pt x="422636" y="5819"/>
                </a:lnTo>
                <a:lnTo>
                  <a:pt x="426870" y="7406"/>
                </a:lnTo>
                <a:lnTo>
                  <a:pt x="431104" y="9522"/>
                </a:lnTo>
                <a:lnTo>
                  <a:pt x="435339" y="11903"/>
                </a:lnTo>
                <a:lnTo>
                  <a:pt x="439308" y="14019"/>
                </a:lnTo>
                <a:lnTo>
                  <a:pt x="443543" y="16664"/>
                </a:lnTo>
                <a:lnTo>
                  <a:pt x="447248" y="19309"/>
                </a:lnTo>
                <a:lnTo>
                  <a:pt x="450953" y="21954"/>
                </a:lnTo>
                <a:lnTo>
                  <a:pt x="454393" y="25128"/>
                </a:lnTo>
                <a:lnTo>
                  <a:pt x="457569" y="28302"/>
                </a:lnTo>
                <a:lnTo>
                  <a:pt x="461009" y="31741"/>
                </a:lnTo>
                <a:lnTo>
                  <a:pt x="464185" y="35179"/>
                </a:lnTo>
                <a:lnTo>
                  <a:pt x="466831" y="38882"/>
                </a:lnTo>
                <a:lnTo>
                  <a:pt x="469478" y="42585"/>
                </a:lnTo>
                <a:lnTo>
                  <a:pt x="472124" y="46553"/>
                </a:lnTo>
                <a:lnTo>
                  <a:pt x="474241" y="50785"/>
                </a:lnTo>
                <a:lnTo>
                  <a:pt x="476358" y="55017"/>
                </a:lnTo>
                <a:lnTo>
                  <a:pt x="478476" y="59249"/>
                </a:lnTo>
                <a:lnTo>
                  <a:pt x="480328" y="63481"/>
                </a:lnTo>
                <a:lnTo>
                  <a:pt x="481916" y="68242"/>
                </a:lnTo>
                <a:lnTo>
                  <a:pt x="483239" y="72739"/>
                </a:lnTo>
                <a:lnTo>
                  <a:pt x="484298" y="77500"/>
                </a:lnTo>
                <a:lnTo>
                  <a:pt x="485092" y="82261"/>
                </a:lnTo>
                <a:lnTo>
                  <a:pt x="485621" y="87286"/>
                </a:lnTo>
                <a:lnTo>
                  <a:pt x="486150" y="92047"/>
                </a:lnTo>
                <a:lnTo>
                  <a:pt x="486150" y="97073"/>
                </a:lnTo>
                <a:lnTo>
                  <a:pt x="1069689" y="97073"/>
                </a:lnTo>
                <a:lnTo>
                  <a:pt x="1074717" y="97073"/>
                </a:lnTo>
                <a:lnTo>
                  <a:pt x="1079745" y="97602"/>
                </a:lnTo>
                <a:lnTo>
                  <a:pt x="1084509" y="98131"/>
                </a:lnTo>
                <a:lnTo>
                  <a:pt x="1089273" y="98925"/>
                </a:lnTo>
                <a:lnTo>
                  <a:pt x="1093772" y="99983"/>
                </a:lnTo>
                <a:lnTo>
                  <a:pt x="1098535" y="101305"/>
                </a:lnTo>
                <a:lnTo>
                  <a:pt x="1103034" y="102892"/>
                </a:lnTo>
                <a:lnTo>
                  <a:pt x="1107533" y="104744"/>
                </a:lnTo>
                <a:lnTo>
                  <a:pt x="1111767" y="106595"/>
                </a:lnTo>
                <a:lnTo>
                  <a:pt x="1115737" y="108711"/>
                </a:lnTo>
                <a:lnTo>
                  <a:pt x="1119971" y="111092"/>
                </a:lnTo>
                <a:lnTo>
                  <a:pt x="1123941" y="113737"/>
                </a:lnTo>
                <a:lnTo>
                  <a:pt x="1127646" y="116382"/>
                </a:lnTo>
                <a:lnTo>
                  <a:pt x="1131351" y="119027"/>
                </a:lnTo>
                <a:lnTo>
                  <a:pt x="1134791" y="122201"/>
                </a:lnTo>
                <a:lnTo>
                  <a:pt x="1138496" y="125639"/>
                </a:lnTo>
                <a:lnTo>
                  <a:pt x="1141672" y="128813"/>
                </a:lnTo>
                <a:lnTo>
                  <a:pt x="1144583" y="132252"/>
                </a:lnTo>
                <a:lnTo>
                  <a:pt x="1147494" y="135955"/>
                </a:lnTo>
                <a:lnTo>
                  <a:pt x="1150141" y="139658"/>
                </a:lnTo>
                <a:lnTo>
                  <a:pt x="1152522" y="143890"/>
                </a:lnTo>
                <a:lnTo>
                  <a:pt x="1155169" y="147858"/>
                </a:lnTo>
                <a:lnTo>
                  <a:pt x="1157286" y="152090"/>
                </a:lnTo>
                <a:lnTo>
                  <a:pt x="1159139" y="156322"/>
                </a:lnTo>
                <a:lnTo>
                  <a:pt x="1160991" y="160818"/>
                </a:lnTo>
                <a:lnTo>
                  <a:pt x="1162579" y="165315"/>
                </a:lnTo>
                <a:lnTo>
                  <a:pt x="1163902" y="169811"/>
                </a:lnTo>
                <a:lnTo>
                  <a:pt x="1164961" y="174573"/>
                </a:lnTo>
                <a:lnTo>
                  <a:pt x="1165755" y="179334"/>
                </a:lnTo>
                <a:lnTo>
                  <a:pt x="1166284" y="184359"/>
                </a:lnTo>
                <a:lnTo>
                  <a:pt x="1166813" y="189120"/>
                </a:lnTo>
                <a:lnTo>
                  <a:pt x="1166813" y="194146"/>
                </a:lnTo>
                <a:lnTo>
                  <a:pt x="1166813" y="777111"/>
                </a:lnTo>
                <a:lnTo>
                  <a:pt x="1166813" y="782137"/>
                </a:lnTo>
                <a:lnTo>
                  <a:pt x="1166284" y="786898"/>
                </a:lnTo>
                <a:lnTo>
                  <a:pt x="1165755" y="791924"/>
                </a:lnTo>
                <a:lnTo>
                  <a:pt x="1164961" y="796949"/>
                </a:lnTo>
                <a:lnTo>
                  <a:pt x="1163902" y="801446"/>
                </a:lnTo>
                <a:lnTo>
                  <a:pt x="1162579" y="805942"/>
                </a:lnTo>
                <a:lnTo>
                  <a:pt x="1160991" y="810439"/>
                </a:lnTo>
                <a:lnTo>
                  <a:pt x="1159139" y="815200"/>
                </a:lnTo>
                <a:lnTo>
                  <a:pt x="1157286" y="819432"/>
                </a:lnTo>
                <a:lnTo>
                  <a:pt x="1155169" y="823400"/>
                </a:lnTo>
                <a:lnTo>
                  <a:pt x="1152522" y="827632"/>
                </a:lnTo>
                <a:lnTo>
                  <a:pt x="1150141" y="831335"/>
                </a:lnTo>
                <a:lnTo>
                  <a:pt x="1147494" y="835567"/>
                </a:lnTo>
                <a:lnTo>
                  <a:pt x="1144583" y="839005"/>
                </a:lnTo>
                <a:lnTo>
                  <a:pt x="1141672" y="842708"/>
                </a:lnTo>
                <a:lnTo>
                  <a:pt x="1138496" y="845882"/>
                </a:lnTo>
                <a:lnTo>
                  <a:pt x="1134791" y="849056"/>
                </a:lnTo>
                <a:lnTo>
                  <a:pt x="1131351" y="852495"/>
                </a:lnTo>
                <a:lnTo>
                  <a:pt x="1127646" y="855140"/>
                </a:lnTo>
                <a:lnTo>
                  <a:pt x="1123941" y="858049"/>
                </a:lnTo>
                <a:lnTo>
                  <a:pt x="1119971" y="860430"/>
                </a:lnTo>
                <a:lnTo>
                  <a:pt x="1115737" y="862811"/>
                </a:lnTo>
                <a:lnTo>
                  <a:pt x="1111767" y="864927"/>
                </a:lnTo>
                <a:lnTo>
                  <a:pt x="1107533" y="866778"/>
                </a:lnTo>
                <a:lnTo>
                  <a:pt x="1103034" y="868630"/>
                </a:lnTo>
                <a:lnTo>
                  <a:pt x="1098535" y="870217"/>
                </a:lnTo>
                <a:lnTo>
                  <a:pt x="1093772" y="871539"/>
                </a:lnTo>
                <a:lnTo>
                  <a:pt x="1089273" y="872597"/>
                </a:lnTo>
                <a:lnTo>
                  <a:pt x="1084509" y="873655"/>
                </a:lnTo>
                <a:lnTo>
                  <a:pt x="1079745" y="874184"/>
                </a:lnTo>
                <a:lnTo>
                  <a:pt x="1074717" y="874449"/>
                </a:lnTo>
                <a:lnTo>
                  <a:pt x="1069689" y="874713"/>
                </a:lnTo>
                <a:lnTo>
                  <a:pt x="97124" y="874713"/>
                </a:lnTo>
                <a:lnTo>
                  <a:pt x="92361" y="874449"/>
                </a:lnTo>
                <a:lnTo>
                  <a:pt x="87332" y="874184"/>
                </a:lnTo>
                <a:lnTo>
                  <a:pt x="82304" y="873655"/>
                </a:lnTo>
                <a:lnTo>
                  <a:pt x="77541" y="872597"/>
                </a:lnTo>
                <a:lnTo>
                  <a:pt x="73042" y="871539"/>
                </a:lnTo>
                <a:lnTo>
                  <a:pt x="68543" y="870217"/>
                </a:lnTo>
                <a:lnTo>
                  <a:pt x="63779" y="868630"/>
                </a:lnTo>
                <a:lnTo>
                  <a:pt x="59545" y="866778"/>
                </a:lnTo>
                <a:lnTo>
                  <a:pt x="55311" y="864927"/>
                </a:lnTo>
                <a:lnTo>
                  <a:pt x="51076" y="862811"/>
                </a:lnTo>
                <a:lnTo>
                  <a:pt x="47107" y="860430"/>
                </a:lnTo>
                <a:lnTo>
                  <a:pt x="42872" y="858049"/>
                </a:lnTo>
                <a:lnTo>
                  <a:pt x="39167" y="855140"/>
                </a:lnTo>
                <a:lnTo>
                  <a:pt x="35462" y="852495"/>
                </a:lnTo>
                <a:lnTo>
                  <a:pt x="32022" y="849056"/>
                </a:lnTo>
                <a:lnTo>
                  <a:pt x="28846" y="845882"/>
                </a:lnTo>
                <a:lnTo>
                  <a:pt x="25406" y="842708"/>
                </a:lnTo>
                <a:lnTo>
                  <a:pt x="22230" y="839005"/>
                </a:lnTo>
                <a:lnTo>
                  <a:pt x="19319" y="835567"/>
                </a:lnTo>
                <a:lnTo>
                  <a:pt x="16673" y="831335"/>
                </a:lnTo>
                <a:lnTo>
                  <a:pt x="14291" y="827632"/>
                </a:lnTo>
                <a:lnTo>
                  <a:pt x="11909" y="823400"/>
                </a:lnTo>
                <a:lnTo>
                  <a:pt x="9792" y="819432"/>
                </a:lnTo>
                <a:lnTo>
                  <a:pt x="7675" y="815200"/>
                </a:lnTo>
                <a:lnTo>
                  <a:pt x="5822" y="810439"/>
                </a:lnTo>
                <a:lnTo>
                  <a:pt x="4499" y="805942"/>
                </a:lnTo>
                <a:lnTo>
                  <a:pt x="3176" y="801446"/>
                </a:lnTo>
                <a:lnTo>
                  <a:pt x="2117" y="796949"/>
                </a:lnTo>
                <a:lnTo>
                  <a:pt x="1059" y="791924"/>
                </a:lnTo>
                <a:lnTo>
                  <a:pt x="529" y="786898"/>
                </a:lnTo>
                <a:lnTo>
                  <a:pt x="265" y="782137"/>
                </a:lnTo>
                <a:lnTo>
                  <a:pt x="40" y="777875"/>
                </a:lnTo>
                <a:lnTo>
                  <a:pt x="0" y="777875"/>
                </a:lnTo>
                <a:lnTo>
                  <a:pt x="0" y="777111"/>
                </a:lnTo>
                <a:lnTo>
                  <a:pt x="0" y="194146"/>
                </a:lnTo>
                <a:lnTo>
                  <a:pt x="0" y="193675"/>
                </a:lnTo>
                <a:lnTo>
                  <a:pt x="25" y="193675"/>
                </a:lnTo>
                <a:lnTo>
                  <a:pt x="265" y="189120"/>
                </a:lnTo>
                <a:lnTo>
                  <a:pt x="529" y="184359"/>
                </a:lnTo>
                <a:lnTo>
                  <a:pt x="1059" y="179334"/>
                </a:lnTo>
                <a:lnTo>
                  <a:pt x="2117" y="174573"/>
                </a:lnTo>
                <a:lnTo>
                  <a:pt x="3176" y="169811"/>
                </a:lnTo>
                <a:lnTo>
                  <a:pt x="4499" y="165315"/>
                </a:lnTo>
                <a:lnTo>
                  <a:pt x="5822" y="160818"/>
                </a:lnTo>
                <a:lnTo>
                  <a:pt x="7675" y="156322"/>
                </a:lnTo>
                <a:lnTo>
                  <a:pt x="9792" y="152090"/>
                </a:lnTo>
                <a:lnTo>
                  <a:pt x="11909" y="147858"/>
                </a:lnTo>
                <a:lnTo>
                  <a:pt x="14291" y="143890"/>
                </a:lnTo>
                <a:lnTo>
                  <a:pt x="16673" y="139658"/>
                </a:lnTo>
                <a:lnTo>
                  <a:pt x="19319" y="135955"/>
                </a:lnTo>
                <a:lnTo>
                  <a:pt x="22230" y="132252"/>
                </a:lnTo>
                <a:lnTo>
                  <a:pt x="25406" y="128813"/>
                </a:lnTo>
                <a:lnTo>
                  <a:pt x="28846" y="125639"/>
                </a:lnTo>
                <a:lnTo>
                  <a:pt x="32022" y="122201"/>
                </a:lnTo>
                <a:lnTo>
                  <a:pt x="35462" y="119027"/>
                </a:lnTo>
                <a:lnTo>
                  <a:pt x="39167" y="116382"/>
                </a:lnTo>
                <a:lnTo>
                  <a:pt x="42872" y="113737"/>
                </a:lnTo>
                <a:lnTo>
                  <a:pt x="47107" y="111092"/>
                </a:lnTo>
                <a:lnTo>
                  <a:pt x="51076" y="108711"/>
                </a:lnTo>
                <a:lnTo>
                  <a:pt x="55311" y="106595"/>
                </a:lnTo>
                <a:lnTo>
                  <a:pt x="59545" y="104744"/>
                </a:lnTo>
                <a:lnTo>
                  <a:pt x="63779" y="102892"/>
                </a:lnTo>
                <a:lnTo>
                  <a:pt x="68543" y="101305"/>
                </a:lnTo>
                <a:lnTo>
                  <a:pt x="73042" y="99983"/>
                </a:lnTo>
                <a:lnTo>
                  <a:pt x="77541" y="98925"/>
                </a:lnTo>
                <a:lnTo>
                  <a:pt x="82304" y="98131"/>
                </a:lnTo>
                <a:lnTo>
                  <a:pt x="87332" y="97602"/>
                </a:lnTo>
                <a:lnTo>
                  <a:pt x="92361" y="97073"/>
                </a:lnTo>
                <a:lnTo>
                  <a:pt x="97124" y="97073"/>
                </a:lnTo>
                <a:lnTo>
                  <a:pt x="194513" y="97073"/>
                </a:lnTo>
                <a:lnTo>
                  <a:pt x="194778" y="92047"/>
                </a:lnTo>
                <a:lnTo>
                  <a:pt x="195042" y="87286"/>
                </a:lnTo>
                <a:lnTo>
                  <a:pt x="195836" y="82261"/>
                </a:lnTo>
                <a:lnTo>
                  <a:pt x="196630" y="77500"/>
                </a:lnTo>
                <a:lnTo>
                  <a:pt x="197953" y="72739"/>
                </a:lnTo>
                <a:lnTo>
                  <a:pt x="199277" y="68242"/>
                </a:lnTo>
                <a:lnTo>
                  <a:pt x="200600" y="63481"/>
                </a:lnTo>
                <a:lnTo>
                  <a:pt x="202452" y="59249"/>
                </a:lnTo>
                <a:lnTo>
                  <a:pt x="204305" y="55017"/>
                </a:lnTo>
                <a:lnTo>
                  <a:pt x="206422" y="50785"/>
                </a:lnTo>
                <a:lnTo>
                  <a:pt x="208804" y="46553"/>
                </a:lnTo>
                <a:lnTo>
                  <a:pt x="211186" y="42585"/>
                </a:lnTo>
                <a:lnTo>
                  <a:pt x="213832" y="38882"/>
                </a:lnTo>
                <a:lnTo>
                  <a:pt x="217008" y="35179"/>
                </a:lnTo>
                <a:lnTo>
                  <a:pt x="219919" y="31741"/>
                </a:lnTo>
                <a:lnTo>
                  <a:pt x="223095" y="28302"/>
                </a:lnTo>
                <a:lnTo>
                  <a:pt x="226535" y="25128"/>
                </a:lnTo>
                <a:lnTo>
                  <a:pt x="229975" y="21954"/>
                </a:lnTo>
                <a:lnTo>
                  <a:pt x="233680" y="19309"/>
                </a:lnTo>
                <a:lnTo>
                  <a:pt x="237650" y="16664"/>
                </a:lnTo>
                <a:lnTo>
                  <a:pt x="241355" y="14019"/>
                </a:lnTo>
                <a:lnTo>
                  <a:pt x="245589" y="11903"/>
                </a:lnTo>
                <a:lnTo>
                  <a:pt x="249559" y="9522"/>
                </a:lnTo>
                <a:lnTo>
                  <a:pt x="254058" y="7406"/>
                </a:lnTo>
                <a:lnTo>
                  <a:pt x="258557" y="5819"/>
                </a:lnTo>
                <a:lnTo>
                  <a:pt x="262791" y="4232"/>
                </a:lnTo>
                <a:lnTo>
                  <a:pt x="267555" y="2910"/>
                </a:lnTo>
                <a:lnTo>
                  <a:pt x="272054" y="1852"/>
                </a:lnTo>
                <a:lnTo>
                  <a:pt x="277082" y="1058"/>
                </a:lnTo>
                <a:lnTo>
                  <a:pt x="281845" y="529"/>
                </a:lnTo>
                <a:lnTo>
                  <a:pt x="286874" y="265"/>
                </a:lnTo>
                <a:lnTo>
                  <a:pt x="291902" y="0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600">
              <a:solidFill>
                <a:srgbClr val="FFFFFF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74454" y="1983178"/>
            <a:ext cx="362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806335" y="4477088"/>
            <a:ext cx="4645436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200</a:t>
            </a:r>
            <a:r>
              <a:rPr lang="zh-CN" altLang="en-US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字以内，据统计每页幻灯片的最好控制在</a:t>
            </a:r>
            <a:r>
              <a:rPr lang="en-US" altLang="zh-CN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5</a:t>
            </a:r>
            <a:r>
              <a:rPr lang="zh-CN" altLang="en-US" sz="13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分钟之内。</a:t>
            </a:r>
            <a:endParaRPr lang="en-US" altLang="zh-CN" sz="1300" dirty="0">
              <a:solidFill>
                <a:srgbClr val="3A3A3A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74454" y="3878640"/>
            <a:ext cx="362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2095500" y="1485900"/>
            <a:ext cx="8591550" cy="3562350"/>
          </a:xfrm>
          <a:prstGeom prst="roundRect">
            <a:avLst>
              <a:gd name="adj" fmla="val 183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943100" y="1333500"/>
            <a:ext cx="8591550" cy="3562350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790700" y="1181100"/>
            <a:ext cx="8591550" cy="3562350"/>
          </a:xfrm>
          <a:prstGeom prst="roundRect">
            <a:avLst>
              <a:gd name="adj" fmla="val 1834"/>
            </a:avLst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425926" y="2764578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>
              <a:lumMod val="50000"/>
              <a:alpha val="28000"/>
            </a:schemeClr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73300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508112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742924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943100" y="1380283"/>
            <a:ext cx="463827" cy="3255217"/>
            <a:chOff x="1943100" y="1380283"/>
            <a:chExt cx="665439" cy="3255217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9656835" y="1380283"/>
            <a:ext cx="636010" cy="3255217"/>
            <a:chOff x="1943100" y="1380283"/>
            <a:chExt cx="665439" cy="3255217"/>
          </a:xfrm>
        </p:grpSpPr>
        <p:cxnSp>
          <p:nvCxnSpPr>
            <p:cNvPr id="85" name="直接连接符 84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8924608" y="2853733"/>
            <a:ext cx="489906" cy="526780"/>
            <a:chOff x="9957840" y="4906163"/>
            <a:chExt cx="326044" cy="329903"/>
          </a:xfrm>
        </p:grpSpPr>
        <p:sp>
          <p:nvSpPr>
            <p:cNvPr id="91" name="圆角矩形 90"/>
            <p:cNvSpPr/>
            <p:nvPr/>
          </p:nvSpPr>
          <p:spPr>
            <a:xfrm>
              <a:off x="995784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0089175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22051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2425926" y="1934574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392529" y="2130988"/>
            <a:ext cx="735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单击此处添加标题文本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0" y="33678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6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根据自己的需要添加适当的文字，此处添加详细文本描述，建议与标题相关尽量简洁... ...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240277" y="1044372"/>
            <a:ext cx="171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04</a:t>
            </a:r>
            <a:endParaRPr lang="zh-CN" altLang="en-US" sz="5400" dirty="0"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4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466686" y="2553878"/>
            <a:ext cx="7725314" cy="2525643"/>
          </a:xfrm>
          <a:custGeom>
            <a:avLst/>
            <a:gdLst>
              <a:gd name="connsiteX0" fmla="*/ 2463210 w 7725314"/>
              <a:gd name="connsiteY0" fmla="*/ 0 h 2525643"/>
              <a:gd name="connsiteX1" fmla="*/ 7725314 w 7725314"/>
              <a:gd name="connsiteY1" fmla="*/ 0 h 2525643"/>
              <a:gd name="connsiteX2" fmla="*/ 7725314 w 7725314"/>
              <a:gd name="connsiteY2" fmla="*/ 2525643 h 2525643"/>
              <a:gd name="connsiteX3" fmla="*/ 0 w 7725314"/>
              <a:gd name="connsiteY3" fmla="*/ 2525643 h 2525643"/>
              <a:gd name="connsiteX4" fmla="*/ 2463210 w 7725314"/>
              <a:gd name="connsiteY4" fmla="*/ 0 h 25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5314" h="2525643">
                <a:moveTo>
                  <a:pt x="2463210" y="0"/>
                </a:moveTo>
                <a:lnTo>
                  <a:pt x="7725314" y="0"/>
                </a:lnTo>
                <a:lnTo>
                  <a:pt x="7725314" y="2525643"/>
                </a:lnTo>
                <a:lnTo>
                  <a:pt x="0" y="2525643"/>
                </a:lnTo>
                <a:lnTo>
                  <a:pt x="2463210" y="0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0" y="2247328"/>
            <a:ext cx="6929896" cy="2525643"/>
          </a:xfrm>
          <a:custGeom>
            <a:avLst/>
            <a:gdLst>
              <a:gd name="connsiteX0" fmla="*/ 0 w 6929896"/>
              <a:gd name="connsiteY0" fmla="*/ 0 h 2525643"/>
              <a:gd name="connsiteX1" fmla="*/ 6929896 w 6929896"/>
              <a:gd name="connsiteY1" fmla="*/ 0 h 2525643"/>
              <a:gd name="connsiteX2" fmla="*/ 4466686 w 6929896"/>
              <a:gd name="connsiteY2" fmla="*/ 2525643 h 2525643"/>
              <a:gd name="connsiteX3" fmla="*/ 0 w 6929896"/>
              <a:gd name="connsiteY3" fmla="*/ 2525643 h 2525643"/>
              <a:gd name="connsiteX4" fmla="*/ 0 w 6929896"/>
              <a:gd name="connsiteY4" fmla="*/ 0 h 25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9896" h="2525643">
                <a:moveTo>
                  <a:pt x="0" y="0"/>
                </a:moveTo>
                <a:lnTo>
                  <a:pt x="6929896" y="0"/>
                </a:lnTo>
                <a:lnTo>
                  <a:pt x="4466686" y="2525643"/>
                </a:lnTo>
                <a:lnTo>
                  <a:pt x="0" y="2525643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9982" y="3383449"/>
            <a:ext cx="4696324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3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200</a:t>
            </a:r>
            <a:r>
              <a:rPr lang="zh-CN" altLang="en-US" sz="13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字以内，据统计每页幻灯片的最好控制在</a:t>
            </a:r>
            <a:r>
              <a:rPr lang="en-US" altLang="zh-CN" sz="13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5</a:t>
            </a:r>
            <a:r>
              <a:rPr lang="zh-CN" altLang="en-US" sz="13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分钟之内。</a:t>
            </a:r>
            <a:endParaRPr lang="en-US" altLang="zh-CN" sz="13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79300" y="3930179"/>
            <a:ext cx="5845060" cy="856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3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200</a:t>
            </a:r>
            <a:r>
              <a:rPr lang="zh-CN" altLang="en-US" sz="13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字以内，据统计每页幻灯片的最好控制在</a:t>
            </a:r>
            <a:r>
              <a:rPr lang="en-US" altLang="zh-CN" sz="13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5</a:t>
            </a:r>
            <a:r>
              <a:rPr lang="zh-CN" altLang="en-US" sz="13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分钟之内。</a:t>
            </a:r>
            <a:endParaRPr lang="en-US" altLang="zh-CN" sz="13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466686" y="1523577"/>
            <a:ext cx="3253421" cy="3335883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631086" y="3583384"/>
            <a:ext cx="2196516" cy="2252189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179300" y="3622272"/>
            <a:ext cx="3626848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此处添加标题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1603" y="3048325"/>
            <a:ext cx="3626848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此处添加标题</a:t>
            </a:r>
          </a:p>
        </p:txBody>
      </p:sp>
      <p:sp>
        <p:nvSpPr>
          <p:cNvPr id="18" name="iconfont-11910-5478353">
            <a:extLst>
              <a:ext uri="{FF2B5EF4-FFF2-40B4-BE49-F238E27FC236}">
                <a16:creationId xmlns:a16="http://schemas.microsoft.com/office/drawing/2014/main" xmlns:p14="http://schemas.microsoft.com/office/powerpoint/2010/main" xmlns="" id="{54405246-CCE2-4201-BBB1-D3F3EB6E740D}"/>
              </a:ext>
            </a:extLst>
          </p:cNvPr>
          <p:cNvSpPr/>
          <p:nvPr/>
        </p:nvSpPr>
        <p:spPr>
          <a:xfrm>
            <a:off x="4806629" y="2600327"/>
            <a:ext cx="609685" cy="567740"/>
          </a:xfrm>
          <a:custGeom>
            <a:avLst/>
            <a:gdLst>
              <a:gd name="T0" fmla="*/ 8052 w 11204"/>
              <a:gd name="T1" fmla="*/ 701 h 10433"/>
              <a:gd name="T2" fmla="*/ 7702 w 11204"/>
              <a:gd name="T3" fmla="*/ 6 h 10433"/>
              <a:gd name="T4" fmla="*/ 7352 w 11204"/>
              <a:gd name="T5" fmla="*/ 701 h 10433"/>
              <a:gd name="T6" fmla="*/ 3854 w 11204"/>
              <a:gd name="T7" fmla="*/ 353 h 10433"/>
              <a:gd name="T8" fmla="*/ 3504 w 11204"/>
              <a:gd name="T9" fmla="*/ 6 h 10433"/>
              <a:gd name="T10" fmla="*/ 3154 w 11204"/>
              <a:gd name="T11" fmla="*/ 353 h 10433"/>
              <a:gd name="T12" fmla="*/ 1755 w 11204"/>
              <a:gd name="T13" fmla="*/ 701 h 10433"/>
              <a:gd name="T14" fmla="*/ 5 w 11204"/>
              <a:gd name="T15" fmla="*/ 2438 h 10433"/>
              <a:gd name="T16" fmla="*/ 513 w 11204"/>
              <a:gd name="T17" fmla="*/ 9925 h 10433"/>
              <a:gd name="T18" fmla="*/ 9450 w 11204"/>
              <a:gd name="T19" fmla="*/ 10428 h 10433"/>
              <a:gd name="T20" fmla="*/ 11200 w 11204"/>
              <a:gd name="T21" fmla="*/ 8691 h 10433"/>
              <a:gd name="T22" fmla="*/ 10693 w 11204"/>
              <a:gd name="T23" fmla="*/ 1205 h 10433"/>
              <a:gd name="T24" fmla="*/ 707 w 11204"/>
              <a:gd name="T25" fmla="*/ 2438 h 10433"/>
              <a:gd name="T26" fmla="*/ 3155 w 11204"/>
              <a:gd name="T27" fmla="*/ 1396 h 10433"/>
              <a:gd name="T28" fmla="*/ 3252 w 11204"/>
              <a:gd name="T29" fmla="*/ 1996 h 10433"/>
              <a:gd name="T30" fmla="*/ 3759 w 11204"/>
              <a:gd name="T31" fmla="*/ 1996 h 10433"/>
              <a:gd name="T32" fmla="*/ 3855 w 11204"/>
              <a:gd name="T33" fmla="*/ 1396 h 10433"/>
              <a:gd name="T34" fmla="*/ 7353 w 11204"/>
              <a:gd name="T35" fmla="*/ 1743 h 10433"/>
              <a:gd name="T36" fmla="*/ 7950 w 11204"/>
              <a:gd name="T37" fmla="*/ 1990 h 10433"/>
              <a:gd name="T38" fmla="*/ 8053 w 11204"/>
              <a:gd name="T39" fmla="*/ 1396 h 10433"/>
              <a:gd name="T40" fmla="*/ 10500 w 11204"/>
              <a:gd name="T41" fmla="*/ 2438 h 10433"/>
              <a:gd name="T42" fmla="*/ 707 w 11204"/>
              <a:gd name="T43" fmla="*/ 3480 h 10433"/>
              <a:gd name="T44" fmla="*/ 10499 w 11204"/>
              <a:gd name="T45" fmla="*/ 8691 h 10433"/>
              <a:gd name="T46" fmla="*/ 1757 w 11204"/>
              <a:gd name="T47" fmla="*/ 9733 h 10433"/>
              <a:gd name="T48" fmla="*/ 707 w 11204"/>
              <a:gd name="T49" fmla="*/ 4175 h 10433"/>
              <a:gd name="T50" fmla="*/ 10499 w 11204"/>
              <a:gd name="T51" fmla="*/ 8691 h 10433"/>
              <a:gd name="T52" fmla="*/ 2504 w 11204"/>
              <a:gd name="T53" fmla="*/ 8691 h 10433"/>
              <a:gd name="T54" fmla="*/ 3202 w 11204"/>
              <a:gd name="T55" fmla="*/ 7996 h 10433"/>
              <a:gd name="T56" fmla="*/ 2502 w 11204"/>
              <a:gd name="T57" fmla="*/ 7301 h 10433"/>
              <a:gd name="T58" fmla="*/ 1802 w 11204"/>
              <a:gd name="T59" fmla="*/ 7996 h 10433"/>
              <a:gd name="T60" fmla="*/ 2504 w 11204"/>
              <a:gd name="T61" fmla="*/ 8691 h 10433"/>
              <a:gd name="T62" fmla="*/ 2991 w 11204"/>
              <a:gd name="T63" fmla="*/ 6398 h 10433"/>
              <a:gd name="T64" fmla="*/ 2991 w 11204"/>
              <a:gd name="T65" fmla="*/ 5426 h 10433"/>
              <a:gd name="T66" fmla="*/ 2012 w 11204"/>
              <a:gd name="T67" fmla="*/ 5426 h 10433"/>
              <a:gd name="T68" fmla="*/ 2012 w 11204"/>
              <a:gd name="T69" fmla="*/ 6398 h 10433"/>
              <a:gd name="T70" fmla="*/ 5646 w 11204"/>
              <a:gd name="T71" fmla="*/ 8691 h 10433"/>
              <a:gd name="T72" fmla="*/ 6136 w 11204"/>
              <a:gd name="T73" fmla="*/ 7510 h 10433"/>
              <a:gd name="T74" fmla="*/ 5156 w 11204"/>
              <a:gd name="T75" fmla="*/ 7510 h 10433"/>
              <a:gd name="T76" fmla="*/ 5156 w 11204"/>
              <a:gd name="T77" fmla="*/ 8482 h 10433"/>
              <a:gd name="T78" fmla="*/ 5646 w 11204"/>
              <a:gd name="T79" fmla="*/ 6606 h 10433"/>
              <a:gd name="T80" fmla="*/ 6139 w 11204"/>
              <a:gd name="T81" fmla="*/ 5426 h 10433"/>
              <a:gd name="T82" fmla="*/ 5159 w 11204"/>
              <a:gd name="T83" fmla="*/ 5426 h 10433"/>
              <a:gd name="T84" fmla="*/ 5154 w 11204"/>
              <a:gd name="T85" fmla="*/ 6398 h 10433"/>
              <a:gd name="T86" fmla="*/ 8630 w 11204"/>
              <a:gd name="T87" fmla="*/ 8691 h 10433"/>
              <a:gd name="T88" fmla="*/ 9330 w 11204"/>
              <a:gd name="T89" fmla="*/ 7996 h 10433"/>
              <a:gd name="T90" fmla="*/ 8630 w 11204"/>
              <a:gd name="T91" fmla="*/ 7301 h 10433"/>
              <a:gd name="T92" fmla="*/ 7930 w 11204"/>
              <a:gd name="T93" fmla="*/ 7996 h 10433"/>
              <a:gd name="T94" fmla="*/ 8630 w 11204"/>
              <a:gd name="T95" fmla="*/ 8691 h 10433"/>
              <a:gd name="T96" fmla="*/ 9329 w 11204"/>
              <a:gd name="T97" fmla="*/ 5912 h 10433"/>
              <a:gd name="T98" fmla="*/ 8629 w 11204"/>
              <a:gd name="T99" fmla="*/ 5217 h 10433"/>
              <a:gd name="T100" fmla="*/ 7929 w 11204"/>
              <a:gd name="T101" fmla="*/ 5912 h 10433"/>
              <a:gd name="T102" fmla="*/ 8630 w 11204"/>
              <a:gd name="T103" fmla="*/ 6606 h 10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4" h="10433">
                <a:moveTo>
                  <a:pt x="9450" y="701"/>
                </a:moveTo>
                <a:lnTo>
                  <a:pt x="8052" y="701"/>
                </a:lnTo>
                <a:lnTo>
                  <a:pt x="8052" y="353"/>
                </a:lnTo>
                <a:cubicBezTo>
                  <a:pt x="8052" y="161"/>
                  <a:pt x="7895" y="6"/>
                  <a:pt x="7702" y="6"/>
                </a:cubicBezTo>
                <a:cubicBezTo>
                  <a:pt x="7509" y="6"/>
                  <a:pt x="7353" y="161"/>
                  <a:pt x="7352" y="353"/>
                </a:cubicBezTo>
                <a:lnTo>
                  <a:pt x="7352" y="701"/>
                </a:lnTo>
                <a:lnTo>
                  <a:pt x="3854" y="701"/>
                </a:lnTo>
                <a:lnTo>
                  <a:pt x="3854" y="353"/>
                </a:lnTo>
                <a:cubicBezTo>
                  <a:pt x="3860" y="260"/>
                  <a:pt x="3825" y="167"/>
                  <a:pt x="3758" y="101"/>
                </a:cubicBezTo>
                <a:cubicBezTo>
                  <a:pt x="3690" y="35"/>
                  <a:pt x="3598" y="0"/>
                  <a:pt x="3504" y="6"/>
                </a:cubicBezTo>
                <a:cubicBezTo>
                  <a:pt x="3410" y="0"/>
                  <a:pt x="3318" y="35"/>
                  <a:pt x="3250" y="101"/>
                </a:cubicBezTo>
                <a:cubicBezTo>
                  <a:pt x="3184" y="167"/>
                  <a:pt x="3149" y="260"/>
                  <a:pt x="3154" y="353"/>
                </a:cubicBezTo>
                <a:lnTo>
                  <a:pt x="3154" y="701"/>
                </a:lnTo>
                <a:lnTo>
                  <a:pt x="1755" y="701"/>
                </a:lnTo>
                <a:cubicBezTo>
                  <a:pt x="1290" y="696"/>
                  <a:pt x="843" y="877"/>
                  <a:pt x="513" y="1205"/>
                </a:cubicBezTo>
                <a:cubicBezTo>
                  <a:pt x="184" y="1531"/>
                  <a:pt x="2" y="1975"/>
                  <a:pt x="5" y="2438"/>
                </a:cubicBezTo>
                <a:lnTo>
                  <a:pt x="5" y="8691"/>
                </a:lnTo>
                <a:cubicBezTo>
                  <a:pt x="0" y="9153"/>
                  <a:pt x="184" y="9598"/>
                  <a:pt x="513" y="9925"/>
                </a:cubicBezTo>
                <a:cubicBezTo>
                  <a:pt x="843" y="10252"/>
                  <a:pt x="1290" y="10433"/>
                  <a:pt x="1755" y="10428"/>
                </a:cubicBezTo>
                <a:lnTo>
                  <a:pt x="9450" y="10428"/>
                </a:lnTo>
                <a:cubicBezTo>
                  <a:pt x="9915" y="10433"/>
                  <a:pt x="10363" y="10252"/>
                  <a:pt x="10693" y="9925"/>
                </a:cubicBezTo>
                <a:cubicBezTo>
                  <a:pt x="11022" y="9598"/>
                  <a:pt x="11204" y="9155"/>
                  <a:pt x="11200" y="8691"/>
                </a:cubicBezTo>
                <a:lnTo>
                  <a:pt x="11200" y="2438"/>
                </a:lnTo>
                <a:cubicBezTo>
                  <a:pt x="11204" y="1976"/>
                  <a:pt x="11022" y="1531"/>
                  <a:pt x="10693" y="1205"/>
                </a:cubicBezTo>
                <a:cubicBezTo>
                  <a:pt x="10362" y="878"/>
                  <a:pt x="9915" y="697"/>
                  <a:pt x="9450" y="701"/>
                </a:cubicBezTo>
                <a:close/>
                <a:moveTo>
                  <a:pt x="707" y="2438"/>
                </a:moveTo>
                <a:cubicBezTo>
                  <a:pt x="720" y="1868"/>
                  <a:pt x="1183" y="1410"/>
                  <a:pt x="1757" y="1396"/>
                </a:cubicBezTo>
                <a:lnTo>
                  <a:pt x="3155" y="1396"/>
                </a:lnTo>
                <a:lnTo>
                  <a:pt x="3155" y="1743"/>
                </a:lnTo>
                <a:cubicBezTo>
                  <a:pt x="3149" y="1837"/>
                  <a:pt x="3184" y="1930"/>
                  <a:pt x="3252" y="1996"/>
                </a:cubicBezTo>
                <a:cubicBezTo>
                  <a:pt x="3319" y="2062"/>
                  <a:pt x="3410" y="2097"/>
                  <a:pt x="3505" y="2091"/>
                </a:cubicBezTo>
                <a:cubicBezTo>
                  <a:pt x="3599" y="2097"/>
                  <a:pt x="3692" y="2062"/>
                  <a:pt x="3759" y="1996"/>
                </a:cubicBezTo>
                <a:cubicBezTo>
                  <a:pt x="3827" y="1930"/>
                  <a:pt x="3862" y="1837"/>
                  <a:pt x="3855" y="1743"/>
                </a:cubicBezTo>
                <a:lnTo>
                  <a:pt x="3855" y="1396"/>
                </a:lnTo>
                <a:lnTo>
                  <a:pt x="7353" y="1396"/>
                </a:lnTo>
                <a:lnTo>
                  <a:pt x="7353" y="1743"/>
                </a:lnTo>
                <a:cubicBezTo>
                  <a:pt x="7353" y="1936"/>
                  <a:pt x="7509" y="2091"/>
                  <a:pt x="7703" y="2091"/>
                </a:cubicBezTo>
                <a:cubicBezTo>
                  <a:pt x="7795" y="2091"/>
                  <a:pt x="7884" y="2055"/>
                  <a:pt x="7950" y="1990"/>
                </a:cubicBezTo>
                <a:cubicBezTo>
                  <a:pt x="8015" y="1925"/>
                  <a:pt x="8053" y="1836"/>
                  <a:pt x="8053" y="1743"/>
                </a:cubicBezTo>
                <a:lnTo>
                  <a:pt x="8053" y="1396"/>
                </a:lnTo>
                <a:lnTo>
                  <a:pt x="9452" y="1396"/>
                </a:lnTo>
                <a:cubicBezTo>
                  <a:pt x="10025" y="1410"/>
                  <a:pt x="10486" y="1868"/>
                  <a:pt x="10500" y="2438"/>
                </a:cubicBezTo>
                <a:lnTo>
                  <a:pt x="10500" y="3480"/>
                </a:lnTo>
                <a:lnTo>
                  <a:pt x="707" y="3480"/>
                </a:lnTo>
                <a:lnTo>
                  <a:pt x="707" y="2438"/>
                </a:lnTo>
                <a:close/>
                <a:moveTo>
                  <a:pt x="10499" y="8691"/>
                </a:moveTo>
                <a:cubicBezTo>
                  <a:pt x="10485" y="9261"/>
                  <a:pt x="10023" y="9718"/>
                  <a:pt x="9450" y="9733"/>
                </a:cubicBezTo>
                <a:lnTo>
                  <a:pt x="1757" y="9733"/>
                </a:lnTo>
                <a:cubicBezTo>
                  <a:pt x="1183" y="9720"/>
                  <a:pt x="720" y="9261"/>
                  <a:pt x="707" y="8691"/>
                </a:cubicBezTo>
                <a:lnTo>
                  <a:pt x="707" y="4175"/>
                </a:lnTo>
                <a:lnTo>
                  <a:pt x="10500" y="4175"/>
                </a:lnTo>
                <a:lnTo>
                  <a:pt x="10499" y="8691"/>
                </a:lnTo>
                <a:close/>
                <a:moveTo>
                  <a:pt x="10499" y="8691"/>
                </a:moveTo>
                <a:close/>
                <a:moveTo>
                  <a:pt x="2504" y="8691"/>
                </a:moveTo>
                <a:cubicBezTo>
                  <a:pt x="2689" y="8696"/>
                  <a:pt x="2868" y="8620"/>
                  <a:pt x="2991" y="8482"/>
                </a:cubicBezTo>
                <a:cubicBezTo>
                  <a:pt x="3125" y="8356"/>
                  <a:pt x="3202" y="8179"/>
                  <a:pt x="3202" y="7996"/>
                </a:cubicBezTo>
                <a:cubicBezTo>
                  <a:pt x="3202" y="7812"/>
                  <a:pt x="3125" y="7636"/>
                  <a:pt x="2991" y="7510"/>
                </a:cubicBezTo>
                <a:cubicBezTo>
                  <a:pt x="2864" y="7376"/>
                  <a:pt x="2687" y="7301"/>
                  <a:pt x="2502" y="7301"/>
                </a:cubicBezTo>
                <a:cubicBezTo>
                  <a:pt x="2316" y="7301"/>
                  <a:pt x="2140" y="7376"/>
                  <a:pt x="2012" y="7510"/>
                </a:cubicBezTo>
                <a:cubicBezTo>
                  <a:pt x="1878" y="7636"/>
                  <a:pt x="1802" y="7812"/>
                  <a:pt x="1802" y="7996"/>
                </a:cubicBezTo>
                <a:cubicBezTo>
                  <a:pt x="1802" y="8179"/>
                  <a:pt x="1878" y="8356"/>
                  <a:pt x="2012" y="8482"/>
                </a:cubicBezTo>
                <a:cubicBezTo>
                  <a:pt x="2137" y="8621"/>
                  <a:pt x="2317" y="8697"/>
                  <a:pt x="2504" y="8691"/>
                </a:cubicBezTo>
                <a:close/>
                <a:moveTo>
                  <a:pt x="2504" y="6606"/>
                </a:moveTo>
                <a:cubicBezTo>
                  <a:pt x="2689" y="6611"/>
                  <a:pt x="2868" y="6535"/>
                  <a:pt x="2991" y="6398"/>
                </a:cubicBezTo>
                <a:cubicBezTo>
                  <a:pt x="3118" y="6267"/>
                  <a:pt x="3193" y="6095"/>
                  <a:pt x="3202" y="5912"/>
                </a:cubicBezTo>
                <a:cubicBezTo>
                  <a:pt x="3194" y="5730"/>
                  <a:pt x="3119" y="5557"/>
                  <a:pt x="2991" y="5426"/>
                </a:cubicBezTo>
                <a:cubicBezTo>
                  <a:pt x="2864" y="5292"/>
                  <a:pt x="2687" y="5217"/>
                  <a:pt x="2502" y="5217"/>
                </a:cubicBezTo>
                <a:cubicBezTo>
                  <a:pt x="2316" y="5217"/>
                  <a:pt x="2139" y="5292"/>
                  <a:pt x="2012" y="5426"/>
                </a:cubicBezTo>
                <a:cubicBezTo>
                  <a:pt x="1885" y="5557"/>
                  <a:pt x="1810" y="5730"/>
                  <a:pt x="1802" y="5912"/>
                </a:cubicBezTo>
                <a:cubicBezTo>
                  <a:pt x="1810" y="6095"/>
                  <a:pt x="1884" y="6267"/>
                  <a:pt x="2012" y="6398"/>
                </a:cubicBezTo>
                <a:cubicBezTo>
                  <a:pt x="2137" y="6536"/>
                  <a:pt x="2317" y="6612"/>
                  <a:pt x="2504" y="6606"/>
                </a:cubicBezTo>
                <a:close/>
                <a:moveTo>
                  <a:pt x="5646" y="8691"/>
                </a:moveTo>
                <a:cubicBezTo>
                  <a:pt x="5929" y="8695"/>
                  <a:pt x="6185" y="8526"/>
                  <a:pt x="6294" y="8265"/>
                </a:cubicBezTo>
                <a:cubicBezTo>
                  <a:pt x="6401" y="8005"/>
                  <a:pt x="6339" y="7705"/>
                  <a:pt x="6136" y="7510"/>
                </a:cubicBezTo>
                <a:cubicBezTo>
                  <a:pt x="6009" y="7376"/>
                  <a:pt x="5831" y="7301"/>
                  <a:pt x="5646" y="7301"/>
                </a:cubicBezTo>
                <a:cubicBezTo>
                  <a:pt x="5461" y="7301"/>
                  <a:pt x="5284" y="7376"/>
                  <a:pt x="5156" y="7510"/>
                </a:cubicBezTo>
                <a:cubicBezTo>
                  <a:pt x="5023" y="7636"/>
                  <a:pt x="4946" y="7812"/>
                  <a:pt x="4946" y="7996"/>
                </a:cubicBezTo>
                <a:cubicBezTo>
                  <a:pt x="4946" y="8179"/>
                  <a:pt x="5023" y="8356"/>
                  <a:pt x="5156" y="8482"/>
                </a:cubicBezTo>
                <a:cubicBezTo>
                  <a:pt x="5281" y="8621"/>
                  <a:pt x="5461" y="8696"/>
                  <a:pt x="5646" y="8691"/>
                </a:cubicBezTo>
                <a:close/>
                <a:moveTo>
                  <a:pt x="5646" y="6606"/>
                </a:moveTo>
                <a:cubicBezTo>
                  <a:pt x="6030" y="6598"/>
                  <a:pt x="6339" y="6292"/>
                  <a:pt x="6349" y="5912"/>
                </a:cubicBezTo>
                <a:cubicBezTo>
                  <a:pt x="6340" y="5730"/>
                  <a:pt x="6267" y="5557"/>
                  <a:pt x="6139" y="5426"/>
                </a:cubicBezTo>
                <a:cubicBezTo>
                  <a:pt x="6012" y="5292"/>
                  <a:pt x="5834" y="5217"/>
                  <a:pt x="5649" y="5217"/>
                </a:cubicBezTo>
                <a:cubicBezTo>
                  <a:pt x="5464" y="5217"/>
                  <a:pt x="5288" y="5292"/>
                  <a:pt x="5159" y="5426"/>
                </a:cubicBezTo>
                <a:cubicBezTo>
                  <a:pt x="5032" y="5557"/>
                  <a:pt x="4958" y="5730"/>
                  <a:pt x="4949" y="5912"/>
                </a:cubicBezTo>
                <a:cubicBezTo>
                  <a:pt x="4957" y="6093"/>
                  <a:pt x="5029" y="6266"/>
                  <a:pt x="5154" y="6398"/>
                </a:cubicBezTo>
                <a:cubicBezTo>
                  <a:pt x="5280" y="6536"/>
                  <a:pt x="5460" y="6612"/>
                  <a:pt x="5646" y="6606"/>
                </a:cubicBezTo>
                <a:close/>
                <a:moveTo>
                  <a:pt x="8630" y="8691"/>
                </a:moveTo>
                <a:cubicBezTo>
                  <a:pt x="8817" y="8696"/>
                  <a:pt x="8995" y="8620"/>
                  <a:pt x="9120" y="8482"/>
                </a:cubicBezTo>
                <a:cubicBezTo>
                  <a:pt x="9254" y="8356"/>
                  <a:pt x="9330" y="8179"/>
                  <a:pt x="9330" y="7996"/>
                </a:cubicBezTo>
                <a:cubicBezTo>
                  <a:pt x="9330" y="7812"/>
                  <a:pt x="9254" y="7636"/>
                  <a:pt x="9120" y="7510"/>
                </a:cubicBezTo>
                <a:cubicBezTo>
                  <a:pt x="8993" y="7376"/>
                  <a:pt x="8815" y="7301"/>
                  <a:pt x="8630" y="7301"/>
                </a:cubicBezTo>
                <a:cubicBezTo>
                  <a:pt x="8445" y="7301"/>
                  <a:pt x="8268" y="7376"/>
                  <a:pt x="8140" y="7510"/>
                </a:cubicBezTo>
                <a:cubicBezTo>
                  <a:pt x="8003" y="7633"/>
                  <a:pt x="7925" y="7811"/>
                  <a:pt x="7930" y="7996"/>
                </a:cubicBezTo>
                <a:cubicBezTo>
                  <a:pt x="7939" y="8178"/>
                  <a:pt x="8013" y="8351"/>
                  <a:pt x="8140" y="8482"/>
                </a:cubicBezTo>
                <a:cubicBezTo>
                  <a:pt x="8265" y="8620"/>
                  <a:pt x="8444" y="8696"/>
                  <a:pt x="8630" y="8691"/>
                </a:cubicBezTo>
                <a:close/>
                <a:moveTo>
                  <a:pt x="8630" y="6606"/>
                </a:moveTo>
                <a:cubicBezTo>
                  <a:pt x="9013" y="6597"/>
                  <a:pt x="9320" y="6291"/>
                  <a:pt x="9329" y="5912"/>
                </a:cubicBezTo>
                <a:cubicBezTo>
                  <a:pt x="9320" y="5730"/>
                  <a:pt x="9247" y="5557"/>
                  <a:pt x="9119" y="5426"/>
                </a:cubicBezTo>
                <a:cubicBezTo>
                  <a:pt x="8992" y="5292"/>
                  <a:pt x="8814" y="5217"/>
                  <a:pt x="8629" y="5217"/>
                </a:cubicBezTo>
                <a:cubicBezTo>
                  <a:pt x="8444" y="5217"/>
                  <a:pt x="8267" y="5292"/>
                  <a:pt x="8139" y="5426"/>
                </a:cubicBezTo>
                <a:cubicBezTo>
                  <a:pt x="8013" y="5557"/>
                  <a:pt x="7938" y="5730"/>
                  <a:pt x="7929" y="5912"/>
                </a:cubicBezTo>
                <a:cubicBezTo>
                  <a:pt x="7938" y="6095"/>
                  <a:pt x="8012" y="6267"/>
                  <a:pt x="8139" y="6398"/>
                </a:cubicBezTo>
                <a:cubicBezTo>
                  <a:pt x="8265" y="6536"/>
                  <a:pt x="8444" y="6612"/>
                  <a:pt x="8630" y="6606"/>
                </a:cubicBezTo>
                <a:close/>
                <a:moveTo>
                  <a:pt x="8630" y="6606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confont-1187-868615">
            <a:extLst>
              <a:ext uri="{FF2B5EF4-FFF2-40B4-BE49-F238E27FC236}">
                <a16:creationId xmlns:a16="http://schemas.microsoft.com/office/drawing/2014/main" xmlns:p14="http://schemas.microsoft.com/office/powerpoint/2010/main" xmlns="" id="{54405246-CCE2-4201-BBB1-D3F3EB6E740D}"/>
              </a:ext>
            </a:extLst>
          </p:cNvPr>
          <p:cNvSpPr/>
          <p:nvPr/>
        </p:nvSpPr>
        <p:spPr>
          <a:xfrm>
            <a:off x="7067303" y="2892415"/>
            <a:ext cx="608391" cy="609685"/>
          </a:xfrm>
          <a:custGeom>
            <a:avLst/>
            <a:gdLst>
              <a:gd name="T0" fmla="*/ 12123 w 12728"/>
              <a:gd name="T1" fmla="*/ 2794 h 12755"/>
              <a:gd name="T2" fmla="*/ 11574 w 12728"/>
              <a:gd name="T3" fmla="*/ 3342 h 12755"/>
              <a:gd name="T4" fmla="*/ 9386 w 12728"/>
              <a:gd name="T5" fmla="*/ 1151 h 12755"/>
              <a:gd name="T6" fmla="*/ 9932 w 12728"/>
              <a:gd name="T7" fmla="*/ 605 h 12755"/>
              <a:gd name="T8" fmla="*/ 12123 w 12728"/>
              <a:gd name="T9" fmla="*/ 605 h 12755"/>
              <a:gd name="T10" fmla="*/ 12123 w 12728"/>
              <a:gd name="T11" fmla="*/ 2794 h 12755"/>
              <a:gd name="T12" fmla="*/ 10479 w 12728"/>
              <a:gd name="T13" fmla="*/ 4436 h 12755"/>
              <a:gd name="T14" fmla="*/ 7742 w 12728"/>
              <a:gd name="T15" fmla="*/ 7169 h 12755"/>
              <a:gd name="T16" fmla="*/ 3926 w 12728"/>
              <a:gd name="T17" fmla="*/ 8827 h 12755"/>
              <a:gd name="T18" fmla="*/ 5551 w 12728"/>
              <a:gd name="T19" fmla="*/ 4980 h 12755"/>
              <a:gd name="T20" fmla="*/ 8290 w 12728"/>
              <a:gd name="T21" fmla="*/ 2245 h 12755"/>
              <a:gd name="T22" fmla="*/ 10479 w 12728"/>
              <a:gd name="T23" fmla="*/ 4436 h 12755"/>
              <a:gd name="T24" fmla="*/ 4711 w 12728"/>
              <a:gd name="T25" fmla="*/ 1735 h 12755"/>
              <a:gd name="T26" fmla="*/ 2356 w 12728"/>
              <a:gd name="T27" fmla="*/ 1735 h 12755"/>
              <a:gd name="T28" fmla="*/ 1570 w 12728"/>
              <a:gd name="T29" fmla="*/ 2522 h 12755"/>
              <a:gd name="T30" fmla="*/ 1570 w 12728"/>
              <a:gd name="T31" fmla="*/ 10392 h 12755"/>
              <a:gd name="T32" fmla="*/ 2356 w 12728"/>
              <a:gd name="T33" fmla="*/ 11179 h 12755"/>
              <a:gd name="T34" fmla="*/ 10210 w 12728"/>
              <a:gd name="T35" fmla="*/ 11179 h 12755"/>
              <a:gd name="T36" fmla="*/ 10995 w 12728"/>
              <a:gd name="T37" fmla="*/ 10392 h 12755"/>
              <a:gd name="T38" fmla="*/ 10995 w 12728"/>
              <a:gd name="T39" fmla="*/ 7245 h 12755"/>
              <a:gd name="T40" fmla="*/ 11780 w 12728"/>
              <a:gd name="T41" fmla="*/ 6458 h 12755"/>
              <a:gd name="T42" fmla="*/ 12565 w 12728"/>
              <a:gd name="T43" fmla="*/ 7245 h 12755"/>
              <a:gd name="T44" fmla="*/ 12565 w 12728"/>
              <a:gd name="T45" fmla="*/ 11181 h 12755"/>
              <a:gd name="T46" fmla="*/ 10995 w 12728"/>
              <a:gd name="T47" fmla="*/ 12755 h 12755"/>
              <a:gd name="T48" fmla="*/ 1570 w 12728"/>
              <a:gd name="T49" fmla="*/ 12755 h 12755"/>
              <a:gd name="T50" fmla="*/ 0 w 12728"/>
              <a:gd name="T51" fmla="*/ 11181 h 12755"/>
              <a:gd name="T52" fmla="*/ 0 w 12728"/>
              <a:gd name="T53" fmla="*/ 1735 h 12755"/>
              <a:gd name="T54" fmla="*/ 1570 w 12728"/>
              <a:gd name="T55" fmla="*/ 161 h 12755"/>
              <a:gd name="T56" fmla="*/ 4711 w 12728"/>
              <a:gd name="T57" fmla="*/ 161 h 12755"/>
              <a:gd name="T58" fmla="*/ 5496 w 12728"/>
              <a:gd name="T59" fmla="*/ 948 h 12755"/>
              <a:gd name="T60" fmla="*/ 4711 w 12728"/>
              <a:gd name="T61" fmla="*/ 1735 h 12755"/>
              <a:gd name="T62" fmla="*/ 4711 w 12728"/>
              <a:gd name="T63" fmla="*/ 1735 h 12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28" h="12755">
                <a:moveTo>
                  <a:pt x="12123" y="2794"/>
                </a:moveTo>
                <a:lnTo>
                  <a:pt x="11574" y="3342"/>
                </a:lnTo>
                <a:lnTo>
                  <a:pt x="9386" y="1151"/>
                </a:lnTo>
                <a:lnTo>
                  <a:pt x="9932" y="605"/>
                </a:lnTo>
                <a:cubicBezTo>
                  <a:pt x="10537" y="0"/>
                  <a:pt x="11518" y="0"/>
                  <a:pt x="12123" y="605"/>
                </a:cubicBezTo>
                <a:cubicBezTo>
                  <a:pt x="12728" y="1208"/>
                  <a:pt x="12728" y="2189"/>
                  <a:pt x="12123" y="2794"/>
                </a:cubicBezTo>
                <a:close/>
                <a:moveTo>
                  <a:pt x="10479" y="4436"/>
                </a:moveTo>
                <a:lnTo>
                  <a:pt x="7742" y="7169"/>
                </a:lnTo>
                <a:lnTo>
                  <a:pt x="3926" y="8827"/>
                </a:lnTo>
                <a:lnTo>
                  <a:pt x="5551" y="4980"/>
                </a:lnTo>
                <a:lnTo>
                  <a:pt x="8290" y="2245"/>
                </a:lnTo>
                <a:lnTo>
                  <a:pt x="10479" y="4436"/>
                </a:lnTo>
                <a:close/>
                <a:moveTo>
                  <a:pt x="4711" y="1735"/>
                </a:moveTo>
                <a:lnTo>
                  <a:pt x="2356" y="1735"/>
                </a:lnTo>
                <a:cubicBezTo>
                  <a:pt x="1921" y="1735"/>
                  <a:pt x="1570" y="2088"/>
                  <a:pt x="1570" y="2522"/>
                </a:cubicBezTo>
                <a:lnTo>
                  <a:pt x="1570" y="10392"/>
                </a:lnTo>
                <a:cubicBezTo>
                  <a:pt x="1570" y="10826"/>
                  <a:pt x="1921" y="11179"/>
                  <a:pt x="2356" y="11179"/>
                </a:cubicBezTo>
                <a:lnTo>
                  <a:pt x="10210" y="11179"/>
                </a:lnTo>
                <a:cubicBezTo>
                  <a:pt x="10644" y="11179"/>
                  <a:pt x="10995" y="10826"/>
                  <a:pt x="10995" y="10392"/>
                </a:cubicBezTo>
                <a:lnTo>
                  <a:pt x="10995" y="7245"/>
                </a:lnTo>
                <a:cubicBezTo>
                  <a:pt x="10995" y="6811"/>
                  <a:pt x="11346" y="6458"/>
                  <a:pt x="11780" y="6458"/>
                </a:cubicBezTo>
                <a:cubicBezTo>
                  <a:pt x="12214" y="6458"/>
                  <a:pt x="12565" y="6811"/>
                  <a:pt x="12565" y="7245"/>
                </a:cubicBezTo>
                <a:lnTo>
                  <a:pt x="12565" y="11181"/>
                </a:lnTo>
                <a:cubicBezTo>
                  <a:pt x="12565" y="12049"/>
                  <a:pt x="11861" y="12755"/>
                  <a:pt x="10995" y="12755"/>
                </a:cubicBezTo>
                <a:lnTo>
                  <a:pt x="1570" y="12755"/>
                </a:lnTo>
                <a:cubicBezTo>
                  <a:pt x="704" y="12755"/>
                  <a:pt x="0" y="12051"/>
                  <a:pt x="0" y="11181"/>
                </a:cubicBezTo>
                <a:lnTo>
                  <a:pt x="0" y="1735"/>
                </a:lnTo>
                <a:cubicBezTo>
                  <a:pt x="0" y="866"/>
                  <a:pt x="704" y="161"/>
                  <a:pt x="1570" y="161"/>
                </a:cubicBezTo>
                <a:lnTo>
                  <a:pt x="4711" y="161"/>
                </a:lnTo>
                <a:cubicBezTo>
                  <a:pt x="5145" y="161"/>
                  <a:pt x="5496" y="514"/>
                  <a:pt x="5496" y="948"/>
                </a:cubicBezTo>
                <a:cubicBezTo>
                  <a:pt x="5496" y="1384"/>
                  <a:pt x="5145" y="1735"/>
                  <a:pt x="4711" y="1735"/>
                </a:cubicBezTo>
                <a:close/>
                <a:moveTo>
                  <a:pt x="4711" y="1735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8" t="8900" r="8609" b="23200"/>
          <a:stretch>
            <a:fillRect/>
          </a:stretch>
        </p:blipFill>
        <p:spPr>
          <a:xfrm>
            <a:off x="8426881" y="1769882"/>
            <a:ext cx="1877796" cy="2178244"/>
          </a:xfrm>
          <a:custGeom>
            <a:avLst/>
            <a:gdLst>
              <a:gd name="connsiteX0" fmla="*/ 938898 w 1877796"/>
              <a:gd name="connsiteY0" fmla="*/ 0 h 2178244"/>
              <a:gd name="connsiteX1" fmla="*/ 1877796 w 1877796"/>
              <a:gd name="connsiteY1" fmla="*/ 553537 h 2178244"/>
              <a:gd name="connsiteX2" fmla="*/ 1877796 w 1877796"/>
              <a:gd name="connsiteY2" fmla="*/ 1624706 h 2178244"/>
              <a:gd name="connsiteX3" fmla="*/ 938898 w 1877796"/>
              <a:gd name="connsiteY3" fmla="*/ 2178244 h 2178244"/>
              <a:gd name="connsiteX4" fmla="*/ 0 w 1877796"/>
              <a:gd name="connsiteY4" fmla="*/ 1624706 h 2178244"/>
              <a:gd name="connsiteX5" fmla="*/ 0 w 1877796"/>
              <a:gd name="connsiteY5" fmla="*/ 553537 h 2178244"/>
              <a:gd name="connsiteX6" fmla="*/ 938898 w 1877796"/>
              <a:gd name="connsiteY6" fmla="*/ 0 h 217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7796" h="2178244">
                <a:moveTo>
                  <a:pt x="938898" y="0"/>
                </a:moveTo>
                <a:lnTo>
                  <a:pt x="1877796" y="553537"/>
                </a:lnTo>
                <a:lnTo>
                  <a:pt x="1877796" y="1624706"/>
                </a:lnTo>
                <a:lnTo>
                  <a:pt x="938898" y="2178244"/>
                </a:lnTo>
                <a:lnTo>
                  <a:pt x="0" y="1624706"/>
                </a:lnTo>
                <a:lnTo>
                  <a:pt x="0" y="553537"/>
                </a:lnTo>
                <a:lnTo>
                  <a:pt x="938898" y="0"/>
                </a:lnTo>
                <a:close/>
              </a:path>
            </a:pathLst>
          </a:cu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7" t="6611" r="34871" b="51956"/>
          <a:stretch>
            <a:fillRect/>
          </a:stretch>
        </p:blipFill>
        <p:spPr>
          <a:xfrm>
            <a:off x="4766067" y="1440383"/>
            <a:ext cx="2449556" cy="2841486"/>
          </a:xfrm>
          <a:custGeom>
            <a:avLst/>
            <a:gdLst>
              <a:gd name="connsiteX0" fmla="*/ 1224778 w 2449556"/>
              <a:gd name="connsiteY0" fmla="*/ 0 h 2841486"/>
              <a:gd name="connsiteX1" fmla="*/ 2449556 w 2449556"/>
              <a:gd name="connsiteY1" fmla="*/ 722081 h 2841486"/>
              <a:gd name="connsiteX2" fmla="*/ 2449556 w 2449556"/>
              <a:gd name="connsiteY2" fmla="*/ 2119405 h 2841486"/>
              <a:gd name="connsiteX3" fmla="*/ 1224778 w 2449556"/>
              <a:gd name="connsiteY3" fmla="*/ 2841486 h 2841486"/>
              <a:gd name="connsiteX4" fmla="*/ 0 w 2449556"/>
              <a:gd name="connsiteY4" fmla="*/ 2119405 h 2841486"/>
              <a:gd name="connsiteX5" fmla="*/ 0 w 2449556"/>
              <a:gd name="connsiteY5" fmla="*/ 722081 h 2841486"/>
              <a:gd name="connsiteX6" fmla="*/ 1224778 w 2449556"/>
              <a:gd name="connsiteY6" fmla="*/ 0 h 284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9556" h="2841486">
                <a:moveTo>
                  <a:pt x="1224778" y="0"/>
                </a:moveTo>
                <a:lnTo>
                  <a:pt x="2449556" y="722081"/>
                </a:lnTo>
                <a:lnTo>
                  <a:pt x="2449556" y="2119405"/>
                </a:lnTo>
                <a:lnTo>
                  <a:pt x="1224778" y="2841486"/>
                </a:lnTo>
                <a:lnTo>
                  <a:pt x="0" y="2119405"/>
                </a:lnTo>
                <a:lnTo>
                  <a:pt x="0" y="722081"/>
                </a:lnTo>
                <a:lnTo>
                  <a:pt x="1224778" y="0"/>
                </a:lnTo>
                <a:close/>
              </a:path>
            </a:pathLst>
          </a:cu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0" t="33293" r="52131" b="31394"/>
          <a:stretch>
            <a:fillRect/>
          </a:stretch>
        </p:blipFill>
        <p:spPr>
          <a:xfrm>
            <a:off x="1802862" y="1774566"/>
            <a:ext cx="1876537" cy="2176783"/>
          </a:xfrm>
          <a:custGeom>
            <a:avLst/>
            <a:gdLst>
              <a:gd name="connsiteX0" fmla="*/ 1043855 w 2087710"/>
              <a:gd name="connsiteY0" fmla="*/ 0 h 2421744"/>
              <a:gd name="connsiteX1" fmla="*/ 2087710 w 2087710"/>
              <a:gd name="connsiteY1" fmla="*/ 615415 h 2421744"/>
              <a:gd name="connsiteX2" fmla="*/ 2087710 w 2087710"/>
              <a:gd name="connsiteY2" fmla="*/ 1806329 h 2421744"/>
              <a:gd name="connsiteX3" fmla="*/ 1043855 w 2087710"/>
              <a:gd name="connsiteY3" fmla="*/ 2421744 h 2421744"/>
              <a:gd name="connsiteX4" fmla="*/ 0 w 2087710"/>
              <a:gd name="connsiteY4" fmla="*/ 1806329 h 2421744"/>
              <a:gd name="connsiteX5" fmla="*/ 0 w 2087710"/>
              <a:gd name="connsiteY5" fmla="*/ 615415 h 2421744"/>
              <a:gd name="connsiteX6" fmla="*/ 1043855 w 2087710"/>
              <a:gd name="connsiteY6" fmla="*/ 0 h 242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7710" h="2421744">
                <a:moveTo>
                  <a:pt x="1043855" y="0"/>
                </a:moveTo>
                <a:lnTo>
                  <a:pt x="2087710" y="615415"/>
                </a:lnTo>
                <a:lnTo>
                  <a:pt x="2087710" y="1806329"/>
                </a:lnTo>
                <a:lnTo>
                  <a:pt x="1043855" y="2421744"/>
                </a:lnTo>
                <a:lnTo>
                  <a:pt x="0" y="1806329"/>
                </a:lnTo>
                <a:lnTo>
                  <a:pt x="0" y="615415"/>
                </a:lnTo>
                <a:lnTo>
                  <a:pt x="1043855" y="0"/>
                </a:lnTo>
                <a:close/>
              </a:path>
            </a:pathLst>
          </a:custGeom>
        </p:spPr>
      </p:pic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9" name="六边形 8"/>
          <p:cNvSpPr/>
          <p:nvPr/>
        </p:nvSpPr>
        <p:spPr>
          <a:xfrm rot="16200000">
            <a:off x="1871231" y="2121170"/>
            <a:ext cx="1742134" cy="1501840"/>
          </a:xfrm>
          <a:prstGeom prst="hexagon">
            <a:avLst>
              <a:gd name="adj" fmla="val 29478"/>
              <a:gd name="vf" fmla="val 115470"/>
            </a:avLst>
          </a:prstGeom>
          <a:noFill/>
          <a:ln>
            <a:solidFill>
              <a:srgbClr val="65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0" name="六边形 9"/>
          <p:cNvSpPr/>
          <p:nvPr/>
        </p:nvSpPr>
        <p:spPr>
          <a:xfrm rot="16200000">
            <a:off x="8494083" y="2121170"/>
            <a:ext cx="1742134" cy="1501840"/>
          </a:xfrm>
          <a:prstGeom prst="hexagon">
            <a:avLst>
              <a:gd name="adj" fmla="val 29478"/>
              <a:gd name="vf" fmla="val 115470"/>
            </a:avLst>
          </a:prstGeom>
          <a:noFill/>
          <a:ln>
            <a:solidFill>
              <a:srgbClr val="65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1" name="六边形 10"/>
          <p:cNvSpPr/>
          <p:nvPr/>
        </p:nvSpPr>
        <p:spPr>
          <a:xfrm rot="16200000">
            <a:off x="4735794" y="1785198"/>
            <a:ext cx="2521586" cy="2173781"/>
          </a:xfrm>
          <a:prstGeom prst="hexagon">
            <a:avLst>
              <a:gd name="adj" fmla="val 29478"/>
              <a:gd name="vf" fmla="val 115470"/>
            </a:avLst>
          </a:prstGeom>
          <a:noFill/>
          <a:ln>
            <a:solidFill>
              <a:srgbClr val="65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2439286" y="4152745"/>
            <a:ext cx="529946" cy="404380"/>
          </a:xfrm>
          <a:custGeom>
            <a:avLst/>
            <a:gdLst>
              <a:gd name="T0" fmla="*/ 134077 w 5868"/>
              <a:gd name="T1" fmla="*/ 590892 h 4208"/>
              <a:gd name="T2" fmla="*/ 192837 w 5868"/>
              <a:gd name="T3" fmla="*/ 596084 h 4208"/>
              <a:gd name="T4" fmla="*/ 512935 w 5868"/>
              <a:gd name="T5" fmla="*/ 497764 h 4208"/>
              <a:gd name="T6" fmla="*/ 530465 w 5868"/>
              <a:gd name="T7" fmla="*/ 456230 h 4208"/>
              <a:gd name="T8" fmla="*/ 704473 w 5868"/>
              <a:gd name="T9" fmla="*/ 239797 h 4208"/>
              <a:gd name="T10" fmla="*/ 980744 w 5868"/>
              <a:gd name="T11" fmla="*/ 212215 h 4208"/>
              <a:gd name="T12" fmla="*/ 1253119 w 5868"/>
              <a:gd name="T13" fmla="*/ 253750 h 4208"/>
              <a:gd name="T14" fmla="*/ 1374859 w 5868"/>
              <a:gd name="T15" fmla="*/ 461746 h 4208"/>
              <a:gd name="T16" fmla="*/ 1400831 w 5868"/>
              <a:gd name="T17" fmla="*/ 505228 h 4208"/>
              <a:gd name="T18" fmla="*/ 1725798 w 5868"/>
              <a:gd name="T19" fmla="*/ 598031 h 4208"/>
              <a:gd name="T20" fmla="*/ 1779363 w 5868"/>
              <a:gd name="T21" fmla="*/ 585052 h 4208"/>
              <a:gd name="T22" fmla="*/ 1901104 w 5868"/>
              <a:gd name="T23" fmla="*/ 336494 h 4208"/>
              <a:gd name="T24" fmla="*/ 1897533 w 5868"/>
              <a:gd name="T25" fmla="*/ 289443 h 4208"/>
              <a:gd name="T26" fmla="*/ 1777740 w 5868"/>
              <a:gd name="T27" fmla="*/ 214162 h 4208"/>
              <a:gd name="T28" fmla="*/ 1493029 w 5868"/>
              <a:gd name="T29" fmla="*/ 92155 h 4208"/>
              <a:gd name="T30" fmla="*/ 1208318 w 5868"/>
              <a:gd name="T31" fmla="*/ 20767 h 4208"/>
              <a:gd name="T32" fmla="*/ 924256 w 5868"/>
              <a:gd name="T33" fmla="*/ 649 h 4208"/>
              <a:gd name="T34" fmla="*/ 639545 w 5868"/>
              <a:gd name="T35" fmla="*/ 30826 h 4208"/>
              <a:gd name="T36" fmla="*/ 355158 w 5868"/>
              <a:gd name="T37" fmla="*/ 112273 h 4208"/>
              <a:gd name="T38" fmla="*/ 70123 w 5868"/>
              <a:gd name="T39" fmla="*/ 244664 h 4208"/>
              <a:gd name="T40" fmla="*/ 3246 w 5868"/>
              <a:gd name="T41" fmla="*/ 297880 h 4208"/>
              <a:gd name="T42" fmla="*/ 10713 w 5868"/>
              <a:gd name="T43" fmla="*/ 355314 h 4208"/>
              <a:gd name="T44" fmla="*/ 772973 w 5868"/>
              <a:gd name="T45" fmla="*/ 339414 h 4208"/>
              <a:gd name="T46" fmla="*/ 960941 w 5868"/>
              <a:gd name="T47" fmla="*/ 320919 h 4208"/>
              <a:gd name="T48" fmla="*/ 1130729 w 5868"/>
              <a:gd name="T49" fmla="*/ 336169 h 4208"/>
              <a:gd name="T50" fmla="*/ 1259936 w 5868"/>
              <a:gd name="T51" fmla="*/ 525021 h 4208"/>
              <a:gd name="T52" fmla="*/ 1298244 w 5868"/>
              <a:gd name="T53" fmla="*/ 601925 h 4208"/>
              <a:gd name="T54" fmla="*/ 1598862 w 5868"/>
              <a:gd name="T55" fmla="*/ 671041 h 4208"/>
              <a:gd name="T56" fmla="*/ 1662168 w 5868"/>
              <a:gd name="T57" fmla="*/ 717767 h 4208"/>
              <a:gd name="T58" fmla="*/ 253546 w 5868"/>
              <a:gd name="T59" fmla="*/ 1210015 h 4208"/>
              <a:gd name="T60" fmla="*/ 273024 w 5868"/>
              <a:gd name="T61" fmla="*/ 698947 h 4208"/>
              <a:gd name="T62" fmla="*/ 576240 w 5868"/>
              <a:gd name="T63" fmla="*/ 620745 h 4208"/>
              <a:gd name="T64" fmla="*/ 641493 w 5868"/>
              <a:gd name="T65" fmla="*/ 585376 h 4208"/>
              <a:gd name="T66" fmla="*/ 662595 w 5868"/>
              <a:gd name="T67" fmla="*/ 367969 h 4208"/>
              <a:gd name="T68" fmla="*/ 1077163 w 5868"/>
              <a:gd name="T69" fmla="*/ 564933 h 4208"/>
              <a:gd name="T70" fmla="*/ 1178776 w 5868"/>
              <a:gd name="T71" fmla="*/ 636970 h 4208"/>
              <a:gd name="T72" fmla="*/ 1245003 w 5868"/>
              <a:gd name="T73" fmla="*/ 759302 h 4208"/>
              <a:gd name="T74" fmla="*/ 1252145 w 5868"/>
              <a:gd name="T75" fmla="*/ 867032 h 4208"/>
              <a:gd name="T76" fmla="*/ 1229095 w 5868"/>
              <a:gd name="T77" fmla="*/ 949452 h 4208"/>
              <a:gd name="T78" fmla="*/ 1125210 w 5868"/>
              <a:gd name="T79" fmla="*/ 852430 h 4208"/>
              <a:gd name="T80" fmla="*/ 1117094 w 5868"/>
              <a:gd name="T81" fmla="*/ 775851 h 4208"/>
              <a:gd name="T82" fmla="*/ 1079435 w 5868"/>
              <a:gd name="T83" fmla="*/ 716794 h 4208"/>
              <a:gd name="T84" fmla="*/ 1012883 w 5868"/>
              <a:gd name="T85" fmla="*/ 676882 h 4208"/>
              <a:gd name="T86" fmla="*/ 940164 w 5868"/>
              <a:gd name="T87" fmla="*/ 671365 h 4208"/>
              <a:gd name="T88" fmla="*/ 867768 w 5868"/>
              <a:gd name="T89" fmla="*/ 701867 h 4208"/>
              <a:gd name="T90" fmla="*/ 821994 w 5868"/>
              <a:gd name="T91" fmla="*/ 754434 h 4208"/>
              <a:gd name="T92" fmla="*/ 802515 w 5868"/>
              <a:gd name="T93" fmla="*/ 831662 h 4208"/>
              <a:gd name="T94" fmla="*/ 818423 w 5868"/>
              <a:gd name="T95" fmla="*/ 901752 h 4208"/>
              <a:gd name="T96" fmla="*/ 861600 w 5868"/>
              <a:gd name="T97" fmla="*/ 956590 h 4208"/>
              <a:gd name="T98" fmla="*/ 932048 w 5868"/>
              <a:gd name="T99" fmla="*/ 990337 h 4208"/>
              <a:gd name="T100" fmla="*/ 999573 w 5868"/>
              <a:gd name="T101" fmla="*/ 990013 h 4208"/>
              <a:gd name="T102" fmla="*/ 1060606 w 5868"/>
              <a:gd name="T103" fmla="*/ 962107 h 4208"/>
              <a:gd name="T104" fmla="*/ 1081058 w 5868"/>
              <a:gd name="T105" fmla="*/ 1096445 h 4208"/>
              <a:gd name="T106" fmla="*/ 964512 w 5868"/>
              <a:gd name="T107" fmla="*/ 1120781 h 4208"/>
              <a:gd name="T108" fmla="*/ 826863 w 5868"/>
              <a:gd name="T109" fmla="*/ 1085736 h 4208"/>
              <a:gd name="T110" fmla="*/ 732717 w 5868"/>
              <a:gd name="T111" fmla="*/ 1004614 h 4208"/>
              <a:gd name="T112" fmla="*/ 678827 w 5868"/>
              <a:gd name="T113" fmla="*/ 875793 h 4208"/>
              <a:gd name="T114" fmla="*/ 688241 w 5868"/>
              <a:gd name="T115" fmla="*/ 745673 h 4208"/>
              <a:gd name="T116" fmla="*/ 760312 w 5868"/>
              <a:gd name="T117" fmla="*/ 627235 h 4208"/>
              <a:gd name="T118" fmla="*/ 865171 w 5868"/>
              <a:gd name="T119" fmla="*/ 560066 h 4208"/>
              <a:gd name="T120" fmla="*/ 1577111 w 5868"/>
              <a:gd name="T121" fmla="*/ 1240842 h 4208"/>
              <a:gd name="T122" fmla="*/ 345419 w 5868"/>
              <a:gd name="T123" fmla="*/ 1240842 h 420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68" h="4208">
                <a:moveTo>
                  <a:pt x="49" y="1128"/>
                </a:moveTo>
                <a:lnTo>
                  <a:pt x="49" y="1128"/>
                </a:lnTo>
                <a:lnTo>
                  <a:pt x="345" y="1748"/>
                </a:lnTo>
                <a:lnTo>
                  <a:pt x="354" y="1764"/>
                </a:lnTo>
                <a:lnTo>
                  <a:pt x="364" y="1778"/>
                </a:lnTo>
                <a:lnTo>
                  <a:pt x="375" y="1790"/>
                </a:lnTo>
                <a:lnTo>
                  <a:pt x="387" y="1803"/>
                </a:lnTo>
                <a:lnTo>
                  <a:pt x="400" y="1813"/>
                </a:lnTo>
                <a:lnTo>
                  <a:pt x="413" y="1821"/>
                </a:lnTo>
                <a:lnTo>
                  <a:pt x="428" y="1828"/>
                </a:lnTo>
                <a:lnTo>
                  <a:pt x="443" y="1834"/>
                </a:lnTo>
                <a:lnTo>
                  <a:pt x="460" y="1838"/>
                </a:lnTo>
                <a:lnTo>
                  <a:pt x="477" y="1842"/>
                </a:lnTo>
                <a:lnTo>
                  <a:pt x="495" y="1844"/>
                </a:lnTo>
                <a:lnTo>
                  <a:pt x="512" y="1845"/>
                </a:lnTo>
                <a:lnTo>
                  <a:pt x="531" y="1845"/>
                </a:lnTo>
                <a:lnTo>
                  <a:pt x="551" y="1843"/>
                </a:lnTo>
                <a:lnTo>
                  <a:pt x="573" y="1841"/>
                </a:lnTo>
                <a:lnTo>
                  <a:pt x="594" y="1837"/>
                </a:lnTo>
                <a:lnTo>
                  <a:pt x="1457" y="1607"/>
                </a:lnTo>
                <a:lnTo>
                  <a:pt x="1479" y="1599"/>
                </a:lnTo>
                <a:lnTo>
                  <a:pt x="1500" y="1589"/>
                </a:lnTo>
                <a:lnTo>
                  <a:pt x="1519" y="1579"/>
                </a:lnTo>
                <a:lnTo>
                  <a:pt x="1537" y="1569"/>
                </a:lnTo>
                <a:lnTo>
                  <a:pt x="1552" y="1557"/>
                </a:lnTo>
                <a:lnTo>
                  <a:pt x="1567" y="1546"/>
                </a:lnTo>
                <a:lnTo>
                  <a:pt x="1580" y="1534"/>
                </a:lnTo>
                <a:lnTo>
                  <a:pt x="1591" y="1522"/>
                </a:lnTo>
                <a:lnTo>
                  <a:pt x="1601" y="1510"/>
                </a:lnTo>
                <a:lnTo>
                  <a:pt x="1610" y="1496"/>
                </a:lnTo>
                <a:lnTo>
                  <a:pt x="1617" y="1482"/>
                </a:lnTo>
                <a:lnTo>
                  <a:pt x="1624" y="1467"/>
                </a:lnTo>
                <a:lnTo>
                  <a:pt x="1628" y="1453"/>
                </a:lnTo>
                <a:lnTo>
                  <a:pt x="1632" y="1438"/>
                </a:lnTo>
                <a:lnTo>
                  <a:pt x="1633" y="1423"/>
                </a:lnTo>
                <a:lnTo>
                  <a:pt x="1634" y="1406"/>
                </a:lnTo>
                <a:lnTo>
                  <a:pt x="1627" y="927"/>
                </a:lnTo>
                <a:lnTo>
                  <a:pt x="1664" y="910"/>
                </a:lnTo>
                <a:lnTo>
                  <a:pt x="1701" y="894"/>
                </a:lnTo>
                <a:lnTo>
                  <a:pt x="1775" y="863"/>
                </a:lnTo>
                <a:lnTo>
                  <a:pt x="1851" y="834"/>
                </a:lnTo>
                <a:lnTo>
                  <a:pt x="1929" y="807"/>
                </a:lnTo>
                <a:lnTo>
                  <a:pt x="2008" y="782"/>
                </a:lnTo>
                <a:lnTo>
                  <a:pt x="2089" y="759"/>
                </a:lnTo>
                <a:lnTo>
                  <a:pt x="2170" y="739"/>
                </a:lnTo>
                <a:lnTo>
                  <a:pt x="2252" y="720"/>
                </a:lnTo>
                <a:lnTo>
                  <a:pt x="2335" y="705"/>
                </a:lnTo>
                <a:lnTo>
                  <a:pt x="2420" y="690"/>
                </a:lnTo>
                <a:lnTo>
                  <a:pt x="2504" y="679"/>
                </a:lnTo>
                <a:lnTo>
                  <a:pt x="2589" y="669"/>
                </a:lnTo>
                <a:lnTo>
                  <a:pt x="2675" y="661"/>
                </a:lnTo>
                <a:lnTo>
                  <a:pt x="2761" y="657"/>
                </a:lnTo>
                <a:lnTo>
                  <a:pt x="2848" y="654"/>
                </a:lnTo>
                <a:lnTo>
                  <a:pt x="2934" y="652"/>
                </a:lnTo>
                <a:lnTo>
                  <a:pt x="3021" y="654"/>
                </a:lnTo>
                <a:lnTo>
                  <a:pt x="3106" y="657"/>
                </a:lnTo>
                <a:lnTo>
                  <a:pt x="3192" y="661"/>
                </a:lnTo>
                <a:lnTo>
                  <a:pt x="3278" y="669"/>
                </a:lnTo>
                <a:lnTo>
                  <a:pt x="3364" y="679"/>
                </a:lnTo>
                <a:lnTo>
                  <a:pt x="3449" y="690"/>
                </a:lnTo>
                <a:lnTo>
                  <a:pt x="3532" y="705"/>
                </a:lnTo>
                <a:lnTo>
                  <a:pt x="3616" y="720"/>
                </a:lnTo>
                <a:lnTo>
                  <a:pt x="3698" y="739"/>
                </a:lnTo>
                <a:lnTo>
                  <a:pt x="3780" y="759"/>
                </a:lnTo>
                <a:lnTo>
                  <a:pt x="3860" y="782"/>
                </a:lnTo>
                <a:lnTo>
                  <a:pt x="3939" y="807"/>
                </a:lnTo>
                <a:lnTo>
                  <a:pt x="4017" y="834"/>
                </a:lnTo>
                <a:lnTo>
                  <a:pt x="4093" y="863"/>
                </a:lnTo>
                <a:lnTo>
                  <a:pt x="4168" y="894"/>
                </a:lnTo>
                <a:lnTo>
                  <a:pt x="4204" y="910"/>
                </a:lnTo>
                <a:lnTo>
                  <a:pt x="4241" y="927"/>
                </a:lnTo>
                <a:lnTo>
                  <a:pt x="4235" y="1406"/>
                </a:lnTo>
                <a:lnTo>
                  <a:pt x="4235" y="1423"/>
                </a:lnTo>
                <a:lnTo>
                  <a:pt x="4237" y="1438"/>
                </a:lnTo>
                <a:lnTo>
                  <a:pt x="4240" y="1453"/>
                </a:lnTo>
                <a:lnTo>
                  <a:pt x="4245" y="1467"/>
                </a:lnTo>
                <a:lnTo>
                  <a:pt x="4250" y="1482"/>
                </a:lnTo>
                <a:lnTo>
                  <a:pt x="4258" y="1496"/>
                </a:lnTo>
                <a:lnTo>
                  <a:pt x="4266" y="1510"/>
                </a:lnTo>
                <a:lnTo>
                  <a:pt x="4276" y="1522"/>
                </a:lnTo>
                <a:lnTo>
                  <a:pt x="4288" y="1534"/>
                </a:lnTo>
                <a:lnTo>
                  <a:pt x="4300" y="1546"/>
                </a:lnTo>
                <a:lnTo>
                  <a:pt x="4315" y="1557"/>
                </a:lnTo>
                <a:lnTo>
                  <a:pt x="4331" y="1569"/>
                </a:lnTo>
                <a:lnTo>
                  <a:pt x="4349" y="1579"/>
                </a:lnTo>
                <a:lnTo>
                  <a:pt x="4368" y="1589"/>
                </a:lnTo>
                <a:lnTo>
                  <a:pt x="4389" y="1599"/>
                </a:lnTo>
                <a:lnTo>
                  <a:pt x="4412" y="1607"/>
                </a:lnTo>
                <a:lnTo>
                  <a:pt x="5275" y="1837"/>
                </a:lnTo>
                <a:lnTo>
                  <a:pt x="5296" y="1841"/>
                </a:lnTo>
                <a:lnTo>
                  <a:pt x="5316" y="1843"/>
                </a:lnTo>
                <a:lnTo>
                  <a:pt x="5336" y="1845"/>
                </a:lnTo>
                <a:lnTo>
                  <a:pt x="5355" y="1845"/>
                </a:lnTo>
                <a:lnTo>
                  <a:pt x="5374" y="1844"/>
                </a:lnTo>
                <a:lnTo>
                  <a:pt x="5392" y="1842"/>
                </a:lnTo>
                <a:lnTo>
                  <a:pt x="5408" y="1838"/>
                </a:lnTo>
                <a:lnTo>
                  <a:pt x="5425" y="1834"/>
                </a:lnTo>
                <a:lnTo>
                  <a:pt x="5440" y="1828"/>
                </a:lnTo>
                <a:lnTo>
                  <a:pt x="5454" y="1821"/>
                </a:lnTo>
                <a:lnTo>
                  <a:pt x="5469" y="1813"/>
                </a:lnTo>
                <a:lnTo>
                  <a:pt x="5481" y="1803"/>
                </a:lnTo>
                <a:lnTo>
                  <a:pt x="5493" y="1790"/>
                </a:lnTo>
                <a:lnTo>
                  <a:pt x="5504" y="1778"/>
                </a:lnTo>
                <a:lnTo>
                  <a:pt x="5514" y="1764"/>
                </a:lnTo>
                <a:lnTo>
                  <a:pt x="5523" y="1748"/>
                </a:lnTo>
                <a:lnTo>
                  <a:pt x="5820" y="1128"/>
                </a:lnTo>
                <a:lnTo>
                  <a:pt x="5835" y="1095"/>
                </a:lnTo>
                <a:lnTo>
                  <a:pt x="5848" y="1065"/>
                </a:lnTo>
                <a:lnTo>
                  <a:pt x="5856" y="1037"/>
                </a:lnTo>
                <a:lnTo>
                  <a:pt x="5863" y="1011"/>
                </a:lnTo>
                <a:lnTo>
                  <a:pt x="5867" y="988"/>
                </a:lnTo>
                <a:lnTo>
                  <a:pt x="5868" y="966"/>
                </a:lnTo>
                <a:lnTo>
                  <a:pt x="5868" y="956"/>
                </a:lnTo>
                <a:lnTo>
                  <a:pt x="5867" y="946"/>
                </a:lnTo>
                <a:lnTo>
                  <a:pt x="5864" y="936"/>
                </a:lnTo>
                <a:lnTo>
                  <a:pt x="5862" y="927"/>
                </a:lnTo>
                <a:lnTo>
                  <a:pt x="5859" y="918"/>
                </a:lnTo>
                <a:lnTo>
                  <a:pt x="5854" y="909"/>
                </a:lnTo>
                <a:lnTo>
                  <a:pt x="5845" y="892"/>
                </a:lnTo>
                <a:lnTo>
                  <a:pt x="5833" y="876"/>
                </a:lnTo>
                <a:lnTo>
                  <a:pt x="5820" y="861"/>
                </a:lnTo>
                <a:lnTo>
                  <a:pt x="5803" y="846"/>
                </a:lnTo>
                <a:lnTo>
                  <a:pt x="5784" y="832"/>
                </a:lnTo>
                <a:lnTo>
                  <a:pt x="5763" y="817"/>
                </a:lnTo>
                <a:lnTo>
                  <a:pt x="5741" y="803"/>
                </a:lnTo>
                <a:lnTo>
                  <a:pt x="5652" y="754"/>
                </a:lnTo>
                <a:lnTo>
                  <a:pt x="5564" y="706"/>
                </a:lnTo>
                <a:lnTo>
                  <a:pt x="5476" y="660"/>
                </a:lnTo>
                <a:lnTo>
                  <a:pt x="5389" y="616"/>
                </a:lnTo>
                <a:lnTo>
                  <a:pt x="5301" y="572"/>
                </a:lnTo>
                <a:lnTo>
                  <a:pt x="5213" y="531"/>
                </a:lnTo>
                <a:lnTo>
                  <a:pt x="5125" y="491"/>
                </a:lnTo>
                <a:lnTo>
                  <a:pt x="5037" y="452"/>
                </a:lnTo>
                <a:lnTo>
                  <a:pt x="4950" y="415"/>
                </a:lnTo>
                <a:lnTo>
                  <a:pt x="4862" y="381"/>
                </a:lnTo>
                <a:lnTo>
                  <a:pt x="4774" y="346"/>
                </a:lnTo>
                <a:lnTo>
                  <a:pt x="4686" y="315"/>
                </a:lnTo>
                <a:lnTo>
                  <a:pt x="4599" y="284"/>
                </a:lnTo>
                <a:lnTo>
                  <a:pt x="4511" y="255"/>
                </a:lnTo>
                <a:lnTo>
                  <a:pt x="4423" y="228"/>
                </a:lnTo>
                <a:lnTo>
                  <a:pt x="4336" y="201"/>
                </a:lnTo>
                <a:lnTo>
                  <a:pt x="4248" y="178"/>
                </a:lnTo>
                <a:lnTo>
                  <a:pt x="4161" y="154"/>
                </a:lnTo>
                <a:lnTo>
                  <a:pt x="4073" y="133"/>
                </a:lnTo>
                <a:lnTo>
                  <a:pt x="3985" y="114"/>
                </a:lnTo>
                <a:lnTo>
                  <a:pt x="3898" y="95"/>
                </a:lnTo>
                <a:lnTo>
                  <a:pt x="3810" y="80"/>
                </a:lnTo>
                <a:lnTo>
                  <a:pt x="3722" y="64"/>
                </a:lnTo>
                <a:lnTo>
                  <a:pt x="3635" y="51"/>
                </a:lnTo>
                <a:lnTo>
                  <a:pt x="3547" y="39"/>
                </a:lnTo>
                <a:lnTo>
                  <a:pt x="3460" y="29"/>
                </a:lnTo>
                <a:lnTo>
                  <a:pt x="3372" y="21"/>
                </a:lnTo>
                <a:lnTo>
                  <a:pt x="3285" y="14"/>
                </a:lnTo>
                <a:lnTo>
                  <a:pt x="3197" y="8"/>
                </a:lnTo>
                <a:lnTo>
                  <a:pt x="3109" y="4"/>
                </a:lnTo>
                <a:lnTo>
                  <a:pt x="3022" y="2"/>
                </a:lnTo>
                <a:lnTo>
                  <a:pt x="2934" y="0"/>
                </a:lnTo>
                <a:lnTo>
                  <a:pt x="2847" y="2"/>
                </a:lnTo>
                <a:lnTo>
                  <a:pt x="2759" y="4"/>
                </a:lnTo>
                <a:lnTo>
                  <a:pt x="2672" y="8"/>
                </a:lnTo>
                <a:lnTo>
                  <a:pt x="2584" y="14"/>
                </a:lnTo>
                <a:lnTo>
                  <a:pt x="2497" y="21"/>
                </a:lnTo>
                <a:lnTo>
                  <a:pt x="2409" y="29"/>
                </a:lnTo>
                <a:lnTo>
                  <a:pt x="2320" y="39"/>
                </a:lnTo>
                <a:lnTo>
                  <a:pt x="2234" y="51"/>
                </a:lnTo>
                <a:lnTo>
                  <a:pt x="2145" y="64"/>
                </a:lnTo>
                <a:lnTo>
                  <a:pt x="2059" y="80"/>
                </a:lnTo>
                <a:lnTo>
                  <a:pt x="1970" y="95"/>
                </a:lnTo>
                <a:lnTo>
                  <a:pt x="1882" y="114"/>
                </a:lnTo>
                <a:lnTo>
                  <a:pt x="1795" y="133"/>
                </a:lnTo>
                <a:lnTo>
                  <a:pt x="1707" y="154"/>
                </a:lnTo>
                <a:lnTo>
                  <a:pt x="1620" y="178"/>
                </a:lnTo>
                <a:lnTo>
                  <a:pt x="1532" y="201"/>
                </a:lnTo>
                <a:lnTo>
                  <a:pt x="1444" y="228"/>
                </a:lnTo>
                <a:lnTo>
                  <a:pt x="1357" y="255"/>
                </a:lnTo>
                <a:lnTo>
                  <a:pt x="1269" y="284"/>
                </a:lnTo>
                <a:lnTo>
                  <a:pt x="1181" y="315"/>
                </a:lnTo>
                <a:lnTo>
                  <a:pt x="1094" y="346"/>
                </a:lnTo>
                <a:lnTo>
                  <a:pt x="1006" y="381"/>
                </a:lnTo>
                <a:lnTo>
                  <a:pt x="918" y="415"/>
                </a:lnTo>
                <a:lnTo>
                  <a:pt x="830" y="452"/>
                </a:lnTo>
                <a:lnTo>
                  <a:pt x="743" y="491"/>
                </a:lnTo>
                <a:lnTo>
                  <a:pt x="655" y="531"/>
                </a:lnTo>
                <a:lnTo>
                  <a:pt x="567" y="572"/>
                </a:lnTo>
                <a:lnTo>
                  <a:pt x="479" y="616"/>
                </a:lnTo>
                <a:lnTo>
                  <a:pt x="391" y="660"/>
                </a:lnTo>
                <a:lnTo>
                  <a:pt x="303" y="706"/>
                </a:lnTo>
                <a:lnTo>
                  <a:pt x="216" y="754"/>
                </a:lnTo>
                <a:lnTo>
                  <a:pt x="128" y="803"/>
                </a:lnTo>
                <a:lnTo>
                  <a:pt x="104" y="817"/>
                </a:lnTo>
                <a:lnTo>
                  <a:pt x="84" y="832"/>
                </a:lnTo>
                <a:lnTo>
                  <a:pt x="65" y="846"/>
                </a:lnTo>
                <a:lnTo>
                  <a:pt x="49" y="861"/>
                </a:lnTo>
                <a:lnTo>
                  <a:pt x="34" y="876"/>
                </a:lnTo>
                <a:lnTo>
                  <a:pt x="23" y="892"/>
                </a:lnTo>
                <a:lnTo>
                  <a:pt x="13" y="909"/>
                </a:lnTo>
                <a:lnTo>
                  <a:pt x="10" y="918"/>
                </a:lnTo>
                <a:lnTo>
                  <a:pt x="6" y="927"/>
                </a:lnTo>
                <a:lnTo>
                  <a:pt x="4" y="936"/>
                </a:lnTo>
                <a:lnTo>
                  <a:pt x="2" y="946"/>
                </a:lnTo>
                <a:lnTo>
                  <a:pt x="1" y="956"/>
                </a:lnTo>
                <a:lnTo>
                  <a:pt x="0" y="966"/>
                </a:lnTo>
                <a:lnTo>
                  <a:pt x="1" y="988"/>
                </a:lnTo>
                <a:lnTo>
                  <a:pt x="4" y="1011"/>
                </a:lnTo>
                <a:lnTo>
                  <a:pt x="11" y="1037"/>
                </a:lnTo>
                <a:lnTo>
                  <a:pt x="21" y="1065"/>
                </a:lnTo>
                <a:lnTo>
                  <a:pt x="33" y="1095"/>
                </a:lnTo>
                <a:lnTo>
                  <a:pt x="49" y="1128"/>
                </a:lnTo>
                <a:close/>
                <a:moveTo>
                  <a:pt x="2041" y="1134"/>
                </a:moveTo>
                <a:lnTo>
                  <a:pt x="2041" y="1134"/>
                </a:lnTo>
                <a:lnTo>
                  <a:pt x="2096" y="1117"/>
                </a:lnTo>
                <a:lnTo>
                  <a:pt x="2153" y="1101"/>
                </a:lnTo>
                <a:lnTo>
                  <a:pt x="2210" y="1085"/>
                </a:lnTo>
                <a:lnTo>
                  <a:pt x="2267" y="1072"/>
                </a:lnTo>
                <a:lnTo>
                  <a:pt x="2324" y="1058"/>
                </a:lnTo>
                <a:lnTo>
                  <a:pt x="2381" y="1046"/>
                </a:lnTo>
                <a:lnTo>
                  <a:pt x="2438" y="1036"/>
                </a:lnTo>
                <a:lnTo>
                  <a:pt x="2495" y="1026"/>
                </a:lnTo>
                <a:lnTo>
                  <a:pt x="2553" y="1017"/>
                </a:lnTo>
                <a:lnTo>
                  <a:pt x="2610" y="1009"/>
                </a:lnTo>
                <a:lnTo>
                  <a:pt x="2668" y="1004"/>
                </a:lnTo>
                <a:lnTo>
                  <a:pt x="2726" y="998"/>
                </a:lnTo>
                <a:lnTo>
                  <a:pt x="2785" y="995"/>
                </a:lnTo>
                <a:lnTo>
                  <a:pt x="2843" y="991"/>
                </a:lnTo>
                <a:lnTo>
                  <a:pt x="2902" y="989"/>
                </a:lnTo>
                <a:lnTo>
                  <a:pt x="2960" y="989"/>
                </a:lnTo>
                <a:lnTo>
                  <a:pt x="3019" y="989"/>
                </a:lnTo>
                <a:lnTo>
                  <a:pt x="3079" y="991"/>
                </a:lnTo>
                <a:lnTo>
                  <a:pt x="3136" y="995"/>
                </a:lnTo>
                <a:lnTo>
                  <a:pt x="3194" y="998"/>
                </a:lnTo>
                <a:lnTo>
                  <a:pt x="3252" y="1004"/>
                </a:lnTo>
                <a:lnTo>
                  <a:pt x="3310" y="1009"/>
                </a:lnTo>
                <a:lnTo>
                  <a:pt x="3368" y="1017"/>
                </a:lnTo>
                <a:lnTo>
                  <a:pt x="3426" y="1026"/>
                </a:lnTo>
                <a:lnTo>
                  <a:pt x="3483" y="1036"/>
                </a:lnTo>
                <a:lnTo>
                  <a:pt x="3541" y="1046"/>
                </a:lnTo>
                <a:lnTo>
                  <a:pt x="3598" y="1058"/>
                </a:lnTo>
                <a:lnTo>
                  <a:pt x="3655" y="1072"/>
                </a:lnTo>
                <a:lnTo>
                  <a:pt x="3712" y="1085"/>
                </a:lnTo>
                <a:lnTo>
                  <a:pt x="3769" y="1101"/>
                </a:lnTo>
                <a:lnTo>
                  <a:pt x="3824" y="1117"/>
                </a:lnTo>
                <a:lnTo>
                  <a:pt x="3881" y="1134"/>
                </a:lnTo>
                <a:lnTo>
                  <a:pt x="3881" y="1618"/>
                </a:lnTo>
                <a:lnTo>
                  <a:pt x="3884" y="1651"/>
                </a:lnTo>
                <a:lnTo>
                  <a:pt x="3890" y="1681"/>
                </a:lnTo>
                <a:lnTo>
                  <a:pt x="3898" y="1709"/>
                </a:lnTo>
                <a:lnTo>
                  <a:pt x="3907" y="1736"/>
                </a:lnTo>
                <a:lnTo>
                  <a:pt x="3918" y="1760"/>
                </a:lnTo>
                <a:lnTo>
                  <a:pt x="3931" y="1783"/>
                </a:lnTo>
                <a:lnTo>
                  <a:pt x="3946" y="1804"/>
                </a:lnTo>
                <a:lnTo>
                  <a:pt x="3961" y="1823"/>
                </a:lnTo>
                <a:lnTo>
                  <a:pt x="3979" y="1839"/>
                </a:lnTo>
                <a:lnTo>
                  <a:pt x="3999" y="1855"/>
                </a:lnTo>
                <a:lnTo>
                  <a:pt x="4020" y="1868"/>
                </a:lnTo>
                <a:lnTo>
                  <a:pt x="4043" y="1881"/>
                </a:lnTo>
                <a:lnTo>
                  <a:pt x="4066" y="1891"/>
                </a:lnTo>
                <a:lnTo>
                  <a:pt x="4092" y="1900"/>
                </a:lnTo>
                <a:lnTo>
                  <a:pt x="4119" y="1907"/>
                </a:lnTo>
                <a:lnTo>
                  <a:pt x="4146" y="1913"/>
                </a:lnTo>
                <a:lnTo>
                  <a:pt x="4896" y="2061"/>
                </a:lnTo>
                <a:lnTo>
                  <a:pt x="4925" y="2068"/>
                </a:lnTo>
                <a:lnTo>
                  <a:pt x="4951" y="2077"/>
                </a:lnTo>
                <a:lnTo>
                  <a:pt x="4977" y="2086"/>
                </a:lnTo>
                <a:lnTo>
                  <a:pt x="5001" y="2097"/>
                </a:lnTo>
                <a:lnTo>
                  <a:pt x="5024" y="2109"/>
                </a:lnTo>
                <a:lnTo>
                  <a:pt x="5044" y="2123"/>
                </a:lnTo>
                <a:lnTo>
                  <a:pt x="5063" y="2137"/>
                </a:lnTo>
                <a:lnTo>
                  <a:pt x="5081" y="2154"/>
                </a:lnTo>
                <a:lnTo>
                  <a:pt x="5095" y="2172"/>
                </a:lnTo>
                <a:lnTo>
                  <a:pt x="5108" y="2191"/>
                </a:lnTo>
                <a:lnTo>
                  <a:pt x="5120" y="2212"/>
                </a:lnTo>
                <a:lnTo>
                  <a:pt x="5129" y="2235"/>
                </a:lnTo>
                <a:lnTo>
                  <a:pt x="5134" y="2260"/>
                </a:lnTo>
                <a:lnTo>
                  <a:pt x="5139" y="2285"/>
                </a:lnTo>
                <a:lnTo>
                  <a:pt x="5141" y="2314"/>
                </a:lnTo>
                <a:lnTo>
                  <a:pt x="5141" y="2344"/>
                </a:lnTo>
                <a:lnTo>
                  <a:pt x="5141" y="3729"/>
                </a:lnTo>
                <a:lnTo>
                  <a:pt x="2960" y="3729"/>
                </a:lnTo>
                <a:lnTo>
                  <a:pt x="781" y="3729"/>
                </a:lnTo>
                <a:lnTo>
                  <a:pt x="781" y="2344"/>
                </a:lnTo>
                <a:lnTo>
                  <a:pt x="780" y="2314"/>
                </a:lnTo>
                <a:lnTo>
                  <a:pt x="782" y="2285"/>
                </a:lnTo>
                <a:lnTo>
                  <a:pt x="787" y="2260"/>
                </a:lnTo>
                <a:lnTo>
                  <a:pt x="793" y="2235"/>
                </a:lnTo>
                <a:lnTo>
                  <a:pt x="802" y="2212"/>
                </a:lnTo>
                <a:lnTo>
                  <a:pt x="813" y="2191"/>
                </a:lnTo>
                <a:lnTo>
                  <a:pt x="826" y="2172"/>
                </a:lnTo>
                <a:lnTo>
                  <a:pt x="841" y="2154"/>
                </a:lnTo>
                <a:lnTo>
                  <a:pt x="858" y="2137"/>
                </a:lnTo>
                <a:lnTo>
                  <a:pt x="877" y="2123"/>
                </a:lnTo>
                <a:lnTo>
                  <a:pt x="898" y="2109"/>
                </a:lnTo>
                <a:lnTo>
                  <a:pt x="920" y="2097"/>
                </a:lnTo>
                <a:lnTo>
                  <a:pt x="944" y="2086"/>
                </a:lnTo>
                <a:lnTo>
                  <a:pt x="971" y="2077"/>
                </a:lnTo>
                <a:lnTo>
                  <a:pt x="997" y="2068"/>
                </a:lnTo>
                <a:lnTo>
                  <a:pt x="1026" y="2061"/>
                </a:lnTo>
                <a:lnTo>
                  <a:pt x="1775" y="1913"/>
                </a:lnTo>
                <a:lnTo>
                  <a:pt x="1803" y="1907"/>
                </a:lnTo>
                <a:lnTo>
                  <a:pt x="1830" y="1900"/>
                </a:lnTo>
                <a:lnTo>
                  <a:pt x="1855" y="1891"/>
                </a:lnTo>
                <a:lnTo>
                  <a:pt x="1879" y="1881"/>
                </a:lnTo>
                <a:lnTo>
                  <a:pt x="1901" y="1868"/>
                </a:lnTo>
                <a:lnTo>
                  <a:pt x="1923" y="1855"/>
                </a:lnTo>
                <a:lnTo>
                  <a:pt x="1941" y="1839"/>
                </a:lnTo>
                <a:lnTo>
                  <a:pt x="1959" y="1823"/>
                </a:lnTo>
                <a:lnTo>
                  <a:pt x="1976" y="1804"/>
                </a:lnTo>
                <a:lnTo>
                  <a:pt x="1991" y="1783"/>
                </a:lnTo>
                <a:lnTo>
                  <a:pt x="2003" y="1760"/>
                </a:lnTo>
                <a:lnTo>
                  <a:pt x="2014" y="1736"/>
                </a:lnTo>
                <a:lnTo>
                  <a:pt x="2024" y="1709"/>
                </a:lnTo>
                <a:lnTo>
                  <a:pt x="2031" y="1681"/>
                </a:lnTo>
                <a:lnTo>
                  <a:pt x="2037" y="1651"/>
                </a:lnTo>
                <a:lnTo>
                  <a:pt x="2041" y="1618"/>
                </a:lnTo>
                <a:lnTo>
                  <a:pt x="2041" y="1134"/>
                </a:lnTo>
                <a:close/>
                <a:moveTo>
                  <a:pt x="2971" y="1671"/>
                </a:moveTo>
                <a:lnTo>
                  <a:pt x="2971" y="1671"/>
                </a:lnTo>
                <a:lnTo>
                  <a:pt x="3017" y="1672"/>
                </a:lnTo>
                <a:lnTo>
                  <a:pt x="3063" y="1676"/>
                </a:lnTo>
                <a:lnTo>
                  <a:pt x="3107" y="1682"/>
                </a:lnTo>
                <a:lnTo>
                  <a:pt x="3151" y="1690"/>
                </a:lnTo>
                <a:lnTo>
                  <a:pt x="3194" y="1699"/>
                </a:lnTo>
                <a:lnTo>
                  <a:pt x="3237" y="1711"/>
                </a:lnTo>
                <a:lnTo>
                  <a:pt x="3278" y="1726"/>
                </a:lnTo>
                <a:lnTo>
                  <a:pt x="3318" y="1741"/>
                </a:lnTo>
                <a:lnTo>
                  <a:pt x="3358" y="1759"/>
                </a:lnTo>
                <a:lnTo>
                  <a:pt x="3396" y="1779"/>
                </a:lnTo>
                <a:lnTo>
                  <a:pt x="3434" y="1800"/>
                </a:lnTo>
                <a:lnTo>
                  <a:pt x="3470" y="1824"/>
                </a:lnTo>
                <a:lnTo>
                  <a:pt x="3505" y="1848"/>
                </a:lnTo>
                <a:lnTo>
                  <a:pt x="3539" y="1875"/>
                </a:lnTo>
                <a:lnTo>
                  <a:pt x="3571" y="1903"/>
                </a:lnTo>
                <a:lnTo>
                  <a:pt x="3602" y="1933"/>
                </a:lnTo>
                <a:lnTo>
                  <a:pt x="3631" y="1963"/>
                </a:lnTo>
                <a:lnTo>
                  <a:pt x="3659" y="1995"/>
                </a:lnTo>
                <a:lnTo>
                  <a:pt x="3686" y="2030"/>
                </a:lnTo>
                <a:lnTo>
                  <a:pt x="3711" y="2065"/>
                </a:lnTo>
                <a:lnTo>
                  <a:pt x="3734" y="2100"/>
                </a:lnTo>
                <a:lnTo>
                  <a:pt x="3755" y="2138"/>
                </a:lnTo>
                <a:lnTo>
                  <a:pt x="3775" y="2176"/>
                </a:lnTo>
                <a:lnTo>
                  <a:pt x="3793" y="2216"/>
                </a:lnTo>
                <a:lnTo>
                  <a:pt x="3809" y="2256"/>
                </a:lnTo>
                <a:lnTo>
                  <a:pt x="3823" y="2298"/>
                </a:lnTo>
                <a:lnTo>
                  <a:pt x="3835" y="2340"/>
                </a:lnTo>
                <a:lnTo>
                  <a:pt x="3845" y="2383"/>
                </a:lnTo>
                <a:lnTo>
                  <a:pt x="3853" y="2427"/>
                </a:lnTo>
                <a:lnTo>
                  <a:pt x="3859" y="2471"/>
                </a:lnTo>
                <a:lnTo>
                  <a:pt x="3862" y="2517"/>
                </a:lnTo>
                <a:lnTo>
                  <a:pt x="3863" y="2563"/>
                </a:lnTo>
                <a:lnTo>
                  <a:pt x="3863" y="2591"/>
                </a:lnTo>
                <a:lnTo>
                  <a:pt x="3861" y="2617"/>
                </a:lnTo>
                <a:lnTo>
                  <a:pt x="3860" y="2645"/>
                </a:lnTo>
                <a:lnTo>
                  <a:pt x="3857" y="2672"/>
                </a:lnTo>
                <a:lnTo>
                  <a:pt x="3853" y="2699"/>
                </a:lnTo>
                <a:lnTo>
                  <a:pt x="3849" y="2726"/>
                </a:lnTo>
                <a:lnTo>
                  <a:pt x="3843" y="2751"/>
                </a:lnTo>
                <a:lnTo>
                  <a:pt x="3838" y="2778"/>
                </a:lnTo>
                <a:lnTo>
                  <a:pt x="3831" y="2802"/>
                </a:lnTo>
                <a:lnTo>
                  <a:pt x="3823" y="2828"/>
                </a:lnTo>
                <a:lnTo>
                  <a:pt x="3814" y="2854"/>
                </a:lnTo>
                <a:lnTo>
                  <a:pt x="3805" y="2878"/>
                </a:lnTo>
                <a:lnTo>
                  <a:pt x="3796" y="2903"/>
                </a:lnTo>
                <a:lnTo>
                  <a:pt x="3786" y="2926"/>
                </a:lnTo>
                <a:lnTo>
                  <a:pt x="3775" y="2950"/>
                </a:lnTo>
                <a:lnTo>
                  <a:pt x="3763" y="2973"/>
                </a:lnTo>
                <a:lnTo>
                  <a:pt x="3410" y="2802"/>
                </a:lnTo>
                <a:lnTo>
                  <a:pt x="3423" y="2776"/>
                </a:lnTo>
                <a:lnTo>
                  <a:pt x="3435" y="2748"/>
                </a:lnTo>
                <a:lnTo>
                  <a:pt x="3446" y="2719"/>
                </a:lnTo>
                <a:lnTo>
                  <a:pt x="3455" y="2689"/>
                </a:lnTo>
                <a:lnTo>
                  <a:pt x="3462" y="2659"/>
                </a:lnTo>
                <a:lnTo>
                  <a:pt x="3466" y="2627"/>
                </a:lnTo>
                <a:lnTo>
                  <a:pt x="3470" y="2595"/>
                </a:lnTo>
                <a:lnTo>
                  <a:pt x="3471" y="2563"/>
                </a:lnTo>
                <a:lnTo>
                  <a:pt x="3470" y="2537"/>
                </a:lnTo>
                <a:lnTo>
                  <a:pt x="3469" y="2512"/>
                </a:lnTo>
                <a:lnTo>
                  <a:pt x="3465" y="2487"/>
                </a:lnTo>
                <a:lnTo>
                  <a:pt x="3461" y="2462"/>
                </a:lnTo>
                <a:lnTo>
                  <a:pt x="3455" y="2438"/>
                </a:lnTo>
                <a:lnTo>
                  <a:pt x="3449" y="2415"/>
                </a:lnTo>
                <a:lnTo>
                  <a:pt x="3441" y="2391"/>
                </a:lnTo>
                <a:lnTo>
                  <a:pt x="3432" y="2369"/>
                </a:lnTo>
                <a:lnTo>
                  <a:pt x="3422" y="2347"/>
                </a:lnTo>
                <a:lnTo>
                  <a:pt x="3411" y="2325"/>
                </a:lnTo>
                <a:lnTo>
                  <a:pt x="3398" y="2304"/>
                </a:lnTo>
                <a:lnTo>
                  <a:pt x="3386" y="2284"/>
                </a:lnTo>
                <a:lnTo>
                  <a:pt x="3372" y="2264"/>
                </a:lnTo>
                <a:lnTo>
                  <a:pt x="3357" y="2245"/>
                </a:lnTo>
                <a:lnTo>
                  <a:pt x="3342" y="2227"/>
                </a:lnTo>
                <a:lnTo>
                  <a:pt x="3325" y="2209"/>
                </a:lnTo>
                <a:lnTo>
                  <a:pt x="3307" y="2193"/>
                </a:lnTo>
                <a:lnTo>
                  <a:pt x="3289" y="2177"/>
                </a:lnTo>
                <a:lnTo>
                  <a:pt x="3270" y="2163"/>
                </a:lnTo>
                <a:lnTo>
                  <a:pt x="3251" y="2149"/>
                </a:lnTo>
                <a:lnTo>
                  <a:pt x="3230" y="2136"/>
                </a:lnTo>
                <a:lnTo>
                  <a:pt x="3210" y="2124"/>
                </a:lnTo>
                <a:lnTo>
                  <a:pt x="3188" y="2113"/>
                </a:lnTo>
                <a:lnTo>
                  <a:pt x="3165" y="2102"/>
                </a:lnTo>
                <a:lnTo>
                  <a:pt x="3143" y="2094"/>
                </a:lnTo>
                <a:lnTo>
                  <a:pt x="3120" y="2086"/>
                </a:lnTo>
                <a:lnTo>
                  <a:pt x="3096" y="2079"/>
                </a:lnTo>
                <a:lnTo>
                  <a:pt x="3072" y="2074"/>
                </a:lnTo>
                <a:lnTo>
                  <a:pt x="3047" y="2069"/>
                </a:lnTo>
                <a:lnTo>
                  <a:pt x="3023" y="2066"/>
                </a:lnTo>
                <a:lnTo>
                  <a:pt x="2997" y="2065"/>
                </a:lnTo>
                <a:lnTo>
                  <a:pt x="2971" y="2063"/>
                </a:lnTo>
                <a:lnTo>
                  <a:pt x="2946" y="2065"/>
                </a:lnTo>
                <a:lnTo>
                  <a:pt x="2920" y="2066"/>
                </a:lnTo>
                <a:lnTo>
                  <a:pt x="2896" y="2069"/>
                </a:lnTo>
                <a:lnTo>
                  <a:pt x="2871" y="2074"/>
                </a:lnTo>
                <a:lnTo>
                  <a:pt x="2847" y="2079"/>
                </a:lnTo>
                <a:lnTo>
                  <a:pt x="2823" y="2086"/>
                </a:lnTo>
                <a:lnTo>
                  <a:pt x="2800" y="2094"/>
                </a:lnTo>
                <a:lnTo>
                  <a:pt x="2778" y="2102"/>
                </a:lnTo>
                <a:lnTo>
                  <a:pt x="2755" y="2113"/>
                </a:lnTo>
                <a:lnTo>
                  <a:pt x="2734" y="2124"/>
                </a:lnTo>
                <a:lnTo>
                  <a:pt x="2713" y="2136"/>
                </a:lnTo>
                <a:lnTo>
                  <a:pt x="2693" y="2149"/>
                </a:lnTo>
                <a:lnTo>
                  <a:pt x="2673" y="2163"/>
                </a:lnTo>
                <a:lnTo>
                  <a:pt x="2654" y="2177"/>
                </a:lnTo>
                <a:lnTo>
                  <a:pt x="2636" y="2193"/>
                </a:lnTo>
                <a:lnTo>
                  <a:pt x="2619" y="2209"/>
                </a:lnTo>
                <a:lnTo>
                  <a:pt x="2603" y="2227"/>
                </a:lnTo>
                <a:lnTo>
                  <a:pt x="2587" y="2245"/>
                </a:lnTo>
                <a:lnTo>
                  <a:pt x="2571" y="2264"/>
                </a:lnTo>
                <a:lnTo>
                  <a:pt x="2558" y="2284"/>
                </a:lnTo>
                <a:lnTo>
                  <a:pt x="2545" y="2304"/>
                </a:lnTo>
                <a:lnTo>
                  <a:pt x="2532" y="2325"/>
                </a:lnTo>
                <a:lnTo>
                  <a:pt x="2521" y="2347"/>
                </a:lnTo>
                <a:lnTo>
                  <a:pt x="2512" y="2369"/>
                </a:lnTo>
                <a:lnTo>
                  <a:pt x="2502" y="2391"/>
                </a:lnTo>
                <a:lnTo>
                  <a:pt x="2494" y="2415"/>
                </a:lnTo>
                <a:lnTo>
                  <a:pt x="2488" y="2438"/>
                </a:lnTo>
                <a:lnTo>
                  <a:pt x="2482" y="2462"/>
                </a:lnTo>
                <a:lnTo>
                  <a:pt x="2478" y="2487"/>
                </a:lnTo>
                <a:lnTo>
                  <a:pt x="2475" y="2512"/>
                </a:lnTo>
                <a:lnTo>
                  <a:pt x="2473" y="2537"/>
                </a:lnTo>
                <a:lnTo>
                  <a:pt x="2472" y="2563"/>
                </a:lnTo>
                <a:lnTo>
                  <a:pt x="2473" y="2588"/>
                </a:lnTo>
                <a:lnTo>
                  <a:pt x="2475" y="2614"/>
                </a:lnTo>
                <a:lnTo>
                  <a:pt x="2478" y="2639"/>
                </a:lnTo>
                <a:lnTo>
                  <a:pt x="2482" y="2663"/>
                </a:lnTo>
                <a:lnTo>
                  <a:pt x="2488" y="2688"/>
                </a:lnTo>
                <a:lnTo>
                  <a:pt x="2494" y="2711"/>
                </a:lnTo>
                <a:lnTo>
                  <a:pt x="2502" y="2734"/>
                </a:lnTo>
                <a:lnTo>
                  <a:pt x="2512" y="2757"/>
                </a:lnTo>
                <a:lnTo>
                  <a:pt x="2521" y="2779"/>
                </a:lnTo>
                <a:lnTo>
                  <a:pt x="2532" y="2801"/>
                </a:lnTo>
                <a:lnTo>
                  <a:pt x="2545" y="2821"/>
                </a:lnTo>
                <a:lnTo>
                  <a:pt x="2558" y="2841"/>
                </a:lnTo>
                <a:lnTo>
                  <a:pt x="2571" y="2861"/>
                </a:lnTo>
                <a:lnTo>
                  <a:pt x="2587" y="2880"/>
                </a:lnTo>
                <a:lnTo>
                  <a:pt x="2603" y="2898"/>
                </a:lnTo>
                <a:lnTo>
                  <a:pt x="2619" y="2916"/>
                </a:lnTo>
                <a:lnTo>
                  <a:pt x="2636" y="2933"/>
                </a:lnTo>
                <a:lnTo>
                  <a:pt x="2654" y="2948"/>
                </a:lnTo>
                <a:lnTo>
                  <a:pt x="2673" y="2963"/>
                </a:lnTo>
                <a:lnTo>
                  <a:pt x="2693" y="2976"/>
                </a:lnTo>
                <a:lnTo>
                  <a:pt x="2713" y="2990"/>
                </a:lnTo>
                <a:lnTo>
                  <a:pt x="2734" y="3002"/>
                </a:lnTo>
                <a:lnTo>
                  <a:pt x="2755" y="3013"/>
                </a:lnTo>
                <a:lnTo>
                  <a:pt x="2778" y="3023"/>
                </a:lnTo>
                <a:lnTo>
                  <a:pt x="2800" y="3032"/>
                </a:lnTo>
                <a:lnTo>
                  <a:pt x="2823" y="3040"/>
                </a:lnTo>
                <a:lnTo>
                  <a:pt x="2847" y="3047"/>
                </a:lnTo>
                <a:lnTo>
                  <a:pt x="2871" y="3052"/>
                </a:lnTo>
                <a:lnTo>
                  <a:pt x="2896" y="3057"/>
                </a:lnTo>
                <a:lnTo>
                  <a:pt x="2920" y="3060"/>
                </a:lnTo>
                <a:lnTo>
                  <a:pt x="2946" y="3061"/>
                </a:lnTo>
                <a:lnTo>
                  <a:pt x="2971" y="3062"/>
                </a:lnTo>
                <a:lnTo>
                  <a:pt x="2994" y="3061"/>
                </a:lnTo>
                <a:lnTo>
                  <a:pt x="3015" y="3060"/>
                </a:lnTo>
                <a:lnTo>
                  <a:pt x="3037" y="3058"/>
                </a:lnTo>
                <a:lnTo>
                  <a:pt x="3058" y="3054"/>
                </a:lnTo>
                <a:lnTo>
                  <a:pt x="3079" y="3051"/>
                </a:lnTo>
                <a:lnTo>
                  <a:pt x="3100" y="3045"/>
                </a:lnTo>
                <a:lnTo>
                  <a:pt x="3120" y="3040"/>
                </a:lnTo>
                <a:lnTo>
                  <a:pt x="3140" y="3033"/>
                </a:lnTo>
                <a:lnTo>
                  <a:pt x="3159" y="3025"/>
                </a:lnTo>
                <a:lnTo>
                  <a:pt x="3178" y="3018"/>
                </a:lnTo>
                <a:lnTo>
                  <a:pt x="3197" y="3009"/>
                </a:lnTo>
                <a:lnTo>
                  <a:pt x="3215" y="2999"/>
                </a:lnTo>
                <a:lnTo>
                  <a:pt x="3232" y="2989"/>
                </a:lnTo>
                <a:lnTo>
                  <a:pt x="3250" y="2977"/>
                </a:lnTo>
                <a:lnTo>
                  <a:pt x="3267" y="2965"/>
                </a:lnTo>
                <a:lnTo>
                  <a:pt x="3283" y="2953"/>
                </a:lnTo>
                <a:lnTo>
                  <a:pt x="3563" y="3229"/>
                </a:lnTo>
                <a:lnTo>
                  <a:pt x="3533" y="3255"/>
                </a:lnTo>
                <a:lnTo>
                  <a:pt x="3502" y="3279"/>
                </a:lnTo>
                <a:lnTo>
                  <a:pt x="3470" y="3303"/>
                </a:lnTo>
                <a:lnTo>
                  <a:pt x="3436" y="3324"/>
                </a:lnTo>
                <a:lnTo>
                  <a:pt x="3402" y="3344"/>
                </a:lnTo>
                <a:lnTo>
                  <a:pt x="3366" y="3362"/>
                </a:lnTo>
                <a:lnTo>
                  <a:pt x="3330" y="3379"/>
                </a:lnTo>
                <a:lnTo>
                  <a:pt x="3294" y="3394"/>
                </a:lnTo>
                <a:lnTo>
                  <a:pt x="3256" y="3408"/>
                </a:lnTo>
                <a:lnTo>
                  <a:pt x="3217" y="3420"/>
                </a:lnTo>
                <a:lnTo>
                  <a:pt x="3178" y="3430"/>
                </a:lnTo>
                <a:lnTo>
                  <a:pt x="3138" y="3439"/>
                </a:lnTo>
                <a:lnTo>
                  <a:pt x="3097" y="3446"/>
                </a:lnTo>
                <a:lnTo>
                  <a:pt x="3056" y="3450"/>
                </a:lnTo>
                <a:lnTo>
                  <a:pt x="3014" y="3453"/>
                </a:lnTo>
                <a:lnTo>
                  <a:pt x="2971" y="3454"/>
                </a:lnTo>
                <a:lnTo>
                  <a:pt x="2926" y="3453"/>
                </a:lnTo>
                <a:lnTo>
                  <a:pt x="2880" y="3450"/>
                </a:lnTo>
                <a:lnTo>
                  <a:pt x="2835" y="3444"/>
                </a:lnTo>
                <a:lnTo>
                  <a:pt x="2792" y="3435"/>
                </a:lnTo>
                <a:lnTo>
                  <a:pt x="2749" y="3427"/>
                </a:lnTo>
                <a:lnTo>
                  <a:pt x="2706" y="3414"/>
                </a:lnTo>
                <a:lnTo>
                  <a:pt x="2665" y="3400"/>
                </a:lnTo>
                <a:lnTo>
                  <a:pt x="2625" y="3384"/>
                </a:lnTo>
                <a:lnTo>
                  <a:pt x="2585" y="3366"/>
                </a:lnTo>
                <a:lnTo>
                  <a:pt x="2547" y="3346"/>
                </a:lnTo>
                <a:lnTo>
                  <a:pt x="2510" y="3325"/>
                </a:lnTo>
                <a:lnTo>
                  <a:pt x="2473" y="3302"/>
                </a:lnTo>
                <a:lnTo>
                  <a:pt x="2439" y="3277"/>
                </a:lnTo>
                <a:lnTo>
                  <a:pt x="2405" y="3250"/>
                </a:lnTo>
                <a:lnTo>
                  <a:pt x="2373" y="3223"/>
                </a:lnTo>
                <a:lnTo>
                  <a:pt x="2342" y="3193"/>
                </a:lnTo>
                <a:lnTo>
                  <a:pt x="2312" y="3162"/>
                </a:lnTo>
                <a:lnTo>
                  <a:pt x="2284" y="3130"/>
                </a:lnTo>
                <a:lnTo>
                  <a:pt x="2257" y="3096"/>
                </a:lnTo>
                <a:lnTo>
                  <a:pt x="2232" y="3061"/>
                </a:lnTo>
                <a:lnTo>
                  <a:pt x="2209" y="3025"/>
                </a:lnTo>
                <a:lnTo>
                  <a:pt x="2188" y="2987"/>
                </a:lnTo>
                <a:lnTo>
                  <a:pt x="2168" y="2950"/>
                </a:lnTo>
                <a:lnTo>
                  <a:pt x="2150" y="2909"/>
                </a:lnTo>
                <a:lnTo>
                  <a:pt x="2134" y="2869"/>
                </a:lnTo>
                <a:lnTo>
                  <a:pt x="2120" y="2828"/>
                </a:lnTo>
                <a:lnTo>
                  <a:pt x="2109" y="2786"/>
                </a:lnTo>
                <a:lnTo>
                  <a:pt x="2099" y="2742"/>
                </a:lnTo>
                <a:lnTo>
                  <a:pt x="2091" y="2699"/>
                </a:lnTo>
                <a:lnTo>
                  <a:pt x="2085" y="2654"/>
                </a:lnTo>
                <a:lnTo>
                  <a:pt x="2081" y="2608"/>
                </a:lnTo>
                <a:lnTo>
                  <a:pt x="2080" y="2563"/>
                </a:lnTo>
                <a:lnTo>
                  <a:pt x="2081" y="2517"/>
                </a:lnTo>
                <a:lnTo>
                  <a:pt x="2085" y="2471"/>
                </a:lnTo>
                <a:lnTo>
                  <a:pt x="2091" y="2427"/>
                </a:lnTo>
                <a:lnTo>
                  <a:pt x="2099" y="2383"/>
                </a:lnTo>
                <a:lnTo>
                  <a:pt x="2109" y="2340"/>
                </a:lnTo>
                <a:lnTo>
                  <a:pt x="2120" y="2298"/>
                </a:lnTo>
                <a:lnTo>
                  <a:pt x="2134" y="2256"/>
                </a:lnTo>
                <a:lnTo>
                  <a:pt x="2150" y="2216"/>
                </a:lnTo>
                <a:lnTo>
                  <a:pt x="2168" y="2176"/>
                </a:lnTo>
                <a:lnTo>
                  <a:pt x="2188" y="2138"/>
                </a:lnTo>
                <a:lnTo>
                  <a:pt x="2209" y="2100"/>
                </a:lnTo>
                <a:lnTo>
                  <a:pt x="2232" y="2065"/>
                </a:lnTo>
                <a:lnTo>
                  <a:pt x="2257" y="2030"/>
                </a:lnTo>
                <a:lnTo>
                  <a:pt x="2284" y="1995"/>
                </a:lnTo>
                <a:lnTo>
                  <a:pt x="2312" y="1963"/>
                </a:lnTo>
                <a:lnTo>
                  <a:pt x="2342" y="1933"/>
                </a:lnTo>
                <a:lnTo>
                  <a:pt x="2373" y="1903"/>
                </a:lnTo>
                <a:lnTo>
                  <a:pt x="2405" y="1875"/>
                </a:lnTo>
                <a:lnTo>
                  <a:pt x="2439" y="1848"/>
                </a:lnTo>
                <a:lnTo>
                  <a:pt x="2473" y="1824"/>
                </a:lnTo>
                <a:lnTo>
                  <a:pt x="2510" y="1800"/>
                </a:lnTo>
                <a:lnTo>
                  <a:pt x="2547" y="1779"/>
                </a:lnTo>
                <a:lnTo>
                  <a:pt x="2585" y="1759"/>
                </a:lnTo>
                <a:lnTo>
                  <a:pt x="2625" y="1741"/>
                </a:lnTo>
                <a:lnTo>
                  <a:pt x="2665" y="1726"/>
                </a:lnTo>
                <a:lnTo>
                  <a:pt x="2706" y="1711"/>
                </a:lnTo>
                <a:lnTo>
                  <a:pt x="2749" y="1699"/>
                </a:lnTo>
                <a:lnTo>
                  <a:pt x="2792" y="1690"/>
                </a:lnTo>
                <a:lnTo>
                  <a:pt x="2835" y="1682"/>
                </a:lnTo>
                <a:lnTo>
                  <a:pt x="2880" y="1676"/>
                </a:lnTo>
                <a:lnTo>
                  <a:pt x="2926" y="1672"/>
                </a:lnTo>
                <a:lnTo>
                  <a:pt x="2971" y="1671"/>
                </a:lnTo>
                <a:close/>
                <a:moveTo>
                  <a:pt x="4858" y="3824"/>
                </a:moveTo>
                <a:lnTo>
                  <a:pt x="4858" y="3824"/>
                </a:lnTo>
                <a:lnTo>
                  <a:pt x="4328" y="3824"/>
                </a:lnTo>
                <a:lnTo>
                  <a:pt x="4328" y="4208"/>
                </a:lnTo>
                <a:lnTo>
                  <a:pt x="4702" y="4208"/>
                </a:lnTo>
                <a:lnTo>
                  <a:pt x="4858" y="3824"/>
                </a:lnTo>
                <a:close/>
                <a:moveTo>
                  <a:pt x="1064" y="3824"/>
                </a:moveTo>
                <a:lnTo>
                  <a:pt x="1064" y="3824"/>
                </a:lnTo>
                <a:lnTo>
                  <a:pt x="1594" y="3824"/>
                </a:lnTo>
                <a:lnTo>
                  <a:pt x="1594" y="4208"/>
                </a:lnTo>
                <a:lnTo>
                  <a:pt x="1219" y="4208"/>
                </a:lnTo>
                <a:lnTo>
                  <a:pt x="1064" y="3824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9049820" y="4137621"/>
            <a:ext cx="630660" cy="418162"/>
          </a:xfrm>
          <a:custGeom>
            <a:avLst/>
            <a:gdLst>
              <a:gd name="T0" fmla="*/ 292563706 w 6176"/>
              <a:gd name="T1" fmla="*/ 94836 h 4867"/>
              <a:gd name="T2" fmla="*/ 308833011 w 6176"/>
              <a:gd name="T3" fmla="*/ 10908958 h 4867"/>
              <a:gd name="T4" fmla="*/ 311211793 w 6176"/>
              <a:gd name="T5" fmla="*/ 392245233 h 4867"/>
              <a:gd name="T6" fmla="*/ 296655015 w 6176"/>
              <a:gd name="T7" fmla="*/ 408181752 h 4867"/>
              <a:gd name="T8" fmla="*/ 276960350 w 6176"/>
              <a:gd name="T9" fmla="*/ 404387372 h 4867"/>
              <a:gd name="T10" fmla="*/ 41862807 w 6176"/>
              <a:gd name="T11" fmla="*/ 298239259 h 4867"/>
              <a:gd name="T12" fmla="*/ 16649934 w 6176"/>
              <a:gd name="T13" fmla="*/ 281164395 h 4867"/>
              <a:gd name="T14" fmla="*/ 1236893 w 6176"/>
              <a:gd name="T15" fmla="*/ 251188700 h 4867"/>
              <a:gd name="T16" fmla="*/ 1902841 w 6176"/>
              <a:gd name="T17" fmla="*/ 155475362 h 4867"/>
              <a:gd name="T18" fmla="*/ 18648087 w 6176"/>
              <a:gd name="T19" fmla="*/ 126258359 h 4867"/>
              <a:gd name="T20" fmla="*/ 39959966 w 6176"/>
              <a:gd name="T21" fmla="*/ 112314020 h 4867"/>
              <a:gd name="T22" fmla="*/ 473334819 w 6176"/>
              <a:gd name="T23" fmla="*/ 233639653 h 4867"/>
              <a:gd name="T24" fmla="*/ 501877740 w 6176"/>
              <a:gd name="T25" fmla="*/ 237339197 h 4867"/>
              <a:gd name="T26" fmla="*/ 530230038 w 6176"/>
              <a:gd name="T27" fmla="*/ 248817174 h 4867"/>
              <a:gd name="T28" fmla="*/ 554111014 w 6176"/>
              <a:gd name="T29" fmla="*/ 267125219 h 4867"/>
              <a:gd name="T30" fmla="*/ 571046267 w 6176"/>
              <a:gd name="T31" fmla="*/ 288563482 h 4867"/>
              <a:gd name="T32" fmla="*/ 583319883 w 6176"/>
              <a:gd name="T33" fmla="*/ 316547304 h 4867"/>
              <a:gd name="T34" fmla="*/ 587601198 w 6176"/>
              <a:gd name="T35" fmla="*/ 347756180 h 4867"/>
              <a:gd name="T36" fmla="*/ 583985831 w 6176"/>
              <a:gd name="T37" fmla="*/ 376214185 h 4867"/>
              <a:gd name="T38" fmla="*/ 572473475 w 6176"/>
              <a:gd name="T39" fmla="*/ 404482209 h 4867"/>
              <a:gd name="T40" fmla="*/ 554111014 w 6176"/>
              <a:gd name="T41" fmla="*/ 428386834 h 4867"/>
              <a:gd name="T42" fmla="*/ 532513509 w 6176"/>
              <a:gd name="T43" fmla="*/ 445177189 h 4867"/>
              <a:gd name="T44" fmla="*/ 504636844 w 6176"/>
              <a:gd name="T45" fmla="*/ 457414165 h 4867"/>
              <a:gd name="T46" fmla="*/ 473334819 w 6176"/>
              <a:gd name="T47" fmla="*/ 461682727 h 4867"/>
              <a:gd name="T48" fmla="*/ 444601892 w 6176"/>
              <a:gd name="T49" fmla="*/ 458172856 h 4867"/>
              <a:gd name="T50" fmla="*/ 416439601 w 6176"/>
              <a:gd name="T51" fmla="*/ 446600043 h 4867"/>
              <a:gd name="T52" fmla="*/ 392463621 w 6176"/>
              <a:gd name="T53" fmla="*/ 428386834 h 4867"/>
              <a:gd name="T54" fmla="*/ 375528060 w 6176"/>
              <a:gd name="T55" fmla="*/ 406758898 h 4867"/>
              <a:gd name="T56" fmla="*/ 363254752 w 6176"/>
              <a:gd name="T57" fmla="*/ 378965057 h 4867"/>
              <a:gd name="T58" fmla="*/ 358878126 w 6176"/>
              <a:gd name="T59" fmla="*/ 347756180 h 4867"/>
              <a:gd name="T60" fmla="*/ 362588804 w 6176"/>
              <a:gd name="T61" fmla="*/ 319298176 h 4867"/>
              <a:gd name="T62" fmla="*/ 374101161 w 6176"/>
              <a:gd name="T63" fmla="*/ 291029844 h 4867"/>
              <a:gd name="T64" fmla="*/ 392463621 w 6176"/>
              <a:gd name="T65" fmla="*/ 267125219 h 4867"/>
              <a:gd name="T66" fmla="*/ 413965815 w 6176"/>
              <a:gd name="T67" fmla="*/ 250240336 h 4867"/>
              <a:gd name="T68" fmla="*/ 442032795 w 6176"/>
              <a:gd name="T69" fmla="*/ 238003360 h 4867"/>
              <a:gd name="T70" fmla="*/ 473334819 w 6176"/>
              <a:gd name="T71" fmla="*/ 233639653 h 4867"/>
              <a:gd name="T72" fmla="*/ 470195086 w 6176"/>
              <a:gd name="T73" fmla="*/ 424877271 h 4867"/>
              <a:gd name="T74" fmla="*/ 506825003 w 6176"/>
              <a:gd name="T75" fmla="*/ 417288203 h 4867"/>
              <a:gd name="T76" fmla="*/ 535272613 w 6176"/>
              <a:gd name="T77" fmla="*/ 393858068 h 4867"/>
              <a:gd name="T78" fmla="*/ 550305333 w 6176"/>
              <a:gd name="T79" fmla="*/ 355534613 h 4867"/>
              <a:gd name="T80" fmla="*/ 544596810 w 6176"/>
              <a:gd name="T81" fmla="*/ 317590813 h 4867"/>
              <a:gd name="T82" fmla="*/ 418437445 w 6176"/>
              <a:gd name="T83" fmla="*/ 402110683 h 4867"/>
              <a:gd name="T84" fmla="*/ 473334819 w 6176"/>
              <a:gd name="T85" fmla="*/ 270540254 h 4867"/>
              <a:gd name="T86" fmla="*/ 433089535 w 6176"/>
              <a:gd name="T87" fmla="*/ 281638884 h 4867"/>
              <a:gd name="T88" fmla="*/ 407020400 w 6176"/>
              <a:gd name="T89" fmla="*/ 307630527 h 4867"/>
              <a:gd name="T90" fmla="*/ 395888673 w 6176"/>
              <a:gd name="T91" fmla="*/ 347756180 h 4867"/>
              <a:gd name="T92" fmla="*/ 405212562 w 6176"/>
              <a:gd name="T93" fmla="*/ 384466800 h 4867"/>
              <a:gd name="T94" fmla="*/ 320155053 w 6176"/>
              <a:gd name="T95" fmla="*/ 349084198 h 4867"/>
              <a:gd name="T96" fmla="*/ 288567710 w 6176"/>
              <a:gd name="T97" fmla="*/ 91349939 h 4867"/>
              <a:gd name="T98" fmla="*/ 285237661 w 6176"/>
              <a:gd name="T99" fmla="*/ 71809020 h 4867"/>
              <a:gd name="T100" fmla="*/ 265067363 w 6176"/>
              <a:gd name="T101" fmla="*/ 63935443 h 4867"/>
              <a:gd name="T102" fmla="*/ 168783123 w 6176"/>
              <a:gd name="T103" fmla="*/ 137167317 h 4867"/>
              <a:gd name="T104" fmla="*/ 169163753 w 6176"/>
              <a:gd name="T105" fmla="*/ 158605580 h 4867"/>
              <a:gd name="T106" fmla="*/ 186479636 w 6176"/>
              <a:gd name="T107" fmla="*/ 168565866 h 4867"/>
              <a:gd name="T108" fmla="*/ 63935946 w 6176"/>
              <a:gd name="T109" fmla="*/ 149878475 h 4867"/>
              <a:gd name="T110" fmla="*/ 48617907 w 6176"/>
              <a:gd name="T111" fmla="*/ 156234054 h 4867"/>
              <a:gd name="T112" fmla="*/ 42338440 w 6176"/>
              <a:gd name="T113" fmla="*/ 238287869 h 4867"/>
              <a:gd name="T114" fmla="*/ 51852644 w 6176"/>
              <a:gd name="T115" fmla="*/ 256121424 h 486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176" h="4867">
                <a:moveTo>
                  <a:pt x="1587" y="1134"/>
                </a:moveTo>
                <a:lnTo>
                  <a:pt x="2912" y="51"/>
                </a:lnTo>
                <a:lnTo>
                  <a:pt x="2930" y="38"/>
                </a:lnTo>
                <a:lnTo>
                  <a:pt x="2949" y="26"/>
                </a:lnTo>
                <a:lnTo>
                  <a:pt x="2968" y="17"/>
                </a:lnTo>
                <a:lnTo>
                  <a:pt x="2989" y="10"/>
                </a:lnTo>
                <a:lnTo>
                  <a:pt x="3010" y="5"/>
                </a:lnTo>
                <a:lnTo>
                  <a:pt x="3032" y="1"/>
                </a:lnTo>
                <a:lnTo>
                  <a:pt x="3053" y="0"/>
                </a:lnTo>
                <a:lnTo>
                  <a:pt x="3075" y="1"/>
                </a:lnTo>
                <a:lnTo>
                  <a:pt x="3095" y="5"/>
                </a:lnTo>
                <a:lnTo>
                  <a:pt x="3116" y="10"/>
                </a:lnTo>
                <a:lnTo>
                  <a:pt x="3137" y="17"/>
                </a:lnTo>
                <a:lnTo>
                  <a:pt x="3156" y="26"/>
                </a:lnTo>
                <a:lnTo>
                  <a:pt x="3174" y="38"/>
                </a:lnTo>
                <a:lnTo>
                  <a:pt x="3192" y="51"/>
                </a:lnTo>
                <a:lnTo>
                  <a:pt x="3208" y="66"/>
                </a:lnTo>
                <a:lnTo>
                  <a:pt x="3225" y="83"/>
                </a:lnTo>
                <a:lnTo>
                  <a:pt x="3236" y="98"/>
                </a:lnTo>
                <a:lnTo>
                  <a:pt x="3246" y="115"/>
                </a:lnTo>
                <a:lnTo>
                  <a:pt x="3255" y="132"/>
                </a:lnTo>
                <a:lnTo>
                  <a:pt x="3262" y="149"/>
                </a:lnTo>
                <a:lnTo>
                  <a:pt x="3267" y="168"/>
                </a:lnTo>
                <a:lnTo>
                  <a:pt x="3272" y="186"/>
                </a:lnTo>
                <a:lnTo>
                  <a:pt x="3274" y="205"/>
                </a:lnTo>
                <a:lnTo>
                  <a:pt x="3275" y="223"/>
                </a:lnTo>
                <a:lnTo>
                  <a:pt x="3275" y="4090"/>
                </a:lnTo>
                <a:lnTo>
                  <a:pt x="3274" y="4113"/>
                </a:lnTo>
                <a:lnTo>
                  <a:pt x="3271" y="4135"/>
                </a:lnTo>
                <a:lnTo>
                  <a:pt x="3264" y="4157"/>
                </a:lnTo>
                <a:lnTo>
                  <a:pt x="3257" y="4177"/>
                </a:lnTo>
                <a:lnTo>
                  <a:pt x="3248" y="4196"/>
                </a:lnTo>
                <a:lnTo>
                  <a:pt x="3236" y="4214"/>
                </a:lnTo>
                <a:lnTo>
                  <a:pt x="3223" y="4232"/>
                </a:lnTo>
                <a:lnTo>
                  <a:pt x="3210" y="4248"/>
                </a:lnTo>
                <a:lnTo>
                  <a:pt x="3193" y="4263"/>
                </a:lnTo>
                <a:lnTo>
                  <a:pt x="3176" y="4274"/>
                </a:lnTo>
                <a:lnTo>
                  <a:pt x="3158" y="4286"/>
                </a:lnTo>
                <a:lnTo>
                  <a:pt x="3139" y="4296"/>
                </a:lnTo>
                <a:lnTo>
                  <a:pt x="3118" y="4303"/>
                </a:lnTo>
                <a:lnTo>
                  <a:pt x="3097" y="4309"/>
                </a:lnTo>
                <a:lnTo>
                  <a:pt x="3075" y="4312"/>
                </a:lnTo>
                <a:lnTo>
                  <a:pt x="3052" y="4313"/>
                </a:lnTo>
                <a:lnTo>
                  <a:pt x="3029" y="4312"/>
                </a:lnTo>
                <a:lnTo>
                  <a:pt x="3007" y="4309"/>
                </a:lnTo>
                <a:lnTo>
                  <a:pt x="2986" y="4303"/>
                </a:lnTo>
                <a:lnTo>
                  <a:pt x="2965" y="4296"/>
                </a:lnTo>
                <a:lnTo>
                  <a:pt x="2946" y="4286"/>
                </a:lnTo>
                <a:lnTo>
                  <a:pt x="2928" y="4275"/>
                </a:lnTo>
                <a:lnTo>
                  <a:pt x="2911" y="4263"/>
                </a:lnTo>
                <a:lnTo>
                  <a:pt x="2894" y="4248"/>
                </a:lnTo>
                <a:lnTo>
                  <a:pt x="1613" y="3184"/>
                </a:lnTo>
                <a:lnTo>
                  <a:pt x="672" y="3184"/>
                </a:lnTo>
                <a:lnTo>
                  <a:pt x="636" y="3183"/>
                </a:lnTo>
                <a:lnTo>
                  <a:pt x="603" y="3181"/>
                </a:lnTo>
                <a:lnTo>
                  <a:pt x="569" y="3177"/>
                </a:lnTo>
                <a:lnTo>
                  <a:pt x="536" y="3171"/>
                </a:lnTo>
                <a:lnTo>
                  <a:pt x="504" y="3163"/>
                </a:lnTo>
                <a:lnTo>
                  <a:pt x="471" y="3154"/>
                </a:lnTo>
                <a:lnTo>
                  <a:pt x="440" y="3144"/>
                </a:lnTo>
                <a:lnTo>
                  <a:pt x="410" y="3131"/>
                </a:lnTo>
                <a:lnTo>
                  <a:pt x="380" y="3118"/>
                </a:lnTo>
                <a:lnTo>
                  <a:pt x="351" y="3103"/>
                </a:lnTo>
                <a:lnTo>
                  <a:pt x="324" y="3087"/>
                </a:lnTo>
                <a:lnTo>
                  <a:pt x="296" y="3069"/>
                </a:lnTo>
                <a:lnTo>
                  <a:pt x="270" y="3050"/>
                </a:lnTo>
                <a:lnTo>
                  <a:pt x="244" y="3030"/>
                </a:lnTo>
                <a:lnTo>
                  <a:pt x="220" y="3009"/>
                </a:lnTo>
                <a:lnTo>
                  <a:pt x="196" y="2987"/>
                </a:lnTo>
                <a:lnTo>
                  <a:pt x="175" y="2964"/>
                </a:lnTo>
                <a:lnTo>
                  <a:pt x="153" y="2939"/>
                </a:lnTo>
                <a:lnTo>
                  <a:pt x="133" y="2913"/>
                </a:lnTo>
                <a:lnTo>
                  <a:pt x="115" y="2888"/>
                </a:lnTo>
                <a:lnTo>
                  <a:pt x="97" y="2860"/>
                </a:lnTo>
                <a:lnTo>
                  <a:pt x="80" y="2832"/>
                </a:lnTo>
                <a:lnTo>
                  <a:pt x="66" y="2803"/>
                </a:lnTo>
                <a:lnTo>
                  <a:pt x="52" y="2773"/>
                </a:lnTo>
                <a:lnTo>
                  <a:pt x="41" y="2743"/>
                </a:lnTo>
                <a:lnTo>
                  <a:pt x="30" y="2712"/>
                </a:lnTo>
                <a:lnTo>
                  <a:pt x="20" y="2680"/>
                </a:lnTo>
                <a:lnTo>
                  <a:pt x="13" y="2648"/>
                </a:lnTo>
                <a:lnTo>
                  <a:pt x="7" y="2614"/>
                </a:lnTo>
                <a:lnTo>
                  <a:pt x="3" y="2581"/>
                </a:lnTo>
                <a:lnTo>
                  <a:pt x="0" y="2547"/>
                </a:lnTo>
                <a:lnTo>
                  <a:pt x="0" y="2512"/>
                </a:lnTo>
                <a:lnTo>
                  <a:pt x="0" y="1806"/>
                </a:lnTo>
                <a:lnTo>
                  <a:pt x="0" y="1772"/>
                </a:lnTo>
                <a:lnTo>
                  <a:pt x="3" y="1738"/>
                </a:lnTo>
                <a:lnTo>
                  <a:pt x="7" y="1704"/>
                </a:lnTo>
                <a:lnTo>
                  <a:pt x="13" y="1671"/>
                </a:lnTo>
                <a:lnTo>
                  <a:pt x="20" y="1639"/>
                </a:lnTo>
                <a:lnTo>
                  <a:pt x="30" y="1607"/>
                </a:lnTo>
                <a:lnTo>
                  <a:pt x="41" y="1576"/>
                </a:lnTo>
                <a:lnTo>
                  <a:pt x="52" y="1545"/>
                </a:lnTo>
                <a:lnTo>
                  <a:pt x="66" y="1516"/>
                </a:lnTo>
                <a:lnTo>
                  <a:pt x="80" y="1487"/>
                </a:lnTo>
                <a:lnTo>
                  <a:pt x="97" y="1458"/>
                </a:lnTo>
                <a:lnTo>
                  <a:pt x="115" y="1431"/>
                </a:lnTo>
                <a:lnTo>
                  <a:pt x="133" y="1404"/>
                </a:lnTo>
                <a:lnTo>
                  <a:pt x="153" y="1380"/>
                </a:lnTo>
                <a:lnTo>
                  <a:pt x="175" y="1355"/>
                </a:lnTo>
                <a:lnTo>
                  <a:pt x="196" y="1331"/>
                </a:lnTo>
                <a:lnTo>
                  <a:pt x="212" y="1318"/>
                </a:lnTo>
                <a:lnTo>
                  <a:pt x="235" y="1297"/>
                </a:lnTo>
                <a:lnTo>
                  <a:pt x="259" y="1277"/>
                </a:lnTo>
                <a:lnTo>
                  <a:pt x="284" y="1259"/>
                </a:lnTo>
                <a:lnTo>
                  <a:pt x="310" y="1241"/>
                </a:lnTo>
                <a:lnTo>
                  <a:pt x="336" y="1225"/>
                </a:lnTo>
                <a:lnTo>
                  <a:pt x="363" y="1210"/>
                </a:lnTo>
                <a:lnTo>
                  <a:pt x="391" y="1196"/>
                </a:lnTo>
                <a:lnTo>
                  <a:pt x="420" y="1184"/>
                </a:lnTo>
                <a:lnTo>
                  <a:pt x="450" y="1172"/>
                </a:lnTo>
                <a:lnTo>
                  <a:pt x="480" y="1162"/>
                </a:lnTo>
                <a:lnTo>
                  <a:pt x="510" y="1154"/>
                </a:lnTo>
                <a:lnTo>
                  <a:pt x="542" y="1147"/>
                </a:lnTo>
                <a:lnTo>
                  <a:pt x="573" y="1142"/>
                </a:lnTo>
                <a:lnTo>
                  <a:pt x="605" y="1137"/>
                </a:lnTo>
                <a:lnTo>
                  <a:pt x="639" y="1135"/>
                </a:lnTo>
                <a:lnTo>
                  <a:pt x="672" y="1134"/>
                </a:lnTo>
                <a:lnTo>
                  <a:pt x="1587" y="1134"/>
                </a:lnTo>
                <a:close/>
                <a:moveTo>
                  <a:pt x="4975" y="2463"/>
                </a:moveTo>
                <a:lnTo>
                  <a:pt x="4975" y="2463"/>
                </a:lnTo>
                <a:lnTo>
                  <a:pt x="5006" y="2464"/>
                </a:lnTo>
                <a:lnTo>
                  <a:pt x="5036" y="2465"/>
                </a:lnTo>
                <a:lnTo>
                  <a:pt x="5067" y="2467"/>
                </a:lnTo>
                <a:lnTo>
                  <a:pt x="5097" y="2470"/>
                </a:lnTo>
                <a:lnTo>
                  <a:pt x="5128" y="2473"/>
                </a:lnTo>
                <a:lnTo>
                  <a:pt x="5158" y="2477"/>
                </a:lnTo>
                <a:lnTo>
                  <a:pt x="5187" y="2482"/>
                </a:lnTo>
                <a:lnTo>
                  <a:pt x="5217" y="2488"/>
                </a:lnTo>
                <a:lnTo>
                  <a:pt x="5246" y="2494"/>
                </a:lnTo>
                <a:lnTo>
                  <a:pt x="5275" y="2502"/>
                </a:lnTo>
                <a:lnTo>
                  <a:pt x="5304" y="2509"/>
                </a:lnTo>
                <a:lnTo>
                  <a:pt x="5331" y="2518"/>
                </a:lnTo>
                <a:lnTo>
                  <a:pt x="5360" y="2526"/>
                </a:lnTo>
                <a:lnTo>
                  <a:pt x="5387" y="2536"/>
                </a:lnTo>
                <a:lnTo>
                  <a:pt x="5415" y="2547"/>
                </a:lnTo>
                <a:lnTo>
                  <a:pt x="5442" y="2558"/>
                </a:lnTo>
                <a:lnTo>
                  <a:pt x="5469" y="2569"/>
                </a:lnTo>
                <a:lnTo>
                  <a:pt x="5495" y="2582"/>
                </a:lnTo>
                <a:lnTo>
                  <a:pt x="5521" y="2595"/>
                </a:lnTo>
                <a:lnTo>
                  <a:pt x="5547" y="2609"/>
                </a:lnTo>
                <a:lnTo>
                  <a:pt x="5573" y="2623"/>
                </a:lnTo>
                <a:lnTo>
                  <a:pt x="5597" y="2638"/>
                </a:lnTo>
                <a:lnTo>
                  <a:pt x="5622" y="2653"/>
                </a:lnTo>
                <a:lnTo>
                  <a:pt x="5647" y="2669"/>
                </a:lnTo>
                <a:lnTo>
                  <a:pt x="5670" y="2685"/>
                </a:lnTo>
                <a:lnTo>
                  <a:pt x="5694" y="2702"/>
                </a:lnTo>
                <a:lnTo>
                  <a:pt x="5716" y="2720"/>
                </a:lnTo>
                <a:lnTo>
                  <a:pt x="5739" y="2738"/>
                </a:lnTo>
                <a:lnTo>
                  <a:pt x="5761" y="2757"/>
                </a:lnTo>
                <a:lnTo>
                  <a:pt x="5783" y="2776"/>
                </a:lnTo>
                <a:lnTo>
                  <a:pt x="5804" y="2795"/>
                </a:lnTo>
                <a:lnTo>
                  <a:pt x="5824" y="2816"/>
                </a:lnTo>
                <a:lnTo>
                  <a:pt x="5845" y="2836"/>
                </a:lnTo>
                <a:lnTo>
                  <a:pt x="5864" y="2858"/>
                </a:lnTo>
                <a:lnTo>
                  <a:pt x="5883" y="2879"/>
                </a:lnTo>
                <a:lnTo>
                  <a:pt x="5902" y="2900"/>
                </a:lnTo>
                <a:lnTo>
                  <a:pt x="5920" y="2923"/>
                </a:lnTo>
                <a:lnTo>
                  <a:pt x="5938" y="2947"/>
                </a:lnTo>
                <a:lnTo>
                  <a:pt x="5954" y="2970"/>
                </a:lnTo>
                <a:lnTo>
                  <a:pt x="5971" y="2994"/>
                </a:lnTo>
                <a:lnTo>
                  <a:pt x="5987" y="3017"/>
                </a:lnTo>
                <a:lnTo>
                  <a:pt x="6002" y="3042"/>
                </a:lnTo>
                <a:lnTo>
                  <a:pt x="6017" y="3068"/>
                </a:lnTo>
                <a:lnTo>
                  <a:pt x="6031" y="3092"/>
                </a:lnTo>
                <a:lnTo>
                  <a:pt x="6045" y="3118"/>
                </a:lnTo>
                <a:lnTo>
                  <a:pt x="6058" y="3145"/>
                </a:lnTo>
                <a:lnTo>
                  <a:pt x="6070" y="3171"/>
                </a:lnTo>
                <a:lnTo>
                  <a:pt x="6082" y="3197"/>
                </a:lnTo>
                <a:lnTo>
                  <a:pt x="6093" y="3225"/>
                </a:lnTo>
                <a:lnTo>
                  <a:pt x="6103" y="3252"/>
                </a:lnTo>
                <a:lnTo>
                  <a:pt x="6113" y="3280"/>
                </a:lnTo>
                <a:lnTo>
                  <a:pt x="6122" y="3308"/>
                </a:lnTo>
                <a:lnTo>
                  <a:pt x="6131" y="3337"/>
                </a:lnTo>
                <a:lnTo>
                  <a:pt x="6138" y="3366"/>
                </a:lnTo>
                <a:lnTo>
                  <a:pt x="6146" y="3395"/>
                </a:lnTo>
                <a:lnTo>
                  <a:pt x="6152" y="3423"/>
                </a:lnTo>
                <a:lnTo>
                  <a:pt x="6158" y="3452"/>
                </a:lnTo>
                <a:lnTo>
                  <a:pt x="6163" y="3482"/>
                </a:lnTo>
                <a:lnTo>
                  <a:pt x="6166" y="3512"/>
                </a:lnTo>
                <a:lnTo>
                  <a:pt x="6171" y="3542"/>
                </a:lnTo>
                <a:lnTo>
                  <a:pt x="6173" y="3574"/>
                </a:lnTo>
                <a:lnTo>
                  <a:pt x="6175" y="3604"/>
                </a:lnTo>
                <a:lnTo>
                  <a:pt x="6176" y="3635"/>
                </a:lnTo>
                <a:lnTo>
                  <a:pt x="6176" y="3666"/>
                </a:lnTo>
                <a:lnTo>
                  <a:pt x="6176" y="3697"/>
                </a:lnTo>
                <a:lnTo>
                  <a:pt x="6175" y="3727"/>
                </a:lnTo>
                <a:lnTo>
                  <a:pt x="6173" y="3758"/>
                </a:lnTo>
                <a:lnTo>
                  <a:pt x="6171" y="3788"/>
                </a:lnTo>
                <a:lnTo>
                  <a:pt x="6166" y="3819"/>
                </a:lnTo>
                <a:lnTo>
                  <a:pt x="6163" y="3849"/>
                </a:lnTo>
                <a:lnTo>
                  <a:pt x="6158" y="3878"/>
                </a:lnTo>
                <a:lnTo>
                  <a:pt x="6152" y="3908"/>
                </a:lnTo>
                <a:lnTo>
                  <a:pt x="6146" y="3937"/>
                </a:lnTo>
                <a:lnTo>
                  <a:pt x="6138" y="3966"/>
                </a:lnTo>
                <a:lnTo>
                  <a:pt x="6131" y="3995"/>
                </a:lnTo>
                <a:lnTo>
                  <a:pt x="6122" y="4023"/>
                </a:lnTo>
                <a:lnTo>
                  <a:pt x="6113" y="4051"/>
                </a:lnTo>
                <a:lnTo>
                  <a:pt x="6103" y="4078"/>
                </a:lnTo>
                <a:lnTo>
                  <a:pt x="6093" y="4106"/>
                </a:lnTo>
                <a:lnTo>
                  <a:pt x="6082" y="4133"/>
                </a:lnTo>
                <a:lnTo>
                  <a:pt x="6070" y="4160"/>
                </a:lnTo>
                <a:lnTo>
                  <a:pt x="6058" y="4187"/>
                </a:lnTo>
                <a:lnTo>
                  <a:pt x="6045" y="4212"/>
                </a:lnTo>
                <a:lnTo>
                  <a:pt x="6031" y="4238"/>
                </a:lnTo>
                <a:lnTo>
                  <a:pt x="6017" y="4264"/>
                </a:lnTo>
                <a:lnTo>
                  <a:pt x="6002" y="4288"/>
                </a:lnTo>
                <a:lnTo>
                  <a:pt x="5987" y="4313"/>
                </a:lnTo>
                <a:lnTo>
                  <a:pt x="5971" y="4338"/>
                </a:lnTo>
                <a:lnTo>
                  <a:pt x="5954" y="4361"/>
                </a:lnTo>
                <a:lnTo>
                  <a:pt x="5938" y="4385"/>
                </a:lnTo>
                <a:lnTo>
                  <a:pt x="5920" y="4407"/>
                </a:lnTo>
                <a:lnTo>
                  <a:pt x="5902" y="4430"/>
                </a:lnTo>
                <a:lnTo>
                  <a:pt x="5883" y="4452"/>
                </a:lnTo>
                <a:lnTo>
                  <a:pt x="5864" y="4474"/>
                </a:lnTo>
                <a:lnTo>
                  <a:pt x="5845" y="4495"/>
                </a:lnTo>
                <a:lnTo>
                  <a:pt x="5824" y="4516"/>
                </a:lnTo>
                <a:lnTo>
                  <a:pt x="5804" y="4536"/>
                </a:lnTo>
                <a:lnTo>
                  <a:pt x="5783" y="4555"/>
                </a:lnTo>
                <a:lnTo>
                  <a:pt x="5761" y="4575"/>
                </a:lnTo>
                <a:lnTo>
                  <a:pt x="5739" y="4593"/>
                </a:lnTo>
                <a:lnTo>
                  <a:pt x="5716" y="4611"/>
                </a:lnTo>
                <a:lnTo>
                  <a:pt x="5694" y="4629"/>
                </a:lnTo>
                <a:lnTo>
                  <a:pt x="5670" y="4645"/>
                </a:lnTo>
                <a:lnTo>
                  <a:pt x="5647" y="4662"/>
                </a:lnTo>
                <a:lnTo>
                  <a:pt x="5622" y="4678"/>
                </a:lnTo>
                <a:lnTo>
                  <a:pt x="5597" y="4693"/>
                </a:lnTo>
                <a:lnTo>
                  <a:pt x="5573" y="4708"/>
                </a:lnTo>
                <a:lnTo>
                  <a:pt x="5547" y="4722"/>
                </a:lnTo>
                <a:lnTo>
                  <a:pt x="5521" y="4736"/>
                </a:lnTo>
                <a:lnTo>
                  <a:pt x="5495" y="4749"/>
                </a:lnTo>
                <a:lnTo>
                  <a:pt x="5469" y="4761"/>
                </a:lnTo>
                <a:lnTo>
                  <a:pt x="5442" y="4773"/>
                </a:lnTo>
                <a:lnTo>
                  <a:pt x="5415" y="4785"/>
                </a:lnTo>
                <a:lnTo>
                  <a:pt x="5387" y="4794"/>
                </a:lnTo>
                <a:lnTo>
                  <a:pt x="5360" y="4804"/>
                </a:lnTo>
                <a:lnTo>
                  <a:pt x="5331" y="4813"/>
                </a:lnTo>
                <a:lnTo>
                  <a:pt x="5304" y="4822"/>
                </a:lnTo>
                <a:lnTo>
                  <a:pt x="5275" y="4830"/>
                </a:lnTo>
                <a:lnTo>
                  <a:pt x="5246" y="4837"/>
                </a:lnTo>
                <a:lnTo>
                  <a:pt x="5217" y="4844"/>
                </a:lnTo>
                <a:lnTo>
                  <a:pt x="5187" y="4849"/>
                </a:lnTo>
                <a:lnTo>
                  <a:pt x="5158" y="4853"/>
                </a:lnTo>
                <a:lnTo>
                  <a:pt x="5128" y="4857"/>
                </a:lnTo>
                <a:lnTo>
                  <a:pt x="5097" y="4862"/>
                </a:lnTo>
                <a:lnTo>
                  <a:pt x="5067" y="4864"/>
                </a:lnTo>
                <a:lnTo>
                  <a:pt x="5036" y="4866"/>
                </a:lnTo>
                <a:lnTo>
                  <a:pt x="5006" y="4867"/>
                </a:lnTo>
                <a:lnTo>
                  <a:pt x="4975" y="4867"/>
                </a:lnTo>
                <a:lnTo>
                  <a:pt x="4943" y="4867"/>
                </a:lnTo>
                <a:lnTo>
                  <a:pt x="4912" y="4866"/>
                </a:lnTo>
                <a:lnTo>
                  <a:pt x="4881" y="4864"/>
                </a:lnTo>
                <a:lnTo>
                  <a:pt x="4851" y="4862"/>
                </a:lnTo>
                <a:lnTo>
                  <a:pt x="4821" y="4857"/>
                </a:lnTo>
                <a:lnTo>
                  <a:pt x="4791" y="4853"/>
                </a:lnTo>
                <a:lnTo>
                  <a:pt x="4761" y="4849"/>
                </a:lnTo>
                <a:lnTo>
                  <a:pt x="4732" y="4844"/>
                </a:lnTo>
                <a:lnTo>
                  <a:pt x="4702" y="4837"/>
                </a:lnTo>
                <a:lnTo>
                  <a:pt x="4673" y="4830"/>
                </a:lnTo>
                <a:lnTo>
                  <a:pt x="4646" y="4822"/>
                </a:lnTo>
                <a:lnTo>
                  <a:pt x="4617" y="4813"/>
                </a:lnTo>
                <a:lnTo>
                  <a:pt x="4589" y="4804"/>
                </a:lnTo>
                <a:lnTo>
                  <a:pt x="4561" y="4794"/>
                </a:lnTo>
                <a:lnTo>
                  <a:pt x="4534" y="4785"/>
                </a:lnTo>
                <a:lnTo>
                  <a:pt x="4506" y="4773"/>
                </a:lnTo>
                <a:lnTo>
                  <a:pt x="4479" y="4761"/>
                </a:lnTo>
                <a:lnTo>
                  <a:pt x="4454" y="4749"/>
                </a:lnTo>
                <a:lnTo>
                  <a:pt x="4427" y="4736"/>
                </a:lnTo>
                <a:lnTo>
                  <a:pt x="4401" y="4722"/>
                </a:lnTo>
                <a:lnTo>
                  <a:pt x="4377" y="4708"/>
                </a:lnTo>
                <a:lnTo>
                  <a:pt x="4351" y="4693"/>
                </a:lnTo>
                <a:lnTo>
                  <a:pt x="4326" y="4678"/>
                </a:lnTo>
                <a:lnTo>
                  <a:pt x="4303" y="4662"/>
                </a:lnTo>
                <a:lnTo>
                  <a:pt x="4279" y="4645"/>
                </a:lnTo>
                <a:lnTo>
                  <a:pt x="4255" y="4629"/>
                </a:lnTo>
                <a:lnTo>
                  <a:pt x="4232" y="4611"/>
                </a:lnTo>
                <a:lnTo>
                  <a:pt x="4209" y="4593"/>
                </a:lnTo>
                <a:lnTo>
                  <a:pt x="4188" y="4575"/>
                </a:lnTo>
                <a:lnTo>
                  <a:pt x="4167" y="4555"/>
                </a:lnTo>
                <a:lnTo>
                  <a:pt x="4145" y="4536"/>
                </a:lnTo>
                <a:lnTo>
                  <a:pt x="4125" y="4516"/>
                </a:lnTo>
                <a:lnTo>
                  <a:pt x="4104" y="4495"/>
                </a:lnTo>
                <a:lnTo>
                  <a:pt x="4085" y="4474"/>
                </a:lnTo>
                <a:lnTo>
                  <a:pt x="4066" y="4452"/>
                </a:lnTo>
                <a:lnTo>
                  <a:pt x="4047" y="4430"/>
                </a:lnTo>
                <a:lnTo>
                  <a:pt x="4029" y="4407"/>
                </a:lnTo>
                <a:lnTo>
                  <a:pt x="4011" y="4385"/>
                </a:lnTo>
                <a:lnTo>
                  <a:pt x="3994" y="4361"/>
                </a:lnTo>
                <a:lnTo>
                  <a:pt x="3978" y="4338"/>
                </a:lnTo>
                <a:lnTo>
                  <a:pt x="3962" y="4313"/>
                </a:lnTo>
                <a:lnTo>
                  <a:pt x="3947" y="4288"/>
                </a:lnTo>
                <a:lnTo>
                  <a:pt x="3932" y="4264"/>
                </a:lnTo>
                <a:lnTo>
                  <a:pt x="3918" y="4238"/>
                </a:lnTo>
                <a:lnTo>
                  <a:pt x="3904" y="4212"/>
                </a:lnTo>
                <a:lnTo>
                  <a:pt x="3891" y="4187"/>
                </a:lnTo>
                <a:lnTo>
                  <a:pt x="3878" y="4160"/>
                </a:lnTo>
                <a:lnTo>
                  <a:pt x="3866" y="4133"/>
                </a:lnTo>
                <a:lnTo>
                  <a:pt x="3856" y="4106"/>
                </a:lnTo>
                <a:lnTo>
                  <a:pt x="3845" y="4078"/>
                </a:lnTo>
                <a:lnTo>
                  <a:pt x="3835" y="4051"/>
                </a:lnTo>
                <a:lnTo>
                  <a:pt x="3827" y="4023"/>
                </a:lnTo>
                <a:lnTo>
                  <a:pt x="3818" y="3995"/>
                </a:lnTo>
                <a:lnTo>
                  <a:pt x="3811" y="3966"/>
                </a:lnTo>
                <a:lnTo>
                  <a:pt x="3803" y="3937"/>
                </a:lnTo>
                <a:lnTo>
                  <a:pt x="3797" y="3908"/>
                </a:lnTo>
                <a:lnTo>
                  <a:pt x="3791" y="3878"/>
                </a:lnTo>
                <a:lnTo>
                  <a:pt x="3786" y="3849"/>
                </a:lnTo>
                <a:lnTo>
                  <a:pt x="3782" y="3819"/>
                </a:lnTo>
                <a:lnTo>
                  <a:pt x="3779" y="3788"/>
                </a:lnTo>
                <a:lnTo>
                  <a:pt x="3775" y="3758"/>
                </a:lnTo>
                <a:lnTo>
                  <a:pt x="3774" y="3727"/>
                </a:lnTo>
                <a:lnTo>
                  <a:pt x="3773" y="3697"/>
                </a:lnTo>
                <a:lnTo>
                  <a:pt x="3772" y="3666"/>
                </a:lnTo>
                <a:lnTo>
                  <a:pt x="3773" y="3635"/>
                </a:lnTo>
                <a:lnTo>
                  <a:pt x="3774" y="3604"/>
                </a:lnTo>
                <a:lnTo>
                  <a:pt x="3775" y="3574"/>
                </a:lnTo>
                <a:lnTo>
                  <a:pt x="3779" y="3542"/>
                </a:lnTo>
                <a:lnTo>
                  <a:pt x="3782" y="3512"/>
                </a:lnTo>
                <a:lnTo>
                  <a:pt x="3786" y="3482"/>
                </a:lnTo>
                <a:lnTo>
                  <a:pt x="3791" y="3452"/>
                </a:lnTo>
                <a:lnTo>
                  <a:pt x="3797" y="3423"/>
                </a:lnTo>
                <a:lnTo>
                  <a:pt x="3803" y="3395"/>
                </a:lnTo>
                <a:lnTo>
                  <a:pt x="3811" y="3366"/>
                </a:lnTo>
                <a:lnTo>
                  <a:pt x="3818" y="3337"/>
                </a:lnTo>
                <a:lnTo>
                  <a:pt x="3827" y="3308"/>
                </a:lnTo>
                <a:lnTo>
                  <a:pt x="3835" y="3280"/>
                </a:lnTo>
                <a:lnTo>
                  <a:pt x="3845" y="3252"/>
                </a:lnTo>
                <a:lnTo>
                  <a:pt x="3856" y="3225"/>
                </a:lnTo>
                <a:lnTo>
                  <a:pt x="3866" y="3197"/>
                </a:lnTo>
                <a:lnTo>
                  <a:pt x="3878" y="3171"/>
                </a:lnTo>
                <a:lnTo>
                  <a:pt x="3891" y="3145"/>
                </a:lnTo>
                <a:lnTo>
                  <a:pt x="3904" y="3118"/>
                </a:lnTo>
                <a:lnTo>
                  <a:pt x="3918" y="3092"/>
                </a:lnTo>
                <a:lnTo>
                  <a:pt x="3932" y="3068"/>
                </a:lnTo>
                <a:lnTo>
                  <a:pt x="3947" y="3042"/>
                </a:lnTo>
                <a:lnTo>
                  <a:pt x="3962" y="3017"/>
                </a:lnTo>
                <a:lnTo>
                  <a:pt x="3978" y="2994"/>
                </a:lnTo>
                <a:lnTo>
                  <a:pt x="3994" y="2970"/>
                </a:lnTo>
                <a:lnTo>
                  <a:pt x="4011" y="2947"/>
                </a:lnTo>
                <a:lnTo>
                  <a:pt x="4029" y="2923"/>
                </a:lnTo>
                <a:lnTo>
                  <a:pt x="4047" y="2900"/>
                </a:lnTo>
                <a:lnTo>
                  <a:pt x="4066" y="2879"/>
                </a:lnTo>
                <a:lnTo>
                  <a:pt x="4085" y="2858"/>
                </a:lnTo>
                <a:lnTo>
                  <a:pt x="4104" y="2836"/>
                </a:lnTo>
                <a:lnTo>
                  <a:pt x="4125" y="2816"/>
                </a:lnTo>
                <a:lnTo>
                  <a:pt x="4145" y="2795"/>
                </a:lnTo>
                <a:lnTo>
                  <a:pt x="4167" y="2776"/>
                </a:lnTo>
                <a:lnTo>
                  <a:pt x="4188" y="2757"/>
                </a:lnTo>
                <a:lnTo>
                  <a:pt x="4209" y="2738"/>
                </a:lnTo>
                <a:lnTo>
                  <a:pt x="4232" y="2720"/>
                </a:lnTo>
                <a:lnTo>
                  <a:pt x="4255" y="2702"/>
                </a:lnTo>
                <a:lnTo>
                  <a:pt x="4279" y="2685"/>
                </a:lnTo>
                <a:lnTo>
                  <a:pt x="4303" y="2669"/>
                </a:lnTo>
                <a:lnTo>
                  <a:pt x="4326" y="2653"/>
                </a:lnTo>
                <a:lnTo>
                  <a:pt x="4351" y="2638"/>
                </a:lnTo>
                <a:lnTo>
                  <a:pt x="4377" y="2623"/>
                </a:lnTo>
                <a:lnTo>
                  <a:pt x="4401" y="2609"/>
                </a:lnTo>
                <a:lnTo>
                  <a:pt x="4427" y="2595"/>
                </a:lnTo>
                <a:lnTo>
                  <a:pt x="4454" y="2582"/>
                </a:lnTo>
                <a:lnTo>
                  <a:pt x="4479" y="2569"/>
                </a:lnTo>
                <a:lnTo>
                  <a:pt x="4506" y="2558"/>
                </a:lnTo>
                <a:lnTo>
                  <a:pt x="4534" y="2547"/>
                </a:lnTo>
                <a:lnTo>
                  <a:pt x="4561" y="2536"/>
                </a:lnTo>
                <a:lnTo>
                  <a:pt x="4589" y="2526"/>
                </a:lnTo>
                <a:lnTo>
                  <a:pt x="4617" y="2518"/>
                </a:lnTo>
                <a:lnTo>
                  <a:pt x="4646" y="2509"/>
                </a:lnTo>
                <a:lnTo>
                  <a:pt x="4673" y="2502"/>
                </a:lnTo>
                <a:lnTo>
                  <a:pt x="4702" y="2494"/>
                </a:lnTo>
                <a:lnTo>
                  <a:pt x="4732" y="2488"/>
                </a:lnTo>
                <a:lnTo>
                  <a:pt x="4761" y="2482"/>
                </a:lnTo>
                <a:lnTo>
                  <a:pt x="4791" y="2477"/>
                </a:lnTo>
                <a:lnTo>
                  <a:pt x="4821" y="2473"/>
                </a:lnTo>
                <a:lnTo>
                  <a:pt x="4851" y="2470"/>
                </a:lnTo>
                <a:lnTo>
                  <a:pt x="4881" y="2467"/>
                </a:lnTo>
                <a:lnTo>
                  <a:pt x="4912" y="2465"/>
                </a:lnTo>
                <a:lnTo>
                  <a:pt x="4943" y="2464"/>
                </a:lnTo>
                <a:lnTo>
                  <a:pt x="4975" y="2463"/>
                </a:lnTo>
                <a:close/>
                <a:moveTo>
                  <a:pt x="5548" y="3088"/>
                </a:moveTo>
                <a:lnTo>
                  <a:pt x="4727" y="4441"/>
                </a:lnTo>
                <a:lnTo>
                  <a:pt x="4757" y="4450"/>
                </a:lnTo>
                <a:lnTo>
                  <a:pt x="4787" y="4458"/>
                </a:lnTo>
                <a:lnTo>
                  <a:pt x="4817" y="4464"/>
                </a:lnTo>
                <a:lnTo>
                  <a:pt x="4848" y="4469"/>
                </a:lnTo>
                <a:lnTo>
                  <a:pt x="4879" y="4474"/>
                </a:lnTo>
                <a:lnTo>
                  <a:pt x="4910" y="4477"/>
                </a:lnTo>
                <a:lnTo>
                  <a:pt x="4942" y="4479"/>
                </a:lnTo>
                <a:lnTo>
                  <a:pt x="4975" y="4479"/>
                </a:lnTo>
                <a:lnTo>
                  <a:pt x="5016" y="4478"/>
                </a:lnTo>
                <a:lnTo>
                  <a:pt x="5057" y="4475"/>
                </a:lnTo>
                <a:lnTo>
                  <a:pt x="5098" y="4469"/>
                </a:lnTo>
                <a:lnTo>
                  <a:pt x="5139" y="4463"/>
                </a:lnTo>
                <a:lnTo>
                  <a:pt x="5178" y="4453"/>
                </a:lnTo>
                <a:lnTo>
                  <a:pt x="5217" y="4443"/>
                </a:lnTo>
                <a:lnTo>
                  <a:pt x="5254" y="4430"/>
                </a:lnTo>
                <a:lnTo>
                  <a:pt x="5291" y="4415"/>
                </a:lnTo>
                <a:lnTo>
                  <a:pt x="5327" y="4399"/>
                </a:lnTo>
                <a:lnTo>
                  <a:pt x="5363" y="4381"/>
                </a:lnTo>
                <a:lnTo>
                  <a:pt x="5397" y="4361"/>
                </a:lnTo>
                <a:lnTo>
                  <a:pt x="5429" y="4340"/>
                </a:lnTo>
                <a:lnTo>
                  <a:pt x="5461" y="4317"/>
                </a:lnTo>
                <a:lnTo>
                  <a:pt x="5492" y="4294"/>
                </a:lnTo>
                <a:lnTo>
                  <a:pt x="5521" y="4268"/>
                </a:lnTo>
                <a:lnTo>
                  <a:pt x="5550" y="4241"/>
                </a:lnTo>
                <a:lnTo>
                  <a:pt x="5577" y="4212"/>
                </a:lnTo>
                <a:lnTo>
                  <a:pt x="5603" y="4183"/>
                </a:lnTo>
                <a:lnTo>
                  <a:pt x="5626" y="4152"/>
                </a:lnTo>
                <a:lnTo>
                  <a:pt x="5649" y="4120"/>
                </a:lnTo>
                <a:lnTo>
                  <a:pt x="5670" y="4088"/>
                </a:lnTo>
                <a:lnTo>
                  <a:pt x="5689" y="4054"/>
                </a:lnTo>
                <a:lnTo>
                  <a:pt x="5708" y="4018"/>
                </a:lnTo>
                <a:lnTo>
                  <a:pt x="5724" y="3982"/>
                </a:lnTo>
                <a:lnTo>
                  <a:pt x="5739" y="3945"/>
                </a:lnTo>
                <a:lnTo>
                  <a:pt x="5752" y="3908"/>
                </a:lnTo>
                <a:lnTo>
                  <a:pt x="5762" y="3869"/>
                </a:lnTo>
                <a:lnTo>
                  <a:pt x="5772" y="3830"/>
                </a:lnTo>
                <a:lnTo>
                  <a:pt x="5778" y="3789"/>
                </a:lnTo>
                <a:lnTo>
                  <a:pt x="5784" y="3748"/>
                </a:lnTo>
                <a:lnTo>
                  <a:pt x="5787" y="3707"/>
                </a:lnTo>
                <a:lnTo>
                  <a:pt x="5788" y="3666"/>
                </a:lnTo>
                <a:lnTo>
                  <a:pt x="5787" y="3624"/>
                </a:lnTo>
                <a:lnTo>
                  <a:pt x="5784" y="3582"/>
                </a:lnTo>
                <a:lnTo>
                  <a:pt x="5778" y="3541"/>
                </a:lnTo>
                <a:lnTo>
                  <a:pt x="5772" y="3502"/>
                </a:lnTo>
                <a:lnTo>
                  <a:pt x="5762" y="3462"/>
                </a:lnTo>
                <a:lnTo>
                  <a:pt x="5752" y="3423"/>
                </a:lnTo>
                <a:lnTo>
                  <a:pt x="5739" y="3386"/>
                </a:lnTo>
                <a:lnTo>
                  <a:pt x="5724" y="3348"/>
                </a:lnTo>
                <a:lnTo>
                  <a:pt x="5708" y="3313"/>
                </a:lnTo>
                <a:lnTo>
                  <a:pt x="5689" y="3278"/>
                </a:lnTo>
                <a:lnTo>
                  <a:pt x="5670" y="3243"/>
                </a:lnTo>
                <a:lnTo>
                  <a:pt x="5649" y="3210"/>
                </a:lnTo>
                <a:lnTo>
                  <a:pt x="5626" y="3179"/>
                </a:lnTo>
                <a:lnTo>
                  <a:pt x="5603" y="3148"/>
                </a:lnTo>
                <a:lnTo>
                  <a:pt x="5577" y="3118"/>
                </a:lnTo>
                <a:lnTo>
                  <a:pt x="5550" y="3090"/>
                </a:lnTo>
                <a:lnTo>
                  <a:pt x="5548" y="3088"/>
                </a:lnTo>
                <a:close/>
                <a:moveTo>
                  <a:pt x="4398" y="4239"/>
                </a:moveTo>
                <a:lnTo>
                  <a:pt x="5217" y="2889"/>
                </a:lnTo>
                <a:lnTo>
                  <a:pt x="5188" y="2880"/>
                </a:lnTo>
                <a:lnTo>
                  <a:pt x="5159" y="2873"/>
                </a:lnTo>
                <a:lnTo>
                  <a:pt x="5129" y="2866"/>
                </a:lnTo>
                <a:lnTo>
                  <a:pt x="5099" y="2861"/>
                </a:lnTo>
                <a:lnTo>
                  <a:pt x="5068" y="2858"/>
                </a:lnTo>
                <a:lnTo>
                  <a:pt x="5037" y="2854"/>
                </a:lnTo>
                <a:lnTo>
                  <a:pt x="5006" y="2852"/>
                </a:lnTo>
                <a:lnTo>
                  <a:pt x="4975" y="2852"/>
                </a:lnTo>
                <a:lnTo>
                  <a:pt x="4933" y="2853"/>
                </a:lnTo>
                <a:lnTo>
                  <a:pt x="4891" y="2855"/>
                </a:lnTo>
                <a:lnTo>
                  <a:pt x="4850" y="2861"/>
                </a:lnTo>
                <a:lnTo>
                  <a:pt x="4811" y="2868"/>
                </a:lnTo>
                <a:lnTo>
                  <a:pt x="4771" y="2877"/>
                </a:lnTo>
                <a:lnTo>
                  <a:pt x="4732" y="2889"/>
                </a:lnTo>
                <a:lnTo>
                  <a:pt x="4695" y="2902"/>
                </a:lnTo>
                <a:lnTo>
                  <a:pt x="4657" y="2915"/>
                </a:lnTo>
                <a:lnTo>
                  <a:pt x="4622" y="2932"/>
                </a:lnTo>
                <a:lnTo>
                  <a:pt x="4587" y="2950"/>
                </a:lnTo>
                <a:lnTo>
                  <a:pt x="4552" y="2969"/>
                </a:lnTo>
                <a:lnTo>
                  <a:pt x="4519" y="2990"/>
                </a:lnTo>
                <a:lnTo>
                  <a:pt x="4487" y="3013"/>
                </a:lnTo>
                <a:lnTo>
                  <a:pt x="4457" y="3038"/>
                </a:lnTo>
                <a:lnTo>
                  <a:pt x="4427" y="3063"/>
                </a:lnTo>
                <a:lnTo>
                  <a:pt x="4399" y="3090"/>
                </a:lnTo>
                <a:lnTo>
                  <a:pt x="4372" y="3118"/>
                </a:lnTo>
                <a:lnTo>
                  <a:pt x="4347" y="3148"/>
                </a:lnTo>
                <a:lnTo>
                  <a:pt x="4322" y="3179"/>
                </a:lnTo>
                <a:lnTo>
                  <a:pt x="4299" y="3210"/>
                </a:lnTo>
                <a:lnTo>
                  <a:pt x="4278" y="3243"/>
                </a:lnTo>
                <a:lnTo>
                  <a:pt x="4259" y="3278"/>
                </a:lnTo>
                <a:lnTo>
                  <a:pt x="4240" y="3313"/>
                </a:lnTo>
                <a:lnTo>
                  <a:pt x="4224" y="3348"/>
                </a:lnTo>
                <a:lnTo>
                  <a:pt x="4210" y="3386"/>
                </a:lnTo>
                <a:lnTo>
                  <a:pt x="4198" y="3423"/>
                </a:lnTo>
                <a:lnTo>
                  <a:pt x="4186" y="3462"/>
                </a:lnTo>
                <a:lnTo>
                  <a:pt x="4177" y="3502"/>
                </a:lnTo>
                <a:lnTo>
                  <a:pt x="4170" y="3541"/>
                </a:lnTo>
                <a:lnTo>
                  <a:pt x="4164" y="3582"/>
                </a:lnTo>
                <a:lnTo>
                  <a:pt x="4162" y="3624"/>
                </a:lnTo>
                <a:lnTo>
                  <a:pt x="4161" y="3666"/>
                </a:lnTo>
                <a:lnTo>
                  <a:pt x="4162" y="3707"/>
                </a:lnTo>
                <a:lnTo>
                  <a:pt x="4164" y="3748"/>
                </a:lnTo>
                <a:lnTo>
                  <a:pt x="4170" y="3789"/>
                </a:lnTo>
                <a:lnTo>
                  <a:pt x="4177" y="3829"/>
                </a:lnTo>
                <a:lnTo>
                  <a:pt x="4186" y="3868"/>
                </a:lnTo>
                <a:lnTo>
                  <a:pt x="4197" y="3907"/>
                </a:lnTo>
                <a:lnTo>
                  <a:pt x="4209" y="3944"/>
                </a:lnTo>
                <a:lnTo>
                  <a:pt x="4224" y="3982"/>
                </a:lnTo>
                <a:lnTo>
                  <a:pt x="4240" y="4017"/>
                </a:lnTo>
                <a:lnTo>
                  <a:pt x="4259" y="4053"/>
                </a:lnTo>
                <a:lnTo>
                  <a:pt x="4278" y="4087"/>
                </a:lnTo>
                <a:lnTo>
                  <a:pt x="4298" y="4119"/>
                </a:lnTo>
                <a:lnTo>
                  <a:pt x="4321" y="4151"/>
                </a:lnTo>
                <a:lnTo>
                  <a:pt x="4346" y="4182"/>
                </a:lnTo>
                <a:lnTo>
                  <a:pt x="4371" y="4211"/>
                </a:lnTo>
                <a:lnTo>
                  <a:pt x="4398" y="4239"/>
                </a:lnTo>
                <a:close/>
                <a:moveTo>
                  <a:pt x="3365" y="684"/>
                </a:moveTo>
                <a:lnTo>
                  <a:pt x="3603" y="684"/>
                </a:lnTo>
                <a:lnTo>
                  <a:pt x="3603" y="3680"/>
                </a:lnTo>
                <a:lnTo>
                  <a:pt x="3365" y="3680"/>
                </a:lnTo>
                <a:lnTo>
                  <a:pt x="3365" y="684"/>
                </a:lnTo>
                <a:close/>
                <a:moveTo>
                  <a:pt x="2103" y="1731"/>
                </a:moveTo>
                <a:lnTo>
                  <a:pt x="2958" y="1069"/>
                </a:lnTo>
                <a:lnTo>
                  <a:pt x="2975" y="1054"/>
                </a:lnTo>
                <a:lnTo>
                  <a:pt x="2991" y="1038"/>
                </a:lnTo>
                <a:lnTo>
                  <a:pt x="3004" y="1021"/>
                </a:lnTo>
                <a:lnTo>
                  <a:pt x="3016" y="1002"/>
                </a:lnTo>
                <a:lnTo>
                  <a:pt x="3025" y="983"/>
                </a:lnTo>
                <a:lnTo>
                  <a:pt x="3033" y="963"/>
                </a:lnTo>
                <a:lnTo>
                  <a:pt x="3039" y="942"/>
                </a:lnTo>
                <a:lnTo>
                  <a:pt x="3042" y="921"/>
                </a:lnTo>
                <a:lnTo>
                  <a:pt x="3044" y="901"/>
                </a:lnTo>
                <a:lnTo>
                  <a:pt x="3043" y="879"/>
                </a:lnTo>
                <a:lnTo>
                  <a:pt x="3041" y="858"/>
                </a:lnTo>
                <a:lnTo>
                  <a:pt x="3037" y="836"/>
                </a:lnTo>
                <a:lnTo>
                  <a:pt x="3031" y="816"/>
                </a:lnTo>
                <a:lnTo>
                  <a:pt x="3022" y="796"/>
                </a:lnTo>
                <a:lnTo>
                  <a:pt x="3011" y="776"/>
                </a:lnTo>
                <a:lnTo>
                  <a:pt x="2998" y="757"/>
                </a:lnTo>
                <a:lnTo>
                  <a:pt x="2983" y="740"/>
                </a:lnTo>
                <a:lnTo>
                  <a:pt x="2967" y="725"/>
                </a:lnTo>
                <a:lnTo>
                  <a:pt x="2950" y="711"/>
                </a:lnTo>
                <a:lnTo>
                  <a:pt x="2931" y="700"/>
                </a:lnTo>
                <a:lnTo>
                  <a:pt x="2912" y="691"/>
                </a:lnTo>
                <a:lnTo>
                  <a:pt x="2892" y="683"/>
                </a:lnTo>
                <a:lnTo>
                  <a:pt x="2872" y="677"/>
                </a:lnTo>
                <a:lnTo>
                  <a:pt x="2851" y="673"/>
                </a:lnTo>
                <a:lnTo>
                  <a:pt x="2829" y="671"/>
                </a:lnTo>
                <a:lnTo>
                  <a:pt x="2808" y="671"/>
                </a:lnTo>
                <a:lnTo>
                  <a:pt x="2786" y="674"/>
                </a:lnTo>
                <a:lnTo>
                  <a:pt x="2766" y="679"/>
                </a:lnTo>
                <a:lnTo>
                  <a:pt x="2744" y="685"/>
                </a:lnTo>
                <a:lnTo>
                  <a:pt x="2725" y="694"/>
                </a:lnTo>
                <a:lnTo>
                  <a:pt x="2705" y="704"/>
                </a:lnTo>
                <a:lnTo>
                  <a:pt x="2687" y="717"/>
                </a:lnTo>
                <a:lnTo>
                  <a:pt x="1831" y="1380"/>
                </a:lnTo>
                <a:lnTo>
                  <a:pt x="1813" y="1395"/>
                </a:lnTo>
                <a:lnTo>
                  <a:pt x="1798" y="1411"/>
                </a:lnTo>
                <a:lnTo>
                  <a:pt x="1785" y="1428"/>
                </a:lnTo>
                <a:lnTo>
                  <a:pt x="1774" y="1446"/>
                </a:lnTo>
                <a:lnTo>
                  <a:pt x="1764" y="1465"/>
                </a:lnTo>
                <a:lnTo>
                  <a:pt x="1756" y="1486"/>
                </a:lnTo>
                <a:lnTo>
                  <a:pt x="1750" y="1506"/>
                </a:lnTo>
                <a:lnTo>
                  <a:pt x="1747" y="1526"/>
                </a:lnTo>
                <a:lnTo>
                  <a:pt x="1745" y="1548"/>
                </a:lnTo>
                <a:lnTo>
                  <a:pt x="1745" y="1569"/>
                </a:lnTo>
                <a:lnTo>
                  <a:pt x="1748" y="1591"/>
                </a:lnTo>
                <a:lnTo>
                  <a:pt x="1752" y="1612"/>
                </a:lnTo>
                <a:lnTo>
                  <a:pt x="1758" y="1633"/>
                </a:lnTo>
                <a:lnTo>
                  <a:pt x="1767" y="1653"/>
                </a:lnTo>
                <a:lnTo>
                  <a:pt x="1778" y="1672"/>
                </a:lnTo>
                <a:lnTo>
                  <a:pt x="1791" y="1690"/>
                </a:lnTo>
                <a:lnTo>
                  <a:pt x="1806" y="1709"/>
                </a:lnTo>
                <a:lnTo>
                  <a:pt x="1822" y="1724"/>
                </a:lnTo>
                <a:lnTo>
                  <a:pt x="1839" y="1737"/>
                </a:lnTo>
                <a:lnTo>
                  <a:pt x="1857" y="1748"/>
                </a:lnTo>
                <a:lnTo>
                  <a:pt x="1876" y="1758"/>
                </a:lnTo>
                <a:lnTo>
                  <a:pt x="1897" y="1765"/>
                </a:lnTo>
                <a:lnTo>
                  <a:pt x="1917" y="1772"/>
                </a:lnTo>
                <a:lnTo>
                  <a:pt x="1939" y="1775"/>
                </a:lnTo>
                <a:lnTo>
                  <a:pt x="1960" y="1777"/>
                </a:lnTo>
                <a:lnTo>
                  <a:pt x="1981" y="1776"/>
                </a:lnTo>
                <a:lnTo>
                  <a:pt x="2002" y="1774"/>
                </a:lnTo>
                <a:lnTo>
                  <a:pt x="2023" y="1770"/>
                </a:lnTo>
                <a:lnTo>
                  <a:pt x="2044" y="1763"/>
                </a:lnTo>
                <a:lnTo>
                  <a:pt x="2064" y="1755"/>
                </a:lnTo>
                <a:lnTo>
                  <a:pt x="2083" y="1744"/>
                </a:lnTo>
                <a:lnTo>
                  <a:pt x="2103" y="1731"/>
                </a:lnTo>
                <a:close/>
                <a:moveTo>
                  <a:pt x="1456" y="2739"/>
                </a:moveTo>
                <a:lnTo>
                  <a:pt x="1456" y="1580"/>
                </a:lnTo>
                <a:lnTo>
                  <a:pt x="672" y="1580"/>
                </a:lnTo>
                <a:lnTo>
                  <a:pt x="649" y="1581"/>
                </a:lnTo>
                <a:lnTo>
                  <a:pt x="629" y="1583"/>
                </a:lnTo>
                <a:lnTo>
                  <a:pt x="609" y="1589"/>
                </a:lnTo>
                <a:lnTo>
                  <a:pt x="588" y="1595"/>
                </a:lnTo>
                <a:lnTo>
                  <a:pt x="570" y="1604"/>
                </a:lnTo>
                <a:lnTo>
                  <a:pt x="552" y="1613"/>
                </a:lnTo>
                <a:lnTo>
                  <a:pt x="536" y="1625"/>
                </a:lnTo>
                <a:lnTo>
                  <a:pt x="520" y="1638"/>
                </a:lnTo>
                <a:lnTo>
                  <a:pt x="511" y="1647"/>
                </a:lnTo>
                <a:lnTo>
                  <a:pt x="497" y="1663"/>
                </a:lnTo>
                <a:lnTo>
                  <a:pt x="483" y="1680"/>
                </a:lnTo>
                <a:lnTo>
                  <a:pt x="472" y="1699"/>
                </a:lnTo>
                <a:lnTo>
                  <a:pt x="463" y="1718"/>
                </a:lnTo>
                <a:lnTo>
                  <a:pt x="455" y="1739"/>
                </a:lnTo>
                <a:lnTo>
                  <a:pt x="449" y="1761"/>
                </a:lnTo>
                <a:lnTo>
                  <a:pt x="446" y="1784"/>
                </a:lnTo>
                <a:lnTo>
                  <a:pt x="445" y="1806"/>
                </a:lnTo>
                <a:lnTo>
                  <a:pt x="445" y="2512"/>
                </a:lnTo>
                <a:lnTo>
                  <a:pt x="446" y="2535"/>
                </a:lnTo>
                <a:lnTo>
                  <a:pt x="449" y="2558"/>
                </a:lnTo>
                <a:lnTo>
                  <a:pt x="455" y="2579"/>
                </a:lnTo>
                <a:lnTo>
                  <a:pt x="463" y="2600"/>
                </a:lnTo>
                <a:lnTo>
                  <a:pt x="472" y="2620"/>
                </a:lnTo>
                <a:lnTo>
                  <a:pt x="483" y="2639"/>
                </a:lnTo>
                <a:lnTo>
                  <a:pt x="497" y="2656"/>
                </a:lnTo>
                <a:lnTo>
                  <a:pt x="511" y="2672"/>
                </a:lnTo>
                <a:lnTo>
                  <a:pt x="527" y="2687"/>
                </a:lnTo>
                <a:lnTo>
                  <a:pt x="545" y="2700"/>
                </a:lnTo>
                <a:lnTo>
                  <a:pt x="564" y="2712"/>
                </a:lnTo>
                <a:lnTo>
                  <a:pt x="584" y="2721"/>
                </a:lnTo>
                <a:lnTo>
                  <a:pt x="604" y="2729"/>
                </a:lnTo>
                <a:lnTo>
                  <a:pt x="626" y="2734"/>
                </a:lnTo>
                <a:lnTo>
                  <a:pt x="648" y="2738"/>
                </a:lnTo>
                <a:lnTo>
                  <a:pt x="672" y="2739"/>
                </a:lnTo>
                <a:lnTo>
                  <a:pt x="1456" y="2739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5764565" y="4509655"/>
            <a:ext cx="524964" cy="328906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lIns="68580" tIns="34290" rIns="68580" bIns="540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56470" y="4700016"/>
            <a:ext cx="3626848" cy="1029237"/>
            <a:chOff x="692722" y="4705211"/>
            <a:chExt cx="3626848" cy="1029237"/>
          </a:xfrm>
        </p:grpSpPr>
        <p:sp>
          <p:nvSpPr>
            <p:cNvPr id="20" name="文本框 19"/>
            <p:cNvSpPr txBox="1"/>
            <p:nvPr/>
          </p:nvSpPr>
          <p:spPr>
            <a:xfrm>
              <a:off x="1297555" y="5041951"/>
              <a:ext cx="241718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3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... ...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92722" y="4705211"/>
              <a:ext cx="3626848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添加标题文本</a:t>
              </a:r>
              <a:endParaRPr lang="en-US" altLang="zh-CN" sz="16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551726" y="4700016"/>
            <a:ext cx="3626848" cy="1024983"/>
            <a:chOff x="692722" y="4705211"/>
            <a:chExt cx="3626848" cy="1024983"/>
          </a:xfrm>
        </p:grpSpPr>
        <p:sp>
          <p:nvSpPr>
            <p:cNvPr id="26" name="文本框 25"/>
            <p:cNvSpPr txBox="1"/>
            <p:nvPr/>
          </p:nvSpPr>
          <p:spPr>
            <a:xfrm>
              <a:off x="1297555" y="5044394"/>
              <a:ext cx="2417182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3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... ...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92722" y="4705211"/>
              <a:ext cx="3626848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添加标题文本</a:t>
              </a:r>
              <a:endParaRPr lang="en-US" altLang="zh-CN" sz="16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83163" y="5029477"/>
            <a:ext cx="3626848" cy="1010989"/>
            <a:chOff x="692722" y="4705211"/>
            <a:chExt cx="3626848" cy="1010989"/>
          </a:xfrm>
        </p:grpSpPr>
        <p:sp>
          <p:nvSpPr>
            <p:cNvPr id="33" name="文本框 32"/>
            <p:cNvSpPr txBox="1"/>
            <p:nvPr/>
          </p:nvSpPr>
          <p:spPr>
            <a:xfrm>
              <a:off x="1028796" y="5023703"/>
              <a:ext cx="294321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3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... ...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2722" y="4705211"/>
              <a:ext cx="3626848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添加标题文本</a:t>
              </a:r>
              <a:endParaRPr lang="en-US" altLang="zh-CN" sz="16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767312" y="304285"/>
            <a:ext cx="2638324" cy="911796"/>
          </a:xfrm>
          <a:prstGeom prst="roundRect">
            <a:avLst>
              <a:gd name="adj" fmla="val 9468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0700" y="890811"/>
            <a:ext cx="8896350" cy="5524500"/>
            <a:chOff x="1790700" y="658586"/>
            <a:chExt cx="8896350" cy="5524500"/>
          </a:xfrm>
        </p:grpSpPr>
        <p:sp>
          <p:nvSpPr>
            <p:cNvPr id="52" name="圆角矩形 51"/>
            <p:cNvSpPr/>
            <p:nvPr/>
          </p:nvSpPr>
          <p:spPr>
            <a:xfrm>
              <a:off x="2095500" y="963386"/>
              <a:ext cx="8591550" cy="5219700"/>
            </a:xfrm>
            <a:prstGeom prst="roundRect">
              <a:avLst>
                <a:gd name="adj" fmla="val 18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943100" y="810985"/>
              <a:ext cx="8591550" cy="5226957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790700" y="658586"/>
              <a:ext cx="8591550" cy="5248728"/>
            </a:xfrm>
            <a:prstGeom prst="roundRect">
              <a:avLst>
                <a:gd name="adj" fmla="val 1834"/>
              </a:avLst>
            </a:prstGeom>
            <a:pattFill prst="pct5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73300" y="677948"/>
            <a:ext cx="603251" cy="133627"/>
            <a:chOff x="2273300" y="968237"/>
            <a:chExt cx="603251" cy="133627"/>
          </a:xfrm>
        </p:grpSpPr>
        <p:sp>
          <p:nvSpPr>
            <p:cNvPr id="64" name="椭圆 63"/>
            <p:cNvSpPr/>
            <p:nvPr/>
          </p:nvSpPr>
          <p:spPr>
            <a:xfrm>
              <a:off x="2273300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508112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742924" y="968237"/>
              <a:ext cx="133627" cy="13362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/>
          <p:nvPr/>
        </p:nvCxnSpPr>
        <p:spPr>
          <a:xfrm flipV="1">
            <a:off x="1943100" y="5428206"/>
            <a:ext cx="460315" cy="60325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995852" y="1089994"/>
            <a:ext cx="411075" cy="54387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 flipV="1">
            <a:off x="9661651" y="5428206"/>
            <a:ext cx="631194" cy="60325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9656835" y="1089994"/>
            <a:ext cx="563675" cy="543877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446129" y="266418"/>
            <a:ext cx="1280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目录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440440" y="1615257"/>
            <a:ext cx="7264175" cy="590659"/>
            <a:chOff x="2411412" y="1383032"/>
            <a:chExt cx="7264175" cy="590659"/>
          </a:xfrm>
        </p:grpSpPr>
        <p:sp>
          <p:nvSpPr>
            <p:cNvPr id="23" name="圆角矩形 22"/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0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单击此处添加标题文本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3108871" y="1384613"/>
              <a:ext cx="589078" cy="58907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76200" dist="508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江城斜黑体 900W" panose="020B0A00000000000000" pitchFamily="34" charset="-122"/>
                  <a:ea typeface="江城斜黑体 900W" panose="020B0A00000000000000" pitchFamily="34" charset="-122"/>
                </a:rPr>
                <a:t>1</a:t>
              </a:r>
              <a:endParaRPr lang="zh-CN" altLang="en-US" sz="3200" dirty="0">
                <a:latin typeface="江城斜黑体 900W" panose="020B0A00000000000000" pitchFamily="34" charset="-122"/>
                <a:ea typeface="江城斜黑体 900W" panose="020B0A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40440" y="2396826"/>
            <a:ext cx="7264175" cy="590659"/>
            <a:chOff x="2411412" y="1383032"/>
            <a:chExt cx="7264175" cy="590659"/>
          </a:xfrm>
        </p:grpSpPr>
        <p:sp>
          <p:nvSpPr>
            <p:cNvPr id="31" name="圆角矩形 30"/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0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单击此处添加标题文本</a:t>
              </a:r>
            </a:p>
          </p:txBody>
        </p:sp>
        <p:sp>
          <p:nvSpPr>
            <p:cNvPr id="33" name="椭圆 32"/>
            <p:cNvSpPr/>
            <p:nvPr/>
          </p:nvSpPr>
          <p:spPr>
            <a:xfrm>
              <a:off x="3108871" y="1384613"/>
              <a:ext cx="589078" cy="58907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76200" dist="508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江城斜黑体 900W" panose="020B0A00000000000000" pitchFamily="34" charset="-122"/>
                  <a:ea typeface="江城斜黑体 900W" panose="020B0A00000000000000" pitchFamily="34" charset="-122"/>
                </a:rPr>
                <a:t>2</a:t>
              </a:r>
              <a:endParaRPr lang="zh-CN" altLang="en-US" sz="3200" dirty="0">
                <a:latin typeface="江城斜黑体 900W" panose="020B0A00000000000000" pitchFamily="34" charset="-122"/>
                <a:ea typeface="江城斜黑体 900W" panose="020B0A00000000000000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40440" y="3178395"/>
            <a:ext cx="7264175" cy="590659"/>
            <a:chOff x="2411412" y="1383032"/>
            <a:chExt cx="7264175" cy="590659"/>
          </a:xfrm>
        </p:grpSpPr>
        <p:sp>
          <p:nvSpPr>
            <p:cNvPr id="35" name="圆角矩形 34"/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0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单击此处添加标题文本</a:t>
              </a:r>
            </a:p>
          </p:txBody>
        </p:sp>
        <p:sp>
          <p:nvSpPr>
            <p:cNvPr id="37" name="椭圆 36"/>
            <p:cNvSpPr/>
            <p:nvPr/>
          </p:nvSpPr>
          <p:spPr>
            <a:xfrm>
              <a:off x="3108871" y="1384613"/>
              <a:ext cx="589078" cy="58907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76200" dist="508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江城斜黑体 900W" panose="020B0A00000000000000" pitchFamily="34" charset="-122"/>
                  <a:ea typeface="江城斜黑体 900W" panose="020B0A00000000000000" pitchFamily="34" charset="-122"/>
                </a:rPr>
                <a:t>3</a:t>
              </a:r>
              <a:endParaRPr lang="zh-CN" altLang="en-US" sz="3200" dirty="0">
                <a:latin typeface="江城斜黑体 900W" panose="020B0A00000000000000" pitchFamily="34" charset="-122"/>
                <a:ea typeface="江城斜黑体 900W" panose="020B0A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40440" y="3959964"/>
            <a:ext cx="7264175" cy="590659"/>
            <a:chOff x="2411412" y="1383032"/>
            <a:chExt cx="7264175" cy="590659"/>
          </a:xfrm>
        </p:grpSpPr>
        <p:sp>
          <p:nvSpPr>
            <p:cNvPr id="39" name="圆角矩形 38"/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0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单击此处添加标题文本</a:t>
              </a:r>
            </a:p>
          </p:txBody>
        </p:sp>
        <p:sp>
          <p:nvSpPr>
            <p:cNvPr id="41" name="椭圆 40"/>
            <p:cNvSpPr/>
            <p:nvPr/>
          </p:nvSpPr>
          <p:spPr>
            <a:xfrm>
              <a:off x="3108871" y="1384613"/>
              <a:ext cx="589078" cy="58907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76200" dist="508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江城斜黑体 900W" panose="020B0A00000000000000" pitchFamily="34" charset="-122"/>
                  <a:ea typeface="江城斜黑体 900W" panose="020B0A00000000000000" pitchFamily="34" charset="-122"/>
                </a:rPr>
                <a:t>4</a:t>
              </a:r>
              <a:endParaRPr lang="zh-CN" altLang="en-US" sz="3200" dirty="0">
                <a:latin typeface="江城斜黑体 900W" panose="020B0A00000000000000" pitchFamily="34" charset="-122"/>
                <a:ea typeface="江城斜黑体 900W" panose="020B0A00000000000000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440440" y="4741533"/>
            <a:ext cx="7264175" cy="590659"/>
            <a:chOff x="2411412" y="1383032"/>
            <a:chExt cx="7264175" cy="590659"/>
          </a:xfrm>
        </p:grpSpPr>
        <p:sp>
          <p:nvSpPr>
            <p:cNvPr id="43" name="圆角矩形 42"/>
            <p:cNvSpPr/>
            <p:nvPr/>
          </p:nvSpPr>
          <p:spPr>
            <a:xfrm>
              <a:off x="2411412" y="1383032"/>
              <a:ext cx="7264175" cy="590659"/>
            </a:xfrm>
            <a:prstGeom prst="roundRect">
              <a:avLst>
                <a:gd name="adj" fmla="val 1834"/>
              </a:avLst>
            </a:prstGeom>
            <a:solidFill>
              <a:schemeClr val="bg1"/>
            </a:solidFill>
            <a:ln w="12700">
              <a:noFill/>
            </a:ln>
            <a:effectLst>
              <a:outerShdw blurRad="762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012015" y="1478306"/>
              <a:ext cx="41489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0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单击此处添加标题文本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3108871" y="1384613"/>
              <a:ext cx="589078" cy="58907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76200" dist="50800" dir="13500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latin typeface="江城斜黑体 900W" panose="020B0A00000000000000" pitchFamily="34" charset="-122"/>
                  <a:ea typeface="江城斜黑体 900W" panose="020B0A00000000000000" pitchFamily="34" charset="-122"/>
                </a:rPr>
                <a:t>5</a:t>
              </a:r>
              <a:endParaRPr lang="zh-CN" altLang="en-US" sz="3200" dirty="0">
                <a:latin typeface="江城斜黑体 900W" panose="020B0A00000000000000" pitchFamily="34" charset="-122"/>
                <a:ea typeface="江城斜黑体 900W" panose="020B0A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07363" y="186431"/>
            <a:ext cx="2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4F6F5"/>
                </a:solidFill>
              </a:rPr>
              <a:t>https://www.ypppt.com/</a:t>
            </a:r>
            <a:endParaRPr lang="zh-CN" altLang="en-US" sz="1400" dirty="0">
              <a:solidFill>
                <a:srgbClr val="F4F6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40511" y="957942"/>
            <a:ext cx="5472965" cy="5401993"/>
            <a:chOff x="5640511" y="0"/>
            <a:chExt cx="5472965" cy="5401993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6541478" y="0"/>
              <a:ext cx="0" cy="2074862"/>
            </a:xfrm>
            <a:prstGeom prst="line">
              <a:avLst/>
            </a:prstGeom>
            <a:ln w="28575"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8370277" y="0"/>
              <a:ext cx="0" cy="3601329"/>
            </a:xfrm>
            <a:prstGeom prst="line">
              <a:avLst/>
            </a:prstGeom>
            <a:ln w="28575"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213144" y="0"/>
              <a:ext cx="0" cy="2546252"/>
            </a:xfrm>
            <a:prstGeom prst="line">
              <a:avLst/>
            </a:prstGeom>
            <a:ln w="28575"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同心圆 9"/>
            <p:cNvSpPr/>
            <p:nvPr/>
          </p:nvSpPr>
          <p:spPr>
            <a:xfrm>
              <a:off x="5641146" y="2074862"/>
              <a:ext cx="1800664" cy="1800664"/>
            </a:xfrm>
            <a:prstGeom prst="donut">
              <a:avLst>
                <a:gd name="adj" fmla="val 12500"/>
              </a:avLst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4" name="同心圆 13"/>
            <p:cNvSpPr/>
            <p:nvPr/>
          </p:nvSpPr>
          <p:spPr>
            <a:xfrm>
              <a:off x="7469945" y="3601329"/>
              <a:ext cx="1800664" cy="1800664"/>
            </a:xfrm>
            <a:prstGeom prst="donut">
              <a:avLst>
                <a:gd name="adj" fmla="val 12500"/>
              </a:avLst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5" name="同心圆 14"/>
            <p:cNvSpPr/>
            <p:nvPr/>
          </p:nvSpPr>
          <p:spPr>
            <a:xfrm>
              <a:off x="9312812" y="2546252"/>
              <a:ext cx="1800664" cy="1800664"/>
            </a:xfrm>
            <a:prstGeom prst="donut">
              <a:avLst>
                <a:gd name="adj" fmla="val 12500"/>
              </a:avLst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>
              <a:off x="5640511" y="2066607"/>
              <a:ext cx="1800664" cy="1800664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65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0" name="空心弧 19"/>
            <p:cNvSpPr/>
            <p:nvPr/>
          </p:nvSpPr>
          <p:spPr>
            <a:xfrm rot="12289424">
              <a:off x="9312176" y="2537997"/>
              <a:ext cx="1800664" cy="1800664"/>
            </a:xfrm>
            <a:prstGeom prst="blockArc">
              <a:avLst>
                <a:gd name="adj1" fmla="val 10795232"/>
                <a:gd name="adj2" fmla="val 16106589"/>
                <a:gd name="adj3" fmla="val 12596"/>
              </a:avLst>
            </a:prstGeom>
            <a:solidFill>
              <a:srgbClr val="65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1" name="空心弧 20"/>
            <p:cNvSpPr/>
            <p:nvPr/>
          </p:nvSpPr>
          <p:spPr>
            <a:xfrm rot="3433786">
              <a:off x="7469310" y="3593074"/>
              <a:ext cx="1800664" cy="1800664"/>
            </a:xfrm>
            <a:prstGeom prst="blockArc">
              <a:avLst>
                <a:gd name="adj1" fmla="val 10795232"/>
                <a:gd name="adj2" fmla="val 20381218"/>
                <a:gd name="adj3" fmla="val 12377"/>
              </a:avLst>
            </a:prstGeom>
            <a:solidFill>
              <a:srgbClr val="65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9897813" y="3255777"/>
              <a:ext cx="630660" cy="418162"/>
            </a:xfrm>
            <a:custGeom>
              <a:avLst/>
              <a:gdLst>
                <a:gd name="T0" fmla="*/ 292563706 w 6176"/>
                <a:gd name="T1" fmla="*/ 94836 h 4867"/>
                <a:gd name="T2" fmla="*/ 308833011 w 6176"/>
                <a:gd name="T3" fmla="*/ 10908958 h 4867"/>
                <a:gd name="T4" fmla="*/ 311211793 w 6176"/>
                <a:gd name="T5" fmla="*/ 392245233 h 4867"/>
                <a:gd name="T6" fmla="*/ 296655015 w 6176"/>
                <a:gd name="T7" fmla="*/ 408181752 h 4867"/>
                <a:gd name="T8" fmla="*/ 276960350 w 6176"/>
                <a:gd name="T9" fmla="*/ 404387372 h 4867"/>
                <a:gd name="T10" fmla="*/ 41862807 w 6176"/>
                <a:gd name="T11" fmla="*/ 298239259 h 4867"/>
                <a:gd name="T12" fmla="*/ 16649934 w 6176"/>
                <a:gd name="T13" fmla="*/ 281164395 h 4867"/>
                <a:gd name="T14" fmla="*/ 1236893 w 6176"/>
                <a:gd name="T15" fmla="*/ 251188700 h 4867"/>
                <a:gd name="T16" fmla="*/ 1902841 w 6176"/>
                <a:gd name="T17" fmla="*/ 155475362 h 4867"/>
                <a:gd name="T18" fmla="*/ 18648087 w 6176"/>
                <a:gd name="T19" fmla="*/ 126258359 h 4867"/>
                <a:gd name="T20" fmla="*/ 39959966 w 6176"/>
                <a:gd name="T21" fmla="*/ 112314020 h 4867"/>
                <a:gd name="T22" fmla="*/ 473334819 w 6176"/>
                <a:gd name="T23" fmla="*/ 233639653 h 4867"/>
                <a:gd name="T24" fmla="*/ 501877740 w 6176"/>
                <a:gd name="T25" fmla="*/ 237339197 h 4867"/>
                <a:gd name="T26" fmla="*/ 530230038 w 6176"/>
                <a:gd name="T27" fmla="*/ 248817174 h 4867"/>
                <a:gd name="T28" fmla="*/ 554111014 w 6176"/>
                <a:gd name="T29" fmla="*/ 267125219 h 4867"/>
                <a:gd name="T30" fmla="*/ 571046267 w 6176"/>
                <a:gd name="T31" fmla="*/ 288563482 h 4867"/>
                <a:gd name="T32" fmla="*/ 583319883 w 6176"/>
                <a:gd name="T33" fmla="*/ 316547304 h 4867"/>
                <a:gd name="T34" fmla="*/ 587601198 w 6176"/>
                <a:gd name="T35" fmla="*/ 347756180 h 4867"/>
                <a:gd name="T36" fmla="*/ 583985831 w 6176"/>
                <a:gd name="T37" fmla="*/ 376214185 h 4867"/>
                <a:gd name="T38" fmla="*/ 572473475 w 6176"/>
                <a:gd name="T39" fmla="*/ 404482209 h 4867"/>
                <a:gd name="T40" fmla="*/ 554111014 w 6176"/>
                <a:gd name="T41" fmla="*/ 428386834 h 4867"/>
                <a:gd name="T42" fmla="*/ 532513509 w 6176"/>
                <a:gd name="T43" fmla="*/ 445177189 h 4867"/>
                <a:gd name="T44" fmla="*/ 504636844 w 6176"/>
                <a:gd name="T45" fmla="*/ 457414165 h 4867"/>
                <a:gd name="T46" fmla="*/ 473334819 w 6176"/>
                <a:gd name="T47" fmla="*/ 461682727 h 4867"/>
                <a:gd name="T48" fmla="*/ 444601892 w 6176"/>
                <a:gd name="T49" fmla="*/ 458172856 h 4867"/>
                <a:gd name="T50" fmla="*/ 416439601 w 6176"/>
                <a:gd name="T51" fmla="*/ 446600043 h 4867"/>
                <a:gd name="T52" fmla="*/ 392463621 w 6176"/>
                <a:gd name="T53" fmla="*/ 428386834 h 4867"/>
                <a:gd name="T54" fmla="*/ 375528060 w 6176"/>
                <a:gd name="T55" fmla="*/ 406758898 h 4867"/>
                <a:gd name="T56" fmla="*/ 363254752 w 6176"/>
                <a:gd name="T57" fmla="*/ 378965057 h 4867"/>
                <a:gd name="T58" fmla="*/ 358878126 w 6176"/>
                <a:gd name="T59" fmla="*/ 347756180 h 4867"/>
                <a:gd name="T60" fmla="*/ 362588804 w 6176"/>
                <a:gd name="T61" fmla="*/ 319298176 h 4867"/>
                <a:gd name="T62" fmla="*/ 374101161 w 6176"/>
                <a:gd name="T63" fmla="*/ 291029844 h 4867"/>
                <a:gd name="T64" fmla="*/ 392463621 w 6176"/>
                <a:gd name="T65" fmla="*/ 267125219 h 4867"/>
                <a:gd name="T66" fmla="*/ 413965815 w 6176"/>
                <a:gd name="T67" fmla="*/ 250240336 h 4867"/>
                <a:gd name="T68" fmla="*/ 442032795 w 6176"/>
                <a:gd name="T69" fmla="*/ 238003360 h 4867"/>
                <a:gd name="T70" fmla="*/ 473334819 w 6176"/>
                <a:gd name="T71" fmla="*/ 233639653 h 4867"/>
                <a:gd name="T72" fmla="*/ 470195086 w 6176"/>
                <a:gd name="T73" fmla="*/ 424877271 h 4867"/>
                <a:gd name="T74" fmla="*/ 506825003 w 6176"/>
                <a:gd name="T75" fmla="*/ 417288203 h 4867"/>
                <a:gd name="T76" fmla="*/ 535272613 w 6176"/>
                <a:gd name="T77" fmla="*/ 393858068 h 4867"/>
                <a:gd name="T78" fmla="*/ 550305333 w 6176"/>
                <a:gd name="T79" fmla="*/ 355534613 h 4867"/>
                <a:gd name="T80" fmla="*/ 544596810 w 6176"/>
                <a:gd name="T81" fmla="*/ 317590813 h 4867"/>
                <a:gd name="T82" fmla="*/ 418437445 w 6176"/>
                <a:gd name="T83" fmla="*/ 402110683 h 4867"/>
                <a:gd name="T84" fmla="*/ 473334819 w 6176"/>
                <a:gd name="T85" fmla="*/ 270540254 h 4867"/>
                <a:gd name="T86" fmla="*/ 433089535 w 6176"/>
                <a:gd name="T87" fmla="*/ 281638884 h 4867"/>
                <a:gd name="T88" fmla="*/ 407020400 w 6176"/>
                <a:gd name="T89" fmla="*/ 307630527 h 4867"/>
                <a:gd name="T90" fmla="*/ 395888673 w 6176"/>
                <a:gd name="T91" fmla="*/ 347756180 h 4867"/>
                <a:gd name="T92" fmla="*/ 405212562 w 6176"/>
                <a:gd name="T93" fmla="*/ 384466800 h 4867"/>
                <a:gd name="T94" fmla="*/ 320155053 w 6176"/>
                <a:gd name="T95" fmla="*/ 349084198 h 4867"/>
                <a:gd name="T96" fmla="*/ 288567710 w 6176"/>
                <a:gd name="T97" fmla="*/ 91349939 h 4867"/>
                <a:gd name="T98" fmla="*/ 285237661 w 6176"/>
                <a:gd name="T99" fmla="*/ 71809020 h 4867"/>
                <a:gd name="T100" fmla="*/ 265067363 w 6176"/>
                <a:gd name="T101" fmla="*/ 63935443 h 4867"/>
                <a:gd name="T102" fmla="*/ 168783123 w 6176"/>
                <a:gd name="T103" fmla="*/ 137167317 h 4867"/>
                <a:gd name="T104" fmla="*/ 169163753 w 6176"/>
                <a:gd name="T105" fmla="*/ 158605580 h 4867"/>
                <a:gd name="T106" fmla="*/ 186479636 w 6176"/>
                <a:gd name="T107" fmla="*/ 168565866 h 4867"/>
                <a:gd name="T108" fmla="*/ 63935946 w 6176"/>
                <a:gd name="T109" fmla="*/ 149878475 h 4867"/>
                <a:gd name="T110" fmla="*/ 48617907 w 6176"/>
                <a:gd name="T111" fmla="*/ 156234054 h 4867"/>
                <a:gd name="T112" fmla="*/ 42338440 w 6176"/>
                <a:gd name="T113" fmla="*/ 238287869 h 4867"/>
                <a:gd name="T114" fmla="*/ 51852644 w 6176"/>
                <a:gd name="T115" fmla="*/ 256121424 h 486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176" h="4867">
                  <a:moveTo>
                    <a:pt x="1587" y="1134"/>
                  </a:moveTo>
                  <a:lnTo>
                    <a:pt x="2912" y="51"/>
                  </a:lnTo>
                  <a:lnTo>
                    <a:pt x="2930" y="38"/>
                  </a:lnTo>
                  <a:lnTo>
                    <a:pt x="2949" y="26"/>
                  </a:lnTo>
                  <a:lnTo>
                    <a:pt x="2968" y="17"/>
                  </a:lnTo>
                  <a:lnTo>
                    <a:pt x="2989" y="10"/>
                  </a:lnTo>
                  <a:lnTo>
                    <a:pt x="3010" y="5"/>
                  </a:lnTo>
                  <a:lnTo>
                    <a:pt x="3032" y="1"/>
                  </a:lnTo>
                  <a:lnTo>
                    <a:pt x="3053" y="0"/>
                  </a:lnTo>
                  <a:lnTo>
                    <a:pt x="3075" y="1"/>
                  </a:lnTo>
                  <a:lnTo>
                    <a:pt x="3095" y="5"/>
                  </a:lnTo>
                  <a:lnTo>
                    <a:pt x="3116" y="10"/>
                  </a:lnTo>
                  <a:lnTo>
                    <a:pt x="3137" y="17"/>
                  </a:lnTo>
                  <a:lnTo>
                    <a:pt x="3156" y="26"/>
                  </a:lnTo>
                  <a:lnTo>
                    <a:pt x="3174" y="38"/>
                  </a:lnTo>
                  <a:lnTo>
                    <a:pt x="3192" y="51"/>
                  </a:lnTo>
                  <a:lnTo>
                    <a:pt x="3208" y="66"/>
                  </a:lnTo>
                  <a:lnTo>
                    <a:pt x="3225" y="83"/>
                  </a:lnTo>
                  <a:lnTo>
                    <a:pt x="3236" y="98"/>
                  </a:lnTo>
                  <a:lnTo>
                    <a:pt x="3246" y="115"/>
                  </a:lnTo>
                  <a:lnTo>
                    <a:pt x="3255" y="132"/>
                  </a:lnTo>
                  <a:lnTo>
                    <a:pt x="3262" y="149"/>
                  </a:lnTo>
                  <a:lnTo>
                    <a:pt x="3267" y="168"/>
                  </a:lnTo>
                  <a:lnTo>
                    <a:pt x="3272" y="186"/>
                  </a:lnTo>
                  <a:lnTo>
                    <a:pt x="3274" y="205"/>
                  </a:lnTo>
                  <a:lnTo>
                    <a:pt x="3275" y="223"/>
                  </a:lnTo>
                  <a:lnTo>
                    <a:pt x="3275" y="4090"/>
                  </a:lnTo>
                  <a:lnTo>
                    <a:pt x="3274" y="4113"/>
                  </a:lnTo>
                  <a:lnTo>
                    <a:pt x="3271" y="4135"/>
                  </a:lnTo>
                  <a:lnTo>
                    <a:pt x="3264" y="4157"/>
                  </a:lnTo>
                  <a:lnTo>
                    <a:pt x="3257" y="4177"/>
                  </a:lnTo>
                  <a:lnTo>
                    <a:pt x="3248" y="4196"/>
                  </a:lnTo>
                  <a:lnTo>
                    <a:pt x="3236" y="4214"/>
                  </a:lnTo>
                  <a:lnTo>
                    <a:pt x="3223" y="4232"/>
                  </a:lnTo>
                  <a:lnTo>
                    <a:pt x="3210" y="4248"/>
                  </a:lnTo>
                  <a:lnTo>
                    <a:pt x="3193" y="4263"/>
                  </a:lnTo>
                  <a:lnTo>
                    <a:pt x="3176" y="4274"/>
                  </a:lnTo>
                  <a:lnTo>
                    <a:pt x="3158" y="4286"/>
                  </a:lnTo>
                  <a:lnTo>
                    <a:pt x="3139" y="4296"/>
                  </a:lnTo>
                  <a:lnTo>
                    <a:pt x="3118" y="4303"/>
                  </a:lnTo>
                  <a:lnTo>
                    <a:pt x="3097" y="4309"/>
                  </a:lnTo>
                  <a:lnTo>
                    <a:pt x="3075" y="4312"/>
                  </a:lnTo>
                  <a:lnTo>
                    <a:pt x="3052" y="4313"/>
                  </a:lnTo>
                  <a:lnTo>
                    <a:pt x="3029" y="4312"/>
                  </a:lnTo>
                  <a:lnTo>
                    <a:pt x="3007" y="4309"/>
                  </a:lnTo>
                  <a:lnTo>
                    <a:pt x="2986" y="4303"/>
                  </a:lnTo>
                  <a:lnTo>
                    <a:pt x="2965" y="4296"/>
                  </a:lnTo>
                  <a:lnTo>
                    <a:pt x="2946" y="4286"/>
                  </a:lnTo>
                  <a:lnTo>
                    <a:pt x="2928" y="4275"/>
                  </a:lnTo>
                  <a:lnTo>
                    <a:pt x="2911" y="4263"/>
                  </a:lnTo>
                  <a:lnTo>
                    <a:pt x="2894" y="4248"/>
                  </a:lnTo>
                  <a:lnTo>
                    <a:pt x="1613" y="3184"/>
                  </a:lnTo>
                  <a:lnTo>
                    <a:pt x="672" y="3184"/>
                  </a:lnTo>
                  <a:lnTo>
                    <a:pt x="636" y="3183"/>
                  </a:lnTo>
                  <a:lnTo>
                    <a:pt x="603" y="3181"/>
                  </a:lnTo>
                  <a:lnTo>
                    <a:pt x="569" y="3177"/>
                  </a:lnTo>
                  <a:lnTo>
                    <a:pt x="536" y="3171"/>
                  </a:lnTo>
                  <a:lnTo>
                    <a:pt x="504" y="3163"/>
                  </a:lnTo>
                  <a:lnTo>
                    <a:pt x="471" y="3154"/>
                  </a:lnTo>
                  <a:lnTo>
                    <a:pt x="440" y="3144"/>
                  </a:lnTo>
                  <a:lnTo>
                    <a:pt x="410" y="3131"/>
                  </a:lnTo>
                  <a:lnTo>
                    <a:pt x="380" y="3118"/>
                  </a:lnTo>
                  <a:lnTo>
                    <a:pt x="351" y="3103"/>
                  </a:lnTo>
                  <a:lnTo>
                    <a:pt x="324" y="3087"/>
                  </a:lnTo>
                  <a:lnTo>
                    <a:pt x="296" y="3069"/>
                  </a:lnTo>
                  <a:lnTo>
                    <a:pt x="270" y="3050"/>
                  </a:lnTo>
                  <a:lnTo>
                    <a:pt x="244" y="3030"/>
                  </a:lnTo>
                  <a:lnTo>
                    <a:pt x="220" y="3009"/>
                  </a:lnTo>
                  <a:lnTo>
                    <a:pt x="196" y="2987"/>
                  </a:lnTo>
                  <a:lnTo>
                    <a:pt x="175" y="2964"/>
                  </a:lnTo>
                  <a:lnTo>
                    <a:pt x="153" y="2939"/>
                  </a:lnTo>
                  <a:lnTo>
                    <a:pt x="133" y="2913"/>
                  </a:lnTo>
                  <a:lnTo>
                    <a:pt x="115" y="2888"/>
                  </a:lnTo>
                  <a:lnTo>
                    <a:pt x="97" y="2860"/>
                  </a:lnTo>
                  <a:lnTo>
                    <a:pt x="80" y="2832"/>
                  </a:lnTo>
                  <a:lnTo>
                    <a:pt x="66" y="2803"/>
                  </a:lnTo>
                  <a:lnTo>
                    <a:pt x="52" y="2773"/>
                  </a:lnTo>
                  <a:lnTo>
                    <a:pt x="41" y="2743"/>
                  </a:lnTo>
                  <a:lnTo>
                    <a:pt x="30" y="2712"/>
                  </a:lnTo>
                  <a:lnTo>
                    <a:pt x="20" y="2680"/>
                  </a:lnTo>
                  <a:lnTo>
                    <a:pt x="13" y="2648"/>
                  </a:lnTo>
                  <a:lnTo>
                    <a:pt x="7" y="2614"/>
                  </a:lnTo>
                  <a:lnTo>
                    <a:pt x="3" y="2581"/>
                  </a:lnTo>
                  <a:lnTo>
                    <a:pt x="0" y="2547"/>
                  </a:lnTo>
                  <a:lnTo>
                    <a:pt x="0" y="2512"/>
                  </a:lnTo>
                  <a:lnTo>
                    <a:pt x="0" y="1806"/>
                  </a:lnTo>
                  <a:lnTo>
                    <a:pt x="0" y="1772"/>
                  </a:lnTo>
                  <a:lnTo>
                    <a:pt x="3" y="1738"/>
                  </a:lnTo>
                  <a:lnTo>
                    <a:pt x="7" y="1704"/>
                  </a:lnTo>
                  <a:lnTo>
                    <a:pt x="13" y="1671"/>
                  </a:lnTo>
                  <a:lnTo>
                    <a:pt x="20" y="1639"/>
                  </a:lnTo>
                  <a:lnTo>
                    <a:pt x="30" y="1607"/>
                  </a:lnTo>
                  <a:lnTo>
                    <a:pt x="41" y="1576"/>
                  </a:lnTo>
                  <a:lnTo>
                    <a:pt x="52" y="1545"/>
                  </a:lnTo>
                  <a:lnTo>
                    <a:pt x="66" y="1516"/>
                  </a:lnTo>
                  <a:lnTo>
                    <a:pt x="80" y="1487"/>
                  </a:lnTo>
                  <a:lnTo>
                    <a:pt x="97" y="1458"/>
                  </a:lnTo>
                  <a:lnTo>
                    <a:pt x="115" y="1431"/>
                  </a:lnTo>
                  <a:lnTo>
                    <a:pt x="133" y="1404"/>
                  </a:lnTo>
                  <a:lnTo>
                    <a:pt x="153" y="1380"/>
                  </a:lnTo>
                  <a:lnTo>
                    <a:pt x="175" y="1355"/>
                  </a:lnTo>
                  <a:lnTo>
                    <a:pt x="196" y="1331"/>
                  </a:lnTo>
                  <a:lnTo>
                    <a:pt x="212" y="1318"/>
                  </a:lnTo>
                  <a:lnTo>
                    <a:pt x="235" y="1297"/>
                  </a:lnTo>
                  <a:lnTo>
                    <a:pt x="259" y="1277"/>
                  </a:lnTo>
                  <a:lnTo>
                    <a:pt x="284" y="1259"/>
                  </a:lnTo>
                  <a:lnTo>
                    <a:pt x="310" y="1241"/>
                  </a:lnTo>
                  <a:lnTo>
                    <a:pt x="336" y="1225"/>
                  </a:lnTo>
                  <a:lnTo>
                    <a:pt x="363" y="1210"/>
                  </a:lnTo>
                  <a:lnTo>
                    <a:pt x="391" y="1196"/>
                  </a:lnTo>
                  <a:lnTo>
                    <a:pt x="420" y="1184"/>
                  </a:lnTo>
                  <a:lnTo>
                    <a:pt x="450" y="1172"/>
                  </a:lnTo>
                  <a:lnTo>
                    <a:pt x="480" y="1162"/>
                  </a:lnTo>
                  <a:lnTo>
                    <a:pt x="510" y="1154"/>
                  </a:lnTo>
                  <a:lnTo>
                    <a:pt x="542" y="1147"/>
                  </a:lnTo>
                  <a:lnTo>
                    <a:pt x="573" y="1142"/>
                  </a:lnTo>
                  <a:lnTo>
                    <a:pt x="605" y="1137"/>
                  </a:lnTo>
                  <a:lnTo>
                    <a:pt x="639" y="1135"/>
                  </a:lnTo>
                  <a:lnTo>
                    <a:pt x="672" y="1134"/>
                  </a:lnTo>
                  <a:lnTo>
                    <a:pt x="1587" y="1134"/>
                  </a:lnTo>
                  <a:close/>
                  <a:moveTo>
                    <a:pt x="4975" y="2463"/>
                  </a:moveTo>
                  <a:lnTo>
                    <a:pt x="4975" y="2463"/>
                  </a:lnTo>
                  <a:lnTo>
                    <a:pt x="5006" y="2464"/>
                  </a:lnTo>
                  <a:lnTo>
                    <a:pt x="5036" y="2465"/>
                  </a:lnTo>
                  <a:lnTo>
                    <a:pt x="5067" y="2467"/>
                  </a:lnTo>
                  <a:lnTo>
                    <a:pt x="5097" y="2470"/>
                  </a:lnTo>
                  <a:lnTo>
                    <a:pt x="5128" y="2473"/>
                  </a:lnTo>
                  <a:lnTo>
                    <a:pt x="5158" y="2477"/>
                  </a:lnTo>
                  <a:lnTo>
                    <a:pt x="5187" y="2482"/>
                  </a:lnTo>
                  <a:lnTo>
                    <a:pt x="5217" y="2488"/>
                  </a:lnTo>
                  <a:lnTo>
                    <a:pt x="5246" y="2494"/>
                  </a:lnTo>
                  <a:lnTo>
                    <a:pt x="5275" y="2502"/>
                  </a:lnTo>
                  <a:lnTo>
                    <a:pt x="5304" y="2509"/>
                  </a:lnTo>
                  <a:lnTo>
                    <a:pt x="5331" y="2518"/>
                  </a:lnTo>
                  <a:lnTo>
                    <a:pt x="5360" y="2526"/>
                  </a:lnTo>
                  <a:lnTo>
                    <a:pt x="5387" y="2536"/>
                  </a:lnTo>
                  <a:lnTo>
                    <a:pt x="5415" y="2547"/>
                  </a:lnTo>
                  <a:lnTo>
                    <a:pt x="5442" y="2558"/>
                  </a:lnTo>
                  <a:lnTo>
                    <a:pt x="5469" y="2569"/>
                  </a:lnTo>
                  <a:lnTo>
                    <a:pt x="5495" y="2582"/>
                  </a:lnTo>
                  <a:lnTo>
                    <a:pt x="5521" y="2595"/>
                  </a:lnTo>
                  <a:lnTo>
                    <a:pt x="5547" y="2609"/>
                  </a:lnTo>
                  <a:lnTo>
                    <a:pt x="5573" y="2623"/>
                  </a:lnTo>
                  <a:lnTo>
                    <a:pt x="5597" y="2638"/>
                  </a:lnTo>
                  <a:lnTo>
                    <a:pt x="5622" y="2653"/>
                  </a:lnTo>
                  <a:lnTo>
                    <a:pt x="5647" y="2669"/>
                  </a:lnTo>
                  <a:lnTo>
                    <a:pt x="5670" y="2685"/>
                  </a:lnTo>
                  <a:lnTo>
                    <a:pt x="5694" y="2702"/>
                  </a:lnTo>
                  <a:lnTo>
                    <a:pt x="5716" y="2720"/>
                  </a:lnTo>
                  <a:lnTo>
                    <a:pt x="5739" y="2738"/>
                  </a:lnTo>
                  <a:lnTo>
                    <a:pt x="5761" y="2757"/>
                  </a:lnTo>
                  <a:lnTo>
                    <a:pt x="5783" y="2776"/>
                  </a:lnTo>
                  <a:lnTo>
                    <a:pt x="5804" y="2795"/>
                  </a:lnTo>
                  <a:lnTo>
                    <a:pt x="5824" y="2816"/>
                  </a:lnTo>
                  <a:lnTo>
                    <a:pt x="5845" y="2836"/>
                  </a:lnTo>
                  <a:lnTo>
                    <a:pt x="5864" y="2858"/>
                  </a:lnTo>
                  <a:lnTo>
                    <a:pt x="5883" y="2879"/>
                  </a:lnTo>
                  <a:lnTo>
                    <a:pt x="5902" y="2900"/>
                  </a:lnTo>
                  <a:lnTo>
                    <a:pt x="5920" y="2923"/>
                  </a:lnTo>
                  <a:lnTo>
                    <a:pt x="5938" y="2947"/>
                  </a:lnTo>
                  <a:lnTo>
                    <a:pt x="5954" y="2970"/>
                  </a:lnTo>
                  <a:lnTo>
                    <a:pt x="5971" y="2994"/>
                  </a:lnTo>
                  <a:lnTo>
                    <a:pt x="5987" y="3017"/>
                  </a:lnTo>
                  <a:lnTo>
                    <a:pt x="6002" y="3042"/>
                  </a:lnTo>
                  <a:lnTo>
                    <a:pt x="6017" y="3068"/>
                  </a:lnTo>
                  <a:lnTo>
                    <a:pt x="6031" y="3092"/>
                  </a:lnTo>
                  <a:lnTo>
                    <a:pt x="6045" y="3118"/>
                  </a:lnTo>
                  <a:lnTo>
                    <a:pt x="6058" y="3145"/>
                  </a:lnTo>
                  <a:lnTo>
                    <a:pt x="6070" y="3171"/>
                  </a:lnTo>
                  <a:lnTo>
                    <a:pt x="6082" y="3197"/>
                  </a:lnTo>
                  <a:lnTo>
                    <a:pt x="6093" y="3225"/>
                  </a:lnTo>
                  <a:lnTo>
                    <a:pt x="6103" y="3252"/>
                  </a:lnTo>
                  <a:lnTo>
                    <a:pt x="6113" y="3280"/>
                  </a:lnTo>
                  <a:lnTo>
                    <a:pt x="6122" y="3308"/>
                  </a:lnTo>
                  <a:lnTo>
                    <a:pt x="6131" y="3337"/>
                  </a:lnTo>
                  <a:lnTo>
                    <a:pt x="6138" y="3366"/>
                  </a:lnTo>
                  <a:lnTo>
                    <a:pt x="6146" y="3395"/>
                  </a:lnTo>
                  <a:lnTo>
                    <a:pt x="6152" y="3423"/>
                  </a:lnTo>
                  <a:lnTo>
                    <a:pt x="6158" y="3452"/>
                  </a:lnTo>
                  <a:lnTo>
                    <a:pt x="6163" y="3482"/>
                  </a:lnTo>
                  <a:lnTo>
                    <a:pt x="6166" y="3512"/>
                  </a:lnTo>
                  <a:lnTo>
                    <a:pt x="6171" y="3542"/>
                  </a:lnTo>
                  <a:lnTo>
                    <a:pt x="6173" y="3574"/>
                  </a:lnTo>
                  <a:lnTo>
                    <a:pt x="6175" y="3604"/>
                  </a:lnTo>
                  <a:lnTo>
                    <a:pt x="6176" y="3635"/>
                  </a:lnTo>
                  <a:lnTo>
                    <a:pt x="6176" y="3666"/>
                  </a:lnTo>
                  <a:lnTo>
                    <a:pt x="6176" y="3697"/>
                  </a:lnTo>
                  <a:lnTo>
                    <a:pt x="6175" y="3727"/>
                  </a:lnTo>
                  <a:lnTo>
                    <a:pt x="6173" y="3758"/>
                  </a:lnTo>
                  <a:lnTo>
                    <a:pt x="6171" y="3788"/>
                  </a:lnTo>
                  <a:lnTo>
                    <a:pt x="6166" y="3819"/>
                  </a:lnTo>
                  <a:lnTo>
                    <a:pt x="6163" y="3849"/>
                  </a:lnTo>
                  <a:lnTo>
                    <a:pt x="6158" y="3878"/>
                  </a:lnTo>
                  <a:lnTo>
                    <a:pt x="6152" y="3908"/>
                  </a:lnTo>
                  <a:lnTo>
                    <a:pt x="6146" y="3937"/>
                  </a:lnTo>
                  <a:lnTo>
                    <a:pt x="6138" y="3966"/>
                  </a:lnTo>
                  <a:lnTo>
                    <a:pt x="6131" y="3995"/>
                  </a:lnTo>
                  <a:lnTo>
                    <a:pt x="6122" y="4023"/>
                  </a:lnTo>
                  <a:lnTo>
                    <a:pt x="6113" y="4051"/>
                  </a:lnTo>
                  <a:lnTo>
                    <a:pt x="6103" y="4078"/>
                  </a:lnTo>
                  <a:lnTo>
                    <a:pt x="6093" y="4106"/>
                  </a:lnTo>
                  <a:lnTo>
                    <a:pt x="6082" y="4133"/>
                  </a:lnTo>
                  <a:lnTo>
                    <a:pt x="6070" y="4160"/>
                  </a:lnTo>
                  <a:lnTo>
                    <a:pt x="6058" y="4187"/>
                  </a:lnTo>
                  <a:lnTo>
                    <a:pt x="6045" y="4212"/>
                  </a:lnTo>
                  <a:lnTo>
                    <a:pt x="6031" y="4238"/>
                  </a:lnTo>
                  <a:lnTo>
                    <a:pt x="6017" y="4264"/>
                  </a:lnTo>
                  <a:lnTo>
                    <a:pt x="6002" y="4288"/>
                  </a:lnTo>
                  <a:lnTo>
                    <a:pt x="5987" y="4313"/>
                  </a:lnTo>
                  <a:lnTo>
                    <a:pt x="5971" y="4338"/>
                  </a:lnTo>
                  <a:lnTo>
                    <a:pt x="5954" y="4361"/>
                  </a:lnTo>
                  <a:lnTo>
                    <a:pt x="5938" y="4385"/>
                  </a:lnTo>
                  <a:lnTo>
                    <a:pt x="5920" y="4407"/>
                  </a:lnTo>
                  <a:lnTo>
                    <a:pt x="5902" y="4430"/>
                  </a:lnTo>
                  <a:lnTo>
                    <a:pt x="5883" y="4452"/>
                  </a:lnTo>
                  <a:lnTo>
                    <a:pt x="5864" y="4474"/>
                  </a:lnTo>
                  <a:lnTo>
                    <a:pt x="5845" y="4495"/>
                  </a:lnTo>
                  <a:lnTo>
                    <a:pt x="5824" y="4516"/>
                  </a:lnTo>
                  <a:lnTo>
                    <a:pt x="5804" y="4536"/>
                  </a:lnTo>
                  <a:lnTo>
                    <a:pt x="5783" y="4555"/>
                  </a:lnTo>
                  <a:lnTo>
                    <a:pt x="5761" y="4575"/>
                  </a:lnTo>
                  <a:lnTo>
                    <a:pt x="5739" y="4593"/>
                  </a:lnTo>
                  <a:lnTo>
                    <a:pt x="5716" y="4611"/>
                  </a:lnTo>
                  <a:lnTo>
                    <a:pt x="5694" y="4629"/>
                  </a:lnTo>
                  <a:lnTo>
                    <a:pt x="5670" y="4645"/>
                  </a:lnTo>
                  <a:lnTo>
                    <a:pt x="5647" y="4662"/>
                  </a:lnTo>
                  <a:lnTo>
                    <a:pt x="5622" y="4678"/>
                  </a:lnTo>
                  <a:lnTo>
                    <a:pt x="5597" y="4693"/>
                  </a:lnTo>
                  <a:lnTo>
                    <a:pt x="5573" y="4708"/>
                  </a:lnTo>
                  <a:lnTo>
                    <a:pt x="5547" y="4722"/>
                  </a:lnTo>
                  <a:lnTo>
                    <a:pt x="5521" y="4736"/>
                  </a:lnTo>
                  <a:lnTo>
                    <a:pt x="5495" y="4749"/>
                  </a:lnTo>
                  <a:lnTo>
                    <a:pt x="5469" y="4761"/>
                  </a:lnTo>
                  <a:lnTo>
                    <a:pt x="5442" y="4773"/>
                  </a:lnTo>
                  <a:lnTo>
                    <a:pt x="5415" y="4785"/>
                  </a:lnTo>
                  <a:lnTo>
                    <a:pt x="5387" y="4794"/>
                  </a:lnTo>
                  <a:lnTo>
                    <a:pt x="5360" y="4804"/>
                  </a:lnTo>
                  <a:lnTo>
                    <a:pt x="5331" y="4813"/>
                  </a:lnTo>
                  <a:lnTo>
                    <a:pt x="5304" y="4822"/>
                  </a:lnTo>
                  <a:lnTo>
                    <a:pt x="5275" y="4830"/>
                  </a:lnTo>
                  <a:lnTo>
                    <a:pt x="5246" y="4837"/>
                  </a:lnTo>
                  <a:lnTo>
                    <a:pt x="5217" y="4844"/>
                  </a:lnTo>
                  <a:lnTo>
                    <a:pt x="5187" y="4849"/>
                  </a:lnTo>
                  <a:lnTo>
                    <a:pt x="5158" y="4853"/>
                  </a:lnTo>
                  <a:lnTo>
                    <a:pt x="5128" y="4857"/>
                  </a:lnTo>
                  <a:lnTo>
                    <a:pt x="5097" y="4862"/>
                  </a:lnTo>
                  <a:lnTo>
                    <a:pt x="5067" y="4864"/>
                  </a:lnTo>
                  <a:lnTo>
                    <a:pt x="5036" y="4866"/>
                  </a:lnTo>
                  <a:lnTo>
                    <a:pt x="5006" y="4867"/>
                  </a:lnTo>
                  <a:lnTo>
                    <a:pt x="4975" y="4867"/>
                  </a:lnTo>
                  <a:lnTo>
                    <a:pt x="4943" y="4867"/>
                  </a:lnTo>
                  <a:lnTo>
                    <a:pt x="4912" y="4866"/>
                  </a:lnTo>
                  <a:lnTo>
                    <a:pt x="4881" y="4864"/>
                  </a:lnTo>
                  <a:lnTo>
                    <a:pt x="4851" y="4862"/>
                  </a:lnTo>
                  <a:lnTo>
                    <a:pt x="4821" y="4857"/>
                  </a:lnTo>
                  <a:lnTo>
                    <a:pt x="4791" y="4853"/>
                  </a:lnTo>
                  <a:lnTo>
                    <a:pt x="4761" y="4849"/>
                  </a:lnTo>
                  <a:lnTo>
                    <a:pt x="4732" y="4844"/>
                  </a:lnTo>
                  <a:lnTo>
                    <a:pt x="4702" y="4837"/>
                  </a:lnTo>
                  <a:lnTo>
                    <a:pt x="4673" y="4830"/>
                  </a:lnTo>
                  <a:lnTo>
                    <a:pt x="4646" y="4822"/>
                  </a:lnTo>
                  <a:lnTo>
                    <a:pt x="4617" y="4813"/>
                  </a:lnTo>
                  <a:lnTo>
                    <a:pt x="4589" y="4804"/>
                  </a:lnTo>
                  <a:lnTo>
                    <a:pt x="4561" y="4794"/>
                  </a:lnTo>
                  <a:lnTo>
                    <a:pt x="4534" y="4785"/>
                  </a:lnTo>
                  <a:lnTo>
                    <a:pt x="4506" y="4773"/>
                  </a:lnTo>
                  <a:lnTo>
                    <a:pt x="4479" y="4761"/>
                  </a:lnTo>
                  <a:lnTo>
                    <a:pt x="4454" y="4749"/>
                  </a:lnTo>
                  <a:lnTo>
                    <a:pt x="4427" y="4736"/>
                  </a:lnTo>
                  <a:lnTo>
                    <a:pt x="4401" y="4722"/>
                  </a:lnTo>
                  <a:lnTo>
                    <a:pt x="4377" y="4708"/>
                  </a:lnTo>
                  <a:lnTo>
                    <a:pt x="4351" y="4693"/>
                  </a:lnTo>
                  <a:lnTo>
                    <a:pt x="4326" y="4678"/>
                  </a:lnTo>
                  <a:lnTo>
                    <a:pt x="4303" y="4662"/>
                  </a:lnTo>
                  <a:lnTo>
                    <a:pt x="4279" y="4645"/>
                  </a:lnTo>
                  <a:lnTo>
                    <a:pt x="4255" y="4629"/>
                  </a:lnTo>
                  <a:lnTo>
                    <a:pt x="4232" y="4611"/>
                  </a:lnTo>
                  <a:lnTo>
                    <a:pt x="4209" y="4593"/>
                  </a:lnTo>
                  <a:lnTo>
                    <a:pt x="4188" y="4575"/>
                  </a:lnTo>
                  <a:lnTo>
                    <a:pt x="4167" y="4555"/>
                  </a:lnTo>
                  <a:lnTo>
                    <a:pt x="4145" y="4536"/>
                  </a:lnTo>
                  <a:lnTo>
                    <a:pt x="4125" y="4516"/>
                  </a:lnTo>
                  <a:lnTo>
                    <a:pt x="4104" y="4495"/>
                  </a:lnTo>
                  <a:lnTo>
                    <a:pt x="4085" y="4474"/>
                  </a:lnTo>
                  <a:lnTo>
                    <a:pt x="4066" y="4452"/>
                  </a:lnTo>
                  <a:lnTo>
                    <a:pt x="4047" y="4430"/>
                  </a:lnTo>
                  <a:lnTo>
                    <a:pt x="4029" y="4407"/>
                  </a:lnTo>
                  <a:lnTo>
                    <a:pt x="4011" y="4385"/>
                  </a:lnTo>
                  <a:lnTo>
                    <a:pt x="3994" y="4361"/>
                  </a:lnTo>
                  <a:lnTo>
                    <a:pt x="3978" y="4338"/>
                  </a:lnTo>
                  <a:lnTo>
                    <a:pt x="3962" y="4313"/>
                  </a:lnTo>
                  <a:lnTo>
                    <a:pt x="3947" y="4288"/>
                  </a:lnTo>
                  <a:lnTo>
                    <a:pt x="3932" y="4264"/>
                  </a:lnTo>
                  <a:lnTo>
                    <a:pt x="3918" y="4238"/>
                  </a:lnTo>
                  <a:lnTo>
                    <a:pt x="3904" y="4212"/>
                  </a:lnTo>
                  <a:lnTo>
                    <a:pt x="3891" y="4187"/>
                  </a:lnTo>
                  <a:lnTo>
                    <a:pt x="3878" y="4160"/>
                  </a:lnTo>
                  <a:lnTo>
                    <a:pt x="3866" y="4133"/>
                  </a:lnTo>
                  <a:lnTo>
                    <a:pt x="3856" y="4106"/>
                  </a:lnTo>
                  <a:lnTo>
                    <a:pt x="3845" y="4078"/>
                  </a:lnTo>
                  <a:lnTo>
                    <a:pt x="3835" y="4051"/>
                  </a:lnTo>
                  <a:lnTo>
                    <a:pt x="3827" y="4023"/>
                  </a:lnTo>
                  <a:lnTo>
                    <a:pt x="3818" y="3995"/>
                  </a:lnTo>
                  <a:lnTo>
                    <a:pt x="3811" y="3966"/>
                  </a:lnTo>
                  <a:lnTo>
                    <a:pt x="3803" y="3937"/>
                  </a:lnTo>
                  <a:lnTo>
                    <a:pt x="3797" y="3908"/>
                  </a:lnTo>
                  <a:lnTo>
                    <a:pt x="3791" y="3878"/>
                  </a:lnTo>
                  <a:lnTo>
                    <a:pt x="3786" y="3849"/>
                  </a:lnTo>
                  <a:lnTo>
                    <a:pt x="3782" y="3819"/>
                  </a:lnTo>
                  <a:lnTo>
                    <a:pt x="3779" y="3788"/>
                  </a:lnTo>
                  <a:lnTo>
                    <a:pt x="3775" y="3758"/>
                  </a:lnTo>
                  <a:lnTo>
                    <a:pt x="3774" y="3727"/>
                  </a:lnTo>
                  <a:lnTo>
                    <a:pt x="3773" y="3697"/>
                  </a:lnTo>
                  <a:lnTo>
                    <a:pt x="3772" y="3666"/>
                  </a:lnTo>
                  <a:lnTo>
                    <a:pt x="3773" y="3635"/>
                  </a:lnTo>
                  <a:lnTo>
                    <a:pt x="3774" y="3604"/>
                  </a:lnTo>
                  <a:lnTo>
                    <a:pt x="3775" y="3574"/>
                  </a:lnTo>
                  <a:lnTo>
                    <a:pt x="3779" y="3542"/>
                  </a:lnTo>
                  <a:lnTo>
                    <a:pt x="3782" y="3512"/>
                  </a:lnTo>
                  <a:lnTo>
                    <a:pt x="3786" y="3482"/>
                  </a:lnTo>
                  <a:lnTo>
                    <a:pt x="3791" y="3452"/>
                  </a:lnTo>
                  <a:lnTo>
                    <a:pt x="3797" y="3423"/>
                  </a:lnTo>
                  <a:lnTo>
                    <a:pt x="3803" y="3395"/>
                  </a:lnTo>
                  <a:lnTo>
                    <a:pt x="3811" y="3366"/>
                  </a:lnTo>
                  <a:lnTo>
                    <a:pt x="3818" y="3337"/>
                  </a:lnTo>
                  <a:lnTo>
                    <a:pt x="3827" y="3308"/>
                  </a:lnTo>
                  <a:lnTo>
                    <a:pt x="3835" y="3280"/>
                  </a:lnTo>
                  <a:lnTo>
                    <a:pt x="3845" y="3252"/>
                  </a:lnTo>
                  <a:lnTo>
                    <a:pt x="3856" y="3225"/>
                  </a:lnTo>
                  <a:lnTo>
                    <a:pt x="3866" y="3197"/>
                  </a:lnTo>
                  <a:lnTo>
                    <a:pt x="3878" y="3171"/>
                  </a:lnTo>
                  <a:lnTo>
                    <a:pt x="3891" y="3145"/>
                  </a:lnTo>
                  <a:lnTo>
                    <a:pt x="3904" y="3118"/>
                  </a:lnTo>
                  <a:lnTo>
                    <a:pt x="3918" y="3092"/>
                  </a:lnTo>
                  <a:lnTo>
                    <a:pt x="3932" y="3068"/>
                  </a:lnTo>
                  <a:lnTo>
                    <a:pt x="3947" y="3042"/>
                  </a:lnTo>
                  <a:lnTo>
                    <a:pt x="3962" y="3017"/>
                  </a:lnTo>
                  <a:lnTo>
                    <a:pt x="3978" y="2994"/>
                  </a:lnTo>
                  <a:lnTo>
                    <a:pt x="3994" y="2970"/>
                  </a:lnTo>
                  <a:lnTo>
                    <a:pt x="4011" y="2947"/>
                  </a:lnTo>
                  <a:lnTo>
                    <a:pt x="4029" y="2923"/>
                  </a:lnTo>
                  <a:lnTo>
                    <a:pt x="4047" y="2900"/>
                  </a:lnTo>
                  <a:lnTo>
                    <a:pt x="4066" y="2879"/>
                  </a:lnTo>
                  <a:lnTo>
                    <a:pt x="4085" y="2858"/>
                  </a:lnTo>
                  <a:lnTo>
                    <a:pt x="4104" y="2836"/>
                  </a:lnTo>
                  <a:lnTo>
                    <a:pt x="4125" y="2816"/>
                  </a:lnTo>
                  <a:lnTo>
                    <a:pt x="4145" y="2795"/>
                  </a:lnTo>
                  <a:lnTo>
                    <a:pt x="4167" y="2776"/>
                  </a:lnTo>
                  <a:lnTo>
                    <a:pt x="4188" y="2757"/>
                  </a:lnTo>
                  <a:lnTo>
                    <a:pt x="4209" y="2738"/>
                  </a:lnTo>
                  <a:lnTo>
                    <a:pt x="4232" y="2720"/>
                  </a:lnTo>
                  <a:lnTo>
                    <a:pt x="4255" y="2702"/>
                  </a:lnTo>
                  <a:lnTo>
                    <a:pt x="4279" y="2685"/>
                  </a:lnTo>
                  <a:lnTo>
                    <a:pt x="4303" y="2669"/>
                  </a:lnTo>
                  <a:lnTo>
                    <a:pt x="4326" y="2653"/>
                  </a:lnTo>
                  <a:lnTo>
                    <a:pt x="4351" y="2638"/>
                  </a:lnTo>
                  <a:lnTo>
                    <a:pt x="4377" y="2623"/>
                  </a:lnTo>
                  <a:lnTo>
                    <a:pt x="4401" y="2609"/>
                  </a:lnTo>
                  <a:lnTo>
                    <a:pt x="4427" y="2595"/>
                  </a:lnTo>
                  <a:lnTo>
                    <a:pt x="4454" y="2582"/>
                  </a:lnTo>
                  <a:lnTo>
                    <a:pt x="4479" y="2569"/>
                  </a:lnTo>
                  <a:lnTo>
                    <a:pt x="4506" y="2558"/>
                  </a:lnTo>
                  <a:lnTo>
                    <a:pt x="4534" y="2547"/>
                  </a:lnTo>
                  <a:lnTo>
                    <a:pt x="4561" y="2536"/>
                  </a:lnTo>
                  <a:lnTo>
                    <a:pt x="4589" y="2526"/>
                  </a:lnTo>
                  <a:lnTo>
                    <a:pt x="4617" y="2518"/>
                  </a:lnTo>
                  <a:lnTo>
                    <a:pt x="4646" y="2509"/>
                  </a:lnTo>
                  <a:lnTo>
                    <a:pt x="4673" y="2502"/>
                  </a:lnTo>
                  <a:lnTo>
                    <a:pt x="4702" y="2494"/>
                  </a:lnTo>
                  <a:lnTo>
                    <a:pt x="4732" y="2488"/>
                  </a:lnTo>
                  <a:lnTo>
                    <a:pt x="4761" y="2482"/>
                  </a:lnTo>
                  <a:lnTo>
                    <a:pt x="4791" y="2477"/>
                  </a:lnTo>
                  <a:lnTo>
                    <a:pt x="4821" y="2473"/>
                  </a:lnTo>
                  <a:lnTo>
                    <a:pt x="4851" y="2470"/>
                  </a:lnTo>
                  <a:lnTo>
                    <a:pt x="4881" y="2467"/>
                  </a:lnTo>
                  <a:lnTo>
                    <a:pt x="4912" y="2465"/>
                  </a:lnTo>
                  <a:lnTo>
                    <a:pt x="4943" y="2464"/>
                  </a:lnTo>
                  <a:lnTo>
                    <a:pt x="4975" y="2463"/>
                  </a:lnTo>
                  <a:close/>
                  <a:moveTo>
                    <a:pt x="5548" y="3088"/>
                  </a:moveTo>
                  <a:lnTo>
                    <a:pt x="4727" y="4441"/>
                  </a:lnTo>
                  <a:lnTo>
                    <a:pt x="4757" y="4450"/>
                  </a:lnTo>
                  <a:lnTo>
                    <a:pt x="4787" y="4458"/>
                  </a:lnTo>
                  <a:lnTo>
                    <a:pt x="4817" y="4464"/>
                  </a:lnTo>
                  <a:lnTo>
                    <a:pt x="4848" y="4469"/>
                  </a:lnTo>
                  <a:lnTo>
                    <a:pt x="4879" y="4474"/>
                  </a:lnTo>
                  <a:lnTo>
                    <a:pt x="4910" y="4477"/>
                  </a:lnTo>
                  <a:lnTo>
                    <a:pt x="4942" y="4479"/>
                  </a:lnTo>
                  <a:lnTo>
                    <a:pt x="4975" y="4479"/>
                  </a:lnTo>
                  <a:lnTo>
                    <a:pt x="5016" y="4478"/>
                  </a:lnTo>
                  <a:lnTo>
                    <a:pt x="5057" y="4475"/>
                  </a:lnTo>
                  <a:lnTo>
                    <a:pt x="5098" y="4469"/>
                  </a:lnTo>
                  <a:lnTo>
                    <a:pt x="5139" y="4463"/>
                  </a:lnTo>
                  <a:lnTo>
                    <a:pt x="5178" y="4453"/>
                  </a:lnTo>
                  <a:lnTo>
                    <a:pt x="5217" y="4443"/>
                  </a:lnTo>
                  <a:lnTo>
                    <a:pt x="5254" y="4430"/>
                  </a:lnTo>
                  <a:lnTo>
                    <a:pt x="5291" y="4415"/>
                  </a:lnTo>
                  <a:lnTo>
                    <a:pt x="5327" y="4399"/>
                  </a:lnTo>
                  <a:lnTo>
                    <a:pt x="5363" y="4381"/>
                  </a:lnTo>
                  <a:lnTo>
                    <a:pt x="5397" y="4361"/>
                  </a:lnTo>
                  <a:lnTo>
                    <a:pt x="5429" y="4340"/>
                  </a:lnTo>
                  <a:lnTo>
                    <a:pt x="5461" y="4317"/>
                  </a:lnTo>
                  <a:lnTo>
                    <a:pt x="5492" y="4294"/>
                  </a:lnTo>
                  <a:lnTo>
                    <a:pt x="5521" y="4268"/>
                  </a:lnTo>
                  <a:lnTo>
                    <a:pt x="5550" y="4241"/>
                  </a:lnTo>
                  <a:lnTo>
                    <a:pt x="5577" y="4212"/>
                  </a:lnTo>
                  <a:lnTo>
                    <a:pt x="5603" y="4183"/>
                  </a:lnTo>
                  <a:lnTo>
                    <a:pt x="5626" y="4152"/>
                  </a:lnTo>
                  <a:lnTo>
                    <a:pt x="5649" y="4120"/>
                  </a:lnTo>
                  <a:lnTo>
                    <a:pt x="5670" y="4088"/>
                  </a:lnTo>
                  <a:lnTo>
                    <a:pt x="5689" y="4054"/>
                  </a:lnTo>
                  <a:lnTo>
                    <a:pt x="5708" y="4018"/>
                  </a:lnTo>
                  <a:lnTo>
                    <a:pt x="5724" y="3982"/>
                  </a:lnTo>
                  <a:lnTo>
                    <a:pt x="5739" y="3945"/>
                  </a:lnTo>
                  <a:lnTo>
                    <a:pt x="5752" y="3908"/>
                  </a:lnTo>
                  <a:lnTo>
                    <a:pt x="5762" y="3869"/>
                  </a:lnTo>
                  <a:lnTo>
                    <a:pt x="5772" y="3830"/>
                  </a:lnTo>
                  <a:lnTo>
                    <a:pt x="5778" y="3789"/>
                  </a:lnTo>
                  <a:lnTo>
                    <a:pt x="5784" y="3748"/>
                  </a:lnTo>
                  <a:lnTo>
                    <a:pt x="5787" y="3707"/>
                  </a:lnTo>
                  <a:lnTo>
                    <a:pt x="5788" y="3666"/>
                  </a:lnTo>
                  <a:lnTo>
                    <a:pt x="5787" y="3624"/>
                  </a:lnTo>
                  <a:lnTo>
                    <a:pt x="5784" y="3582"/>
                  </a:lnTo>
                  <a:lnTo>
                    <a:pt x="5778" y="3541"/>
                  </a:lnTo>
                  <a:lnTo>
                    <a:pt x="5772" y="3502"/>
                  </a:lnTo>
                  <a:lnTo>
                    <a:pt x="5762" y="3462"/>
                  </a:lnTo>
                  <a:lnTo>
                    <a:pt x="5752" y="3423"/>
                  </a:lnTo>
                  <a:lnTo>
                    <a:pt x="5739" y="3386"/>
                  </a:lnTo>
                  <a:lnTo>
                    <a:pt x="5724" y="3348"/>
                  </a:lnTo>
                  <a:lnTo>
                    <a:pt x="5708" y="3313"/>
                  </a:lnTo>
                  <a:lnTo>
                    <a:pt x="5689" y="3278"/>
                  </a:lnTo>
                  <a:lnTo>
                    <a:pt x="5670" y="3243"/>
                  </a:lnTo>
                  <a:lnTo>
                    <a:pt x="5649" y="3210"/>
                  </a:lnTo>
                  <a:lnTo>
                    <a:pt x="5626" y="3179"/>
                  </a:lnTo>
                  <a:lnTo>
                    <a:pt x="5603" y="3148"/>
                  </a:lnTo>
                  <a:lnTo>
                    <a:pt x="5577" y="3118"/>
                  </a:lnTo>
                  <a:lnTo>
                    <a:pt x="5550" y="3090"/>
                  </a:lnTo>
                  <a:lnTo>
                    <a:pt x="5548" y="3088"/>
                  </a:lnTo>
                  <a:close/>
                  <a:moveTo>
                    <a:pt x="4398" y="4239"/>
                  </a:moveTo>
                  <a:lnTo>
                    <a:pt x="5217" y="2889"/>
                  </a:lnTo>
                  <a:lnTo>
                    <a:pt x="5188" y="2880"/>
                  </a:lnTo>
                  <a:lnTo>
                    <a:pt x="5159" y="2873"/>
                  </a:lnTo>
                  <a:lnTo>
                    <a:pt x="5129" y="2866"/>
                  </a:lnTo>
                  <a:lnTo>
                    <a:pt x="5099" y="2861"/>
                  </a:lnTo>
                  <a:lnTo>
                    <a:pt x="5068" y="2858"/>
                  </a:lnTo>
                  <a:lnTo>
                    <a:pt x="5037" y="2854"/>
                  </a:lnTo>
                  <a:lnTo>
                    <a:pt x="5006" y="2852"/>
                  </a:lnTo>
                  <a:lnTo>
                    <a:pt x="4975" y="2852"/>
                  </a:lnTo>
                  <a:lnTo>
                    <a:pt x="4933" y="2853"/>
                  </a:lnTo>
                  <a:lnTo>
                    <a:pt x="4891" y="2855"/>
                  </a:lnTo>
                  <a:lnTo>
                    <a:pt x="4850" y="2861"/>
                  </a:lnTo>
                  <a:lnTo>
                    <a:pt x="4811" y="2868"/>
                  </a:lnTo>
                  <a:lnTo>
                    <a:pt x="4771" y="2877"/>
                  </a:lnTo>
                  <a:lnTo>
                    <a:pt x="4732" y="2889"/>
                  </a:lnTo>
                  <a:lnTo>
                    <a:pt x="4695" y="2902"/>
                  </a:lnTo>
                  <a:lnTo>
                    <a:pt x="4657" y="2915"/>
                  </a:lnTo>
                  <a:lnTo>
                    <a:pt x="4622" y="2932"/>
                  </a:lnTo>
                  <a:lnTo>
                    <a:pt x="4587" y="2950"/>
                  </a:lnTo>
                  <a:lnTo>
                    <a:pt x="4552" y="2969"/>
                  </a:lnTo>
                  <a:lnTo>
                    <a:pt x="4519" y="2990"/>
                  </a:lnTo>
                  <a:lnTo>
                    <a:pt x="4487" y="3013"/>
                  </a:lnTo>
                  <a:lnTo>
                    <a:pt x="4457" y="3038"/>
                  </a:lnTo>
                  <a:lnTo>
                    <a:pt x="4427" y="3063"/>
                  </a:lnTo>
                  <a:lnTo>
                    <a:pt x="4399" y="3090"/>
                  </a:lnTo>
                  <a:lnTo>
                    <a:pt x="4372" y="3118"/>
                  </a:lnTo>
                  <a:lnTo>
                    <a:pt x="4347" y="3148"/>
                  </a:lnTo>
                  <a:lnTo>
                    <a:pt x="4322" y="3179"/>
                  </a:lnTo>
                  <a:lnTo>
                    <a:pt x="4299" y="3210"/>
                  </a:lnTo>
                  <a:lnTo>
                    <a:pt x="4278" y="3243"/>
                  </a:lnTo>
                  <a:lnTo>
                    <a:pt x="4259" y="3278"/>
                  </a:lnTo>
                  <a:lnTo>
                    <a:pt x="4240" y="3313"/>
                  </a:lnTo>
                  <a:lnTo>
                    <a:pt x="4224" y="3348"/>
                  </a:lnTo>
                  <a:lnTo>
                    <a:pt x="4210" y="3386"/>
                  </a:lnTo>
                  <a:lnTo>
                    <a:pt x="4198" y="3423"/>
                  </a:lnTo>
                  <a:lnTo>
                    <a:pt x="4186" y="3462"/>
                  </a:lnTo>
                  <a:lnTo>
                    <a:pt x="4177" y="3502"/>
                  </a:lnTo>
                  <a:lnTo>
                    <a:pt x="4170" y="3541"/>
                  </a:lnTo>
                  <a:lnTo>
                    <a:pt x="4164" y="3582"/>
                  </a:lnTo>
                  <a:lnTo>
                    <a:pt x="4162" y="3624"/>
                  </a:lnTo>
                  <a:lnTo>
                    <a:pt x="4161" y="3666"/>
                  </a:lnTo>
                  <a:lnTo>
                    <a:pt x="4162" y="3707"/>
                  </a:lnTo>
                  <a:lnTo>
                    <a:pt x="4164" y="3748"/>
                  </a:lnTo>
                  <a:lnTo>
                    <a:pt x="4170" y="3789"/>
                  </a:lnTo>
                  <a:lnTo>
                    <a:pt x="4177" y="3829"/>
                  </a:lnTo>
                  <a:lnTo>
                    <a:pt x="4186" y="3868"/>
                  </a:lnTo>
                  <a:lnTo>
                    <a:pt x="4197" y="3907"/>
                  </a:lnTo>
                  <a:lnTo>
                    <a:pt x="4209" y="3944"/>
                  </a:lnTo>
                  <a:lnTo>
                    <a:pt x="4224" y="3982"/>
                  </a:lnTo>
                  <a:lnTo>
                    <a:pt x="4240" y="4017"/>
                  </a:lnTo>
                  <a:lnTo>
                    <a:pt x="4259" y="4053"/>
                  </a:lnTo>
                  <a:lnTo>
                    <a:pt x="4278" y="4087"/>
                  </a:lnTo>
                  <a:lnTo>
                    <a:pt x="4298" y="4119"/>
                  </a:lnTo>
                  <a:lnTo>
                    <a:pt x="4321" y="4151"/>
                  </a:lnTo>
                  <a:lnTo>
                    <a:pt x="4346" y="4182"/>
                  </a:lnTo>
                  <a:lnTo>
                    <a:pt x="4371" y="4211"/>
                  </a:lnTo>
                  <a:lnTo>
                    <a:pt x="4398" y="4239"/>
                  </a:lnTo>
                  <a:close/>
                  <a:moveTo>
                    <a:pt x="3365" y="684"/>
                  </a:moveTo>
                  <a:lnTo>
                    <a:pt x="3603" y="684"/>
                  </a:lnTo>
                  <a:lnTo>
                    <a:pt x="3603" y="3680"/>
                  </a:lnTo>
                  <a:lnTo>
                    <a:pt x="3365" y="3680"/>
                  </a:lnTo>
                  <a:lnTo>
                    <a:pt x="3365" y="684"/>
                  </a:lnTo>
                  <a:close/>
                  <a:moveTo>
                    <a:pt x="2103" y="1731"/>
                  </a:moveTo>
                  <a:lnTo>
                    <a:pt x="2958" y="1069"/>
                  </a:lnTo>
                  <a:lnTo>
                    <a:pt x="2975" y="1054"/>
                  </a:lnTo>
                  <a:lnTo>
                    <a:pt x="2991" y="1038"/>
                  </a:lnTo>
                  <a:lnTo>
                    <a:pt x="3004" y="1021"/>
                  </a:lnTo>
                  <a:lnTo>
                    <a:pt x="3016" y="1002"/>
                  </a:lnTo>
                  <a:lnTo>
                    <a:pt x="3025" y="983"/>
                  </a:lnTo>
                  <a:lnTo>
                    <a:pt x="3033" y="963"/>
                  </a:lnTo>
                  <a:lnTo>
                    <a:pt x="3039" y="942"/>
                  </a:lnTo>
                  <a:lnTo>
                    <a:pt x="3042" y="921"/>
                  </a:lnTo>
                  <a:lnTo>
                    <a:pt x="3044" y="901"/>
                  </a:lnTo>
                  <a:lnTo>
                    <a:pt x="3043" y="879"/>
                  </a:lnTo>
                  <a:lnTo>
                    <a:pt x="3041" y="858"/>
                  </a:lnTo>
                  <a:lnTo>
                    <a:pt x="3037" y="836"/>
                  </a:lnTo>
                  <a:lnTo>
                    <a:pt x="3031" y="816"/>
                  </a:lnTo>
                  <a:lnTo>
                    <a:pt x="3022" y="796"/>
                  </a:lnTo>
                  <a:lnTo>
                    <a:pt x="3011" y="776"/>
                  </a:lnTo>
                  <a:lnTo>
                    <a:pt x="2998" y="757"/>
                  </a:lnTo>
                  <a:lnTo>
                    <a:pt x="2983" y="740"/>
                  </a:lnTo>
                  <a:lnTo>
                    <a:pt x="2967" y="725"/>
                  </a:lnTo>
                  <a:lnTo>
                    <a:pt x="2950" y="711"/>
                  </a:lnTo>
                  <a:lnTo>
                    <a:pt x="2931" y="700"/>
                  </a:lnTo>
                  <a:lnTo>
                    <a:pt x="2912" y="691"/>
                  </a:lnTo>
                  <a:lnTo>
                    <a:pt x="2892" y="683"/>
                  </a:lnTo>
                  <a:lnTo>
                    <a:pt x="2872" y="677"/>
                  </a:lnTo>
                  <a:lnTo>
                    <a:pt x="2851" y="673"/>
                  </a:lnTo>
                  <a:lnTo>
                    <a:pt x="2829" y="671"/>
                  </a:lnTo>
                  <a:lnTo>
                    <a:pt x="2808" y="671"/>
                  </a:lnTo>
                  <a:lnTo>
                    <a:pt x="2786" y="674"/>
                  </a:lnTo>
                  <a:lnTo>
                    <a:pt x="2766" y="679"/>
                  </a:lnTo>
                  <a:lnTo>
                    <a:pt x="2744" y="685"/>
                  </a:lnTo>
                  <a:lnTo>
                    <a:pt x="2725" y="694"/>
                  </a:lnTo>
                  <a:lnTo>
                    <a:pt x="2705" y="704"/>
                  </a:lnTo>
                  <a:lnTo>
                    <a:pt x="2687" y="717"/>
                  </a:lnTo>
                  <a:lnTo>
                    <a:pt x="1831" y="1380"/>
                  </a:lnTo>
                  <a:lnTo>
                    <a:pt x="1813" y="1395"/>
                  </a:lnTo>
                  <a:lnTo>
                    <a:pt x="1798" y="1411"/>
                  </a:lnTo>
                  <a:lnTo>
                    <a:pt x="1785" y="1428"/>
                  </a:lnTo>
                  <a:lnTo>
                    <a:pt x="1774" y="1446"/>
                  </a:lnTo>
                  <a:lnTo>
                    <a:pt x="1764" y="1465"/>
                  </a:lnTo>
                  <a:lnTo>
                    <a:pt x="1756" y="1486"/>
                  </a:lnTo>
                  <a:lnTo>
                    <a:pt x="1750" y="1506"/>
                  </a:lnTo>
                  <a:lnTo>
                    <a:pt x="1747" y="1526"/>
                  </a:lnTo>
                  <a:lnTo>
                    <a:pt x="1745" y="1548"/>
                  </a:lnTo>
                  <a:lnTo>
                    <a:pt x="1745" y="1569"/>
                  </a:lnTo>
                  <a:lnTo>
                    <a:pt x="1748" y="1591"/>
                  </a:lnTo>
                  <a:lnTo>
                    <a:pt x="1752" y="1612"/>
                  </a:lnTo>
                  <a:lnTo>
                    <a:pt x="1758" y="1633"/>
                  </a:lnTo>
                  <a:lnTo>
                    <a:pt x="1767" y="1653"/>
                  </a:lnTo>
                  <a:lnTo>
                    <a:pt x="1778" y="1672"/>
                  </a:lnTo>
                  <a:lnTo>
                    <a:pt x="1791" y="1690"/>
                  </a:lnTo>
                  <a:lnTo>
                    <a:pt x="1806" y="1709"/>
                  </a:lnTo>
                  <a:lnTo>
                    <a:pt x="1822" y="1724"/>
                  </a:lnTo>
                  <a:lnTo>
                    <a:pt x="1839" y="1737"/>
                  </a:lnTo>
                  <a:lnTo>
                    <a:pt x="1857" y="1748"/>
                  </a:lnTo>
                  <a:lnTo>
                    <a:pt x="1876" y="1758"/>
                  </a:lnTo>
                  <a:lnTo>
                    <a:pt x="1897" y="1765"/>
                  </a:lnTo>
                  <a:lnTo>
                    <a:pt x="1917" y="1772"/>
                  </a:lnTo>
                  <a:lnTo>
                    <a:pt x="1939" y="1775"/>
                  </a:lnTo>
                  <a:lnTo>
                    <a:pt x="1960" y="1777"/>
                  </a:lnTo>
                  <a:lnTo>
                    <a:pt x="1981" y="1776"/>
                  </a:lnTo>
                  <a:lnTo>
                    <a:pt x="2002" y="1774"/>
                  </a:lnTo>
                  <a:lnTo>
                    <a:pt x="2023" y="1770"/>
                  </a:lnTo>
                  <a:lnTo>
                    <a:pt x="2044" y="1763"/>
                  </a:lnTo>
                  <a:lnTo>
                    <a:pt x="2064" y="1755"/>
                  </a:lnTo>
                  <a:lnTo>
                    <a:pt x="2083" y="1744"/>
                  </a:lnTo>
                  <a:lnTo>
                    <a:pt x="2103" y="1731"/>
                  </a:lnTo>
                  <a:close/>
                  <a:moveTo>
                    <a:pt x="1456" y="2739"/>
                  </a:moveTo>
                  <a:lnTo>
                    <a:pt x="1456" y="1580"/>
                  </a:lnTo>
                  <a:lnTo>
                    <a:pt x="672" y="1580"/>
                  </a:lnTo>
                  <a:lnTo>
                    <a:pt x="649" y="1581"/>
                  </a:lnTo>
                  <a:lnTo>
                    <a:pt x="629" y="1583"/>
                  </a:lnTo>
                  <a:lnTo>
                    <a:pt x="609" y="1589"/>
                  </a:lnTo>
                  <a:lnTo>
                    <a:pt x="588" y="1595"/>
                  </a:lnTo>
                  <a:lnTo>
                    <a:pt x="570" y="1604"/>
                  </a:lnTo>
                  <a:lnTo>
                    <a:pt x="552" y="1613"/>
                  </a:lnTo>
                  <a:lnTo>
                    <a:pt x="536" y="1625"/>
                  </a:lnTo>
                  <a:lnTo>
                    <a:pt x="520" y="1638"/>
                  </a:lnTo>
                  <a:lnTo>
                    <a:pt x="511" y="1647"/>
                  </a:lnTo>
                  <a:lnTo>
                    <a:pt x="497" y="1663"/>
                  </a:lnTo>
                  <a:lnTo>
                    <a:pt x="483" y="1680"/>
                  </a:lnTo>
                  <a:lnTo>
                    <a:pt x="472" y="1699"/>
                  </a:lnTo>
                  <a:lnTo>
                    <a:pt x="463" y="1718"/>
                  </a:lnTo>
                  <a:lnTo>
                    <a:pt x="455" y="1739"/>
                  </a:lnTo>
                  <a:lnTo>
                    <a:pt x="449" y="1761"/>
                  </a:lnTo>
                  <a:lnTo>
                    <a:pt x="446" y="1784"/>
                  </a:lnTo>
                  <a:lnTo>
                    <a:pt x="445" y="1806"/>
                  </a:lnTo>
                  <a:lnTo>
                    <a:pt x="445" y="2512"/>
                  </a:lnTo>
                  <a:lnTo>
                    <a:pt x="446" y="2535"/>
                  </a:lnTo>
                  <a:lnTo>
                    <a:pt x="449" y="2558"/>
                  </a:lnTo>
                  <a:lnTo>
                    <a:pt x="455" y="2579"/>
                  </a:lnTo>
                  <a:lnTo>
                    <a:pt x="463" y="2600"/>
                  </a:lnTo>
                  <a:lnTo>
                    <a:pt x="472" y="2620"/>
                  </a:lnTo>
                  <a:lnTo>
                    <a:pt x="483" y="2639"/>
                  </a:lnTo>
                  <a:lnTo>
                    <a:pt x="497" y="2656"/>
                  </a:lnTo>
                  <a:lnTo>
                    <a:pt x="511" y="2672"/>
                  </a:lnTo>
                  <a:lnTo>
                    <a:pt x="527" y="2687"/>
                  </a:lnTo>
                  <a:lnTo>
                    <a:pt x="545" y="2700"/>
                  </a:lnTo>
                  <a:lnTo>
                    <a:pt x="564" y="2712"/>
                  </a:lnTo>
                  <a:lnTo>
                    <a:pt x="584" y="2721"/>
                  </a:lnTo>
                  <a:lnTo>
                    <a:pt x="604" y="2729"/>
                  </a:lnTo>
                  <a:lnTo>
                    <a:pt x="626" y="2734"/>
                  </a:lnTo>
                  <a:lnTo>
                    <a:pt x="648" y="2738"/>
                  </a:lnTo>
                  <a:lnTo>
                    <a:pt x="672" y="2739"/>
                  </a:lnTo>
                  <a:lnTo>
                    <a:pt x="1456" y="2739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6" name="KSO_Shape"/>
            <p:cNvSpPr/>
            <p:nvPr/>
          </p:nvSpPr>
          <p:spPr bwMode="auto">
            <a:xfrm>
              <a:off x="8106188" y="4332604"/>
              <a:ext cx="524964" cy="328906"/>
            </a:xfrm>
            <a:custGeom>
              <a:avLst/>
              <a:gdLst>
                <a:gd name="T0" fmla="*/ 2147483646 w 257"/>
                <a:gd name="T1" fmla="*/ 2147483646 h 191"/>
                <a:gd name="T2" fmla="*/ 2147483646 w 257"/>
                <a:gd name="T3" fmla="*/ 2147483646 h 191"/>
                <a:gd name="T4" fmla="*/ 2147483646 w 257"/>
                <a:gd name="T5" fmla="*/ 2147483646 h 191"/>
                <a:gd name="T6" fmla="*/ 2147483646 w 257"/>
                <a:gd name="T7" fmla="*/ 2147483646 h 191"/>
                <a:gd name="T8" fmla="*/ 2147483646 w 257"/>
                <a:gd name="T9" fmla="*/ 2147483646 h 191"/>
                <a:gd name="T10" fmla="*/ 2147483646 w 257"/>
                <a:gd name="T11" fmla="*/ 2147483646 h 191"/>
                <a:gd name="T12" fmla="*/ 2147483646 w 257"/>
                <a:gd name="T13" fmla="*/ 2147483646 h 191"/>
                <a:gd name="T14" fmla="*/ 2147483646 w 257"/>
                <a:gd name="T15" fmla="*/ 2147483646 h 191"/>
                <a:gd name="T16" fmla="*/ 2147483646 w 257"/>
                <a:gd name="T17" fmla="*/ 2147483646 h 191"/>
                <a:gd name="T18" fmla="*/ 2147483646 w 257"/>
                <a:gd name="T19" fmla="*/ 2147483646 h 191"/>
                <a:gd name="T20" fmla="*/ 2147483646 w 257"/>
                <a:gd name="T21" fmla="*/ 2147483646 h 191"/>
                <a:gd name="T22" fmla="*/ 2147483646 w 257"/>
                <a:gd name="T23" fmla="*/ 2147483646 h 191"/>
                <a:gd name="T24" fmla="*/ 2147483646 w 257"/>
                <a:gd name="T25" fmla="*/ 2147483646 h 191"/>
                <a:gd name="T26" fmla="*/ 2147483646 w 257"/>
                <a:gd name="T27" fmla="*/ 2147483646 h 191"/>
                <a:gd name="T28" fmla="*/ 2147483646 w 257"/>
                <a:gd name="T29" fmla="*/ 2147483646 h 191"/>
                <a:gd name="T30" fmla="*/ 2147483646 w 257"/>
                <a:gd name="T31" fmla="*/ 2147483646 h 191"/>
                <a:gd name="T32" fmla="*/ 2147483646 w 257"/>
                <a:gd name="T33" fmla="*/ 2147483646 h 191"/>
                <a:gd name="T34" fmla="*/ 2147483646 w 257"/>
                <a:gd name="T35" fmla="*/ 2147483646 h 191"/>
                <a:gd name="T36" fmla="*/ 2147483646 w 257"/>
                <a:gd name="T37" fmla="*/ 2147483646 h 191"/>
                <a:gd name="T38" fmla="*/ 2147483646 w 257"/>
                <a:gd name="T39" fmla="*/ 2147483646 h 191"/>
                <a:gd name="T40" fmla="*/ 2147483646 w 257"/>
                <a:gd name="T41" fmla="*/ 2147483646 h 191"/>
                <a:gd name="T42" fmla="*/ 2147483646 w 257"/>
                <a:gd name="T43" fmla="*/ 2147483646 h 191"/>
                <a:gd name="T44" fmla="*/ 2147483646 w 257"/>
                <a:gd name="T45" fmla="*/ 2147483646 h 191"/>
                <a:gd name="T46" fmla="*/ 2147483646 w 257"/>
                <a:gd name="T47" fmla="*/ 2147483646 h 191"/>
                <a:gd name="T48" fmla="*/ 2147483646 w 257"/>
                <a:gd name="T49" fmla="*/ 2147483646 h 191"/>
                <a:gd name="T50" fmla="*/ 2147483646 w 257"/>
                <a:gd name="T51" fmla="*/ 2147483646 h 191"/>
                <a:gd name="T52" fmla="*/ 2147483646 w 257"/>
                <a:gd name="T53" fmla="*/ 2147483646 h 191"/>
                <a:gd name="T54" fmla="*/ 2147483646 w 257"/>
                <a:gd name="T55" fmla="*/ 2147483646 h 191"/>
                <a:gd name="T56" fmla="*/ 2147483646 w 257"/>
                <a:gd name="T57" fmla="*/ 2147483646 h 191"/>
                <a:gd name="T58" fmla="*/ 2147483646 w 257"/>
                <a:gd name="T59" fmla="*/ 2147483646 h 191"/>
                <a:gd name="T60" fmla="*/ 2147483646 w 257"/>
                <a:gd name="T61" fmla="*/ 2147483646 h 191"/>
                <a:gd name="T62" fmla="*/ 2147483646 w 257"/>
                <a:gd name="T63" fmla="*/ 2147483646 h 191"/>
                <a:gd name="T64" fmla="*/ 2147483646 w 257"/>
                <a:gd name="T65" fmla="*/ 2147483646 h 191"/>
                <a:gd name="T66" fmla="*/ 2147483646 w 257"/>
                <a:gd name="T67" fmla="*/ 2147483646 h 191"/>
                <a:gd name="T68" fmla="*/ 2147483646 w 257"/>
                <a:gd name="T69" fmla="*/ 2147483646 h 191"/>
                <a:gd name="T70" fmla="*/ 2147483646 w 257"/>
                <a:gd name="T71" fmla="*/ 2147483646 h 191"/>
                <a:gd name="T72" fmla="*/ 2147483646 w 257"/>
                <a:gd name="T73" fmla="*/ 2147483646 h 191"/>
                <a:gd name="T74" fmla="*/ 2147483646 w 257"/>
                <a:gd name="T75" fmla="*/ 2147483646 h 191"/>
                <a:gd name="T76" fmla="*/ 2147483646 w 257"/>
                <a:gd name="T77" fmla="*/ 2147483646 h 191"/>
                <a:gd name="T78" fmla="*/ 2147483646 w 257"/>
                <a:gd name="T79" fmla="*/ 2147483646 h 191"/>
                <a:gd name="T80" fmla="*/ 2147483646 w 257"/>
                <a:gd name="T81" fmla="*/ 2147483646 h 191"/>
                <a:gd name="T82" fmla="*/ 2147483646 w 257"/>
                <a:gd name="T83" fmla="*/ 2147483646 h 191"/>
                <a:gd name="T84" fmla="*/ 2147483646 w 257"/>
                <a:gd name="T85" fmla="*/ 2147483646 h 191"/>
                <a:gd name="T86" fmla="*/ 2147483646 w 257"/>
                <a:gd name="T87" fmla="*/ 2147483646 h 191"/>
                <a:gd name="T88" fmla="*/ 2147483646 w 257"/>
                <a:gd name="T89" fmla="*/ 2147483646 h 191"/>
                <a:gd name="T90" fmla="*/ 2147483646 w 257"/>
                <a:gd name="T91" fmla="*/ 2147483646 h 191"/>
                <a:gd name="T92" fmla="*/ 2147483646 w 257"/>
                <a:gd name="T93" fmla="*/ 2147483646 h 191"/>
                <a:gd name="T94" fmla="*/ 2147483646 w 257"/>
                <a:gd name="T95" fmla="*/ 2147483646 h 191"/>
                <a:gd name="T96" fmla="*/ 2147483646 w 257"/>
                <a:gd name="T97" fmla="*/ 2147483646 h 191"/>
                <a:gd name="T98" fmla="*/ 2147483646 w 257"/>
                <a:gd name="T99" fmla="*/ 2147483646 h 1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7" h="191">
                  <a:moveTo>
                    <a:pt x="33" y="125"/>
                  </a:moveTo>
                  <a:cubicBezTo>
                    <a:pt x="55" y="125"/>
                    <a:pt x="55" y="125"/>
                    <a:pt x="55" y="125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45" y="122"/>
                    <a:pt x="45" y="122"/>
                    <a:pt x="45" y="122"/>
                  </a:cubicBezTo>
                  <a:cubicBezTo>
                    <a:pt x="41" y="122"/>
                    <a:pt x="37" y="120"/>
                    <a:pt x="34" y="118"/>
                  </a:cubicBezTo>
                  <a:cubicBezTo>
                    <a:pt x="32" y="115"/>
                    <a:pt x="30" y="111"/>
                    <a:pt x="30" y="10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1"/>
                    <a:pt x="32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7" y="2"/>
                    <a:pt x="41" y="0"/>
                    <a:pt x="45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0"/>
                    <a:pt x="217" y="2"/>
                    <a:pt x="220" y="5"/>
                  </a:cubicBezTo>
                  <a:cubicBezTo>
                    <a:pt x="220" y="5"/>
                    <a:pt x="220" y="5"/>
                    <a:pt x="220" y="5"/>
                  </a:cubicBezTo>
                  <a:cubicBezTo>
                    <a:pt x="222" y="7"/>
                    <a:pt x="224" y="11"/>
                    <a:pt x="224" y="15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11"/>
                    <a:pt x="222" y="115"/>
                    <a:pt x="220" y="118"/>
                  </a:cubicBezTo>
                  <a:cubicBezTo>
                    <a:pt x="217" y="120"/>
                    <a:pt x="213" y="122"/>
                    <a:pt x="209" y="122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57" y="173"/>
                    <a:pt x="257" y="173"/>
                    <a:pt x="257" y="173"/>
                  </a:cubicBezTo>
                  <a:cubicBezTo>
                    <a:pt x="256" y="173"/>
                    <a:pt x="256" y="173"/>
                    <a:pt x="256" y="173"/>
                  </a:cubicBezTo>
                  <a:cubicBezTo>
                    <a:pt x="248" y="191"/>
                    <a:pt x="248" y="191"/>
                    <a:pt x="248" y="191"/>
                  </a:cubicBezTo>
                  <a:cubicBezTo>
                    <a:pt x="9" y="191"/>
                    <a:pt x="9" y="191"/>
                    <a:pt x="9" y="19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33" y="125"/>
                    <a:pt x="33" y="125"/>
                    <a:pt x="33" y="125"/>
                  </a:cubicBezTo>
                  <a:close/>
                  <a:moveTo>
                    <a:pt x="77" y="125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6" y="122"/>
                    <a:pt x="176" y="122"/>
                    <a:pt x="176" y="122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7" y="125"/>
                    <a:pt x="77" y="125"/>
                    <a:pt x="77" y="125"/>
                  </a:cubicBezTo>
                  <a:close/>
                  <a:moveTo>
                    <a:pt x="209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209" y="107"/>
                    <a:pt x="210" y="107"/>
                    <a:pt x="210" y="107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10" y="15"/>
                    <a:pt x="210" y="15"/>
                    <a:pt x="209" y="15"/>
                  </a:cubicBezTo>
                  <a:cubicBezTo>
                    <a:pt x="209" y="15"/>
                    <a:pt x="209" y="15"/>
                    <a:pt x="209" y="15"/>
                  </a:cubicBezTo>
                  <a:cubicBezTo>
                    <a:pt x="209" y="15"/>
                    <a:pt x="209" y="15"/>
                    <a:pt x="209" y="15"/>
                  </a:cubicBezTo>
                  <a:close/>
                  <a:moveTo>
                    <a:pt x="39" y="155"/>
                  </a:moveTo>
                  <a:cubicBezTo>
                    <a:pt x="37" y="158"/>
                    <a:pt x="35" y="160"/>
                    <a:pt x="34" y="163"/>
                  </a:cubicBezTo>
                  <a:cubicBezTo>
                    <a:pt x="42" y="163"/>
                    <a:pt x="51" y="163"/>
                    <a:pt x="60" y="163"/>
                  </a:cubicBezTo>
                  <a:cubicBezTo>
                    <a:pt x="61" y="160"/>
                    <a:pt x="62" y="158"/>
                    <a:pt x="63" y="155"/>
                  </a:cubicBezTo>
                  <a:cubicBezTo>
                    <a:pt x="55" y="155"/>
                    <a:pt x="47" y="155"/>
                    <a:pt x="39" y="155"/>
                  </a:cubicBezTo>
                  <a:close/>
                  <a:moveTo>
                    <a:pt x="51" y="135"/>
                  </a:moveTo>
                  <a:cubicBezTo>
                    <a:pt x="50" y="137"/>
                    <a:pt x="49" y="139"/>
                    <a:pt x="48" y="141"/>
                  </a:cubicBezTo>
                  <a:cubicBezTo>
                    <a:pt x="57" y="141"/>
                    <a:pt x="66" y="141"/>
                    <a:pt x="75" y="141"/>
                  </a:cubicBezTo>
                  <a:cubicBezTo>
                    <a:pt x="76" y="139"/>
                    <a:pt x="77" y="137"/>
                    <a:pt x="78" y="135"/>
                  </a:cubicBezTo>
                  <a:cubicBezTo>
                    <a:pt x="69" y="135"/>
                    <a:pt x="60" y="135"/>
                    <a:pt x="51" y="135"/>
                  </a:cubicBezTo>
                  <a:close/>
                  <a:moveTo>
                    <a:pt x="192" y="135"/>
                  </a:moveTo>
                  <a:cubicBezTo>
                    <a:pt x="193" y="137"/>
                    <a:pt x="194" y="139"/>
                    <a:pt x="195" y="141"/>
                  </a:cubicBezTo>
                  <a:cubicBezTo>
                    <a:pt x="201" y="141"/>
                    <a:pt x="207" y="141"/>
                    <a:pt x="213" y="141"/>
                  </a:cubicBezTo>
                  <a:cubicBezTo>
                    <a:pt x="212" y="139"/>
                    <a:pt x="210" y="137"/>
                    <a:pt x="209" y="135"/>
                  </a:cubicBezTo>
                  <a:cubicBezTo>
                    <a:pt x="204" y="135"/>
                    <a:pt x="198" y="135"/>
                    <a:pt x="192" y="135"/>
                  </a:cubicBezTo>
                  <a:close/>
                  <a:moveTo>
                    <a:pt x="171" y="135"/>
                  </a:moveTo>
                  <a:cubicBezTo>
                    <a:pt x="171" y="137"/>
                    <a:pt x="172" y="139"/>
                    <a:pt x="173" y="141"/>
                  </a:cubicBezTo>
                  <a:cubicBezTo>
                    <a:pt x="179" y="141"/>
                    <a:pt x="184" y="141"/>
                    <a:pt x="190" y="141"/>
                  </a:cubicBezTo>
                  <a:cubicBezTo>
                    <a:pt x="189" y="139"/>
                    <a:pt x="188" y="137"/>
                    <a:pt x="187" y="135"/>
                  </a:cubicBezTo>
                  <a:cubicBezTo>
                    <a:pt x="182" y="135"/>
                    <a:pt x="176" y="135"/>
                    <a:pt x="171" y="135"/>
                  </a:cubicBezTo>
                  <a:close/>
                  <a:moveTo>
                    <a:pt x="149" y="135"/>
                  </a:moveTo>
                  <a:cubicBezTo>
                    <a:pt x="149" y="137"/>
                    <a:pt x="149" y="139"/>
                    <a:pt x="150" y="141"/>
                  </a:cubicBezTo>
                  <a:cubicBezTo>
                    <a:pt x="155" y="141"/>
                    <a:pt x="161" y="141"/>
                    <a:pt x="167" y="141"/>
                  </a:cubicBezTo>
                  <a:cubicBezTo>
                    <a:pt x="167" y="139"/>
                    <a:pt x="166" y="137"/>
                    <a:pt x="165" y="135"/>
                  </a:cubicBezTo>
                  <a:cubicBezTo>
                    <a:pt x="160" y="135"/>
                    <a:pt x="154" y="135"/>
                    <a:pt x="149" y="135"/>
                  </a:cubicBezTo>
                  <a:close/>
                  <a:moveTo>
                    <a:pt x="127" y="135"/>
                  </a:moveTo>
                  <a:cubicBezTo>
                    <a:pt x="127" y="137"/>
                    <a:pt x="127" y="139"/>
                    <a:pt x="127" y="141"/>
                  </a:cubicBezTo>
                  <a:cubicBezTo>
                    <a:pt x="133" y="141"/>
                    <a:pt x="139" y="141"/>
                    <a:pt x="144" y="141"/>
                  </a:cubicBezTo>
                  <a:cubicBezTo>
                    <a:pt x="144" y="139"/>
                    <a:pt x="144" y="137"/>
                    <a:pt x="144" y="135"/>
                  </a:cubicBezTo>
                  <a:cubicBezTo>
                    <a:pt x="138" y="135"/>
                    <a:pt x="133" y="135"/>
                    <a:pt x="127" y="135"/>
                  </a:cubicBezTo>
                  <a:close/>
                  <a:moveTo>
                    <a:pt x="105" y="135"/>
                  </a:moveTo>
                  <a:cubicBezTo>
                    <a:pt x="105" y="137"/>
                    <a:pt x="104" y="139"/>
                    <a:pt x="104" y="141"/>
                  </a:cubicBezTo>
                  <a:cubicBezTo>
                    <a:pt x="110" y="141"/>
                    <a:pt x="115" y="141"/>
                    <a:pt x="121" y="141"/>
                  </a:cubicBezTo>
                  <a:cubicBezTo>
                    <a:pt x="121" y="139"/>
                    <a:pt x="122" y="137"/>
                    <a:pt x="122" y="135"/>
                  </a:cubicBezTo>
                  <a:cubicBezTo>
                    <a:pt x="116" y="135"/>
                    <a:pt x="111" y="135"/>
                    <a:pt x="105" y="135"/>
                  </a:cubicBezTo>
                  <a:close/>
                  <a:moveTo>
                    <a:pt x="83" y="135"/>
                  </a:moveTo>
                  <a:cubicBezTo>
                    <a:pt x="83" y="137"/>
                    <a:pt x="82" y="139"/>
                    <a:pt x="81" y="141"/>
                  </a:cubicBezTo>
                  <a:cubicBezTo>
                    <a:pt x="87" y="141"/>
                    <a:pt x="93" y="141"/>
                    <a:pt x="99" y="141"/>
                  </a:cubicBezTo>
                  <a:cubicBezTo>
                    <a:pt x="99" y="139"/>
                    <a:pt x="100" y="137"/>
                    <a:pt x="100" y="135"/>
                  </a:cubicBezTo>
                  <a:cubicBezTo>
                    <a:pt x="94" y="135"/>
                    <a:pt x="89" y="135"/>
                    <a:pt x="83" y="135"/>
                  </a:cubicBezTo>
                  <a:close/>
                  <a:moveTo>
                    <a:pt x="187" y="144"/>
                  </a:moveTo>
                  <a:cubicBezTo>
                    <a:pt x="188" y="146"/>
                    <a:pt x="189" y="149"/>
                    <a:pt x="190" y="151"/>
                  </a:cubicBezTo>
                  <a:cubicBezTo>
                    <a:pt x="200" y="151"/>
                    <a:pt x="209" y="151"/>
                    <a:pt x="219" y="151"/>
                  </a:cubicBezTo>
                  <a:cubicBezTo>
                    <a:pt x="218" y="149"/>
                    <a:pt x="216" y="146"/>
                    <a:pt x="215" y="144"/>
                  </a:cubicBezTo>
                  <a:cubicBezTo>
                    <a:pt x="205" y="144"/>
                    <a:pt x="196" y="144"/>
                    <a:pt x="187" y="144"/>
                  </a:cubicBezTo>
                  <a:close/>
                  <a:moveTo>
                    <a:pt x="163" y="144"/>
                  </a:moveTo>
                  <a:cubicBezTo>
                    <a:pt x="163" y="146"/>
                    <a:pt x="164" y="149"/>
                    <a:pt x="165" y="151"/>
                  </a:cubicBezTo>
                  <a:cubicBezTo>
                    <a:pt x="171" y="151"/>
                    <a:pt x="177" y="151"/>
                    <a:pt x="183" y="151"/>
                  </a:cubicBezTo>
                  <a:cubicBezTo>
                    <a:pt x="183" y="149"/>
                    <a:pt x="182" y="146"/>
                    <a:pt x="181" y="144"/>
                  </a:cubicBezTo>
                  <a:cubicBezTo>
                    <a:pt x="175" y="144"/>
                    <a:pt x="169" y="144"/>
                    <a:pt x="163" y="144"/>
                  </a:cubicBezTo>
                  <a:close/>
                  <a:moveTo>
                    <a:pt x="139" y="144"/>
                  </a:moveTo>
                  <a:cubicBezTo>
                    <a:pt x="140" y="146"/>
                    <a:pt x="140" y="149"/>
                    <a:pt x="140" y="151"/>
                  </a:cubicBezTo>
                  <a:cubicBezTo>
                    <a:pt x="146" y="151"/>
                    <a:pt x="153" y="151"/>
                    <a:pt x="159" y="151"/>
                  </a:cubicBezTo>
                  <a:cubicBezTo>
                    <a:pt x="158" y="149"/>
                    <a:pt x="158" y="146"/>
                    <a:pt x="157" y="144"/>
                  </a:cubicBezTo>
                  <a:cubicBezTo>
                    <a:pt x="151" y="144"/>
                    <a:pt x="145" y="144"/>
                    <a:pt x="139" y="144"/>
                  </a:cubicBezTo>
                  <a:close/>
                  <a:moveTo>
                    <a:pt x="116" y="144"/>
                  </a:moveTo>
                  <a:cubicBezTo>
                    <a:pt x="116" y="146"/>
                    <a:pt x="115" y="149"/>
                    <a:pt x="115" y="151"/>
                  </a:cubicBezTo>
                  <a:cubicBezTo>
                    <a:pt x="121" y="151"/>
                    <a:pt x="128" y="151"/>
                    <a:pt x="134" y="151"/>
                  </a:cubicBezTo>
                  <a:cubicBezTo>
                    <a:pt x="134" y="149"/>
                    <a:pt x="134" y="146"/>
                    <a:pt x="134" y="144"/>
                  </a:cubicBezTo>
                  <a:cubicBezTo>
                    <a:pt x="128" y="144"/>
                    <a:pt x="122" y="144"/>
                    <a:pt x="116" y="144"/>
                  </a:cubicBezTo>
                  <a:close/>
                  <a:moveTo>
                    <a:pt x="92" y="144"/>
                  </a:moveTo>
                  <a:cubicBezTo>
                    <a:pt x="92" y="146"/>
                    <a:pt x="91" y="149"/>
                    <a:pt x="91" y="151"/>
                  </a:cubicBezTo>
                  <a:cubicBezTo>
                    <a:pt x="97" y="151"/>
                    <a:pt x="103" y="151"/>
                    <a:pt x="109" y="151"/>
                  </a:cubicBezTo>
                  <a:cubicBezTo>
                    <a:pt x="110" y="149"/>
                    <a:pt x="110" y="146"/>
                    <a:pt x="110" y="144"/>
                  </a:cubicBezTo>
                  <a:cubicBezTo>
                    <a:pt x="104" y="144"/>
                    <a:pt x="98" y="144"/>
                    <a:pt x="92" y="144"/>
                  </a:cubicBezTo>
                  <a:close/>
                  <a:moveTo>
                    <a:pt x="69" y="144"/>
                  </a:moveTo>
                  <a:cubicBezTo>
                    <a:pt x="68" y="146"/>
                    <a:pt x="67" y="149"/>
                    <a:pt x="66" y="151"/>
                  </a:cubicBezTo>
                  <a:cubicBezTo>
                    <a:pt x="72" y="151"/>
                    <a:pt x="78" y="151"/>
                    <a:pt x="84" y="151"/>
                  </a:cubicBezTo>
                  <a:cubicBezTo>
                    <a:pt x="85" y="149"/>
                    <a:pt x="86" y="146"/>
                    <a:pt x="87" y="144"/>
                  </a:cubicBezTo>
                  <a:cubicBezTo>
                    <a:pt x="81" y="144"/>
                    <a:pt x="75" y="144"/>
                    <a:pt x="69" y="144"/>
                  </a:cubicBezTo>
                  <a:close/>
                  <a:moveTo>
                    <a:pt x="45" y="144"/>
                  </a:moveTo>
                  <a:cubicBezTo>
                    <a:pt x="44" y="146"/>
                    <a:pt x="43" y="149"/>
                    <a:pt x="41" y="151"/>
                  </a:cubicBezTo>
                  <a:cubicBezTo>
                    <a:pt x="47" y="151"/>
                    <a:pt x="54" y="151"/>
                    <a:pt x="60" y="151"/>
                  </a:cubicBezTo>
                  <a:cubicBezTo>
                    <a:pt x="61" y="149"/>
                    <a:pt x="62" y="146"/>
                    <a:pt x="63" y="144"/>
                  </a:cubicBezTo>
                  <a:cubicBezTo>
                    <a:pt x="57" y="144"/>
                    <a:pt x="51" y="144"/>
                    <a:pt x="45" y="144"/>
                  </a:cubicBezTo>
                  <a:close/>
                  <a:moveTo>
                    <a:pt x="197" y="155"/>
                  </a:moveTo>
                  <a:cubicBezTo>
                    <a:pt x="198" y="158"/>
                    <a:pt x="199" y="160"/>
                    <a:pt x="201" y="163"/>
                  </a:cubicBezTo>
                  <a:cubicBezTo>
                    <a:pt x="209" y="163"/>
                    <a:pt x="218" y="163"/>
                    <a:pt x="227" y="163"/>
                  </a:cubicBezTo>
                  <a:cubicBezTo>
                    <a:pt x="225" y="160"/>
                    <a:pt x="223" y="158"/>
                    <a:pt x="222" y="155"/>
                  </a:cubicBezTo>
                  <a:cubicBezTo>
                    <a:pt x="213" y="155"/>
                    <a:pt x="205" y="155"/>
                    <a:pt x="197" y="155"/>
                  </a:cubicBezTo>
                  <a:close/>
                  <a:moveTo>
                    <a:pt x="171" y="155"/>
                  </a:moveTo>
                  <a:cubicBezTo>
                    <a:pt x="172" y="158"/>
                    <a:pt x="173" y="160"/>
                    <a:pt x="174" y="163"/>
                  </a:cubicBezTo>
                  <a:cubicBezTo>
                    <a:pt x="180" y="163"/>
                    <a:pt x="187" y="163"/>
                    <a:pt x="194" y="163"/>
                  </a:cubicBezTo>
                  <a:cubicBezTo>
                    <a:pt x="193" y="160"/>
                    <a:pt x="192" y="158"/>
                    <a:pt x="191" y="155"/>
                  </a:cubicBezTo>
                  <a:cubicBezTo>
                    <a:pt x="184" y="155"/>
                    <a:pt x="178" y="155"/>
                    <a:pt x="171" y="155"/>
                  </a:cubicBezTo>
                  <a:close/>
                  <a:moveTo>
                    <a:pt x="146" y="155"/>
                  </a:moveTo>
                  <a:cubicBezTo>
                    <a:pt x="146" y="158"/>
                    <a:pt x="147" y="160"/>
                    <a:pt x="147" y="163"/>
                  </a:cubicBezTo>
                  <a:cubicBezTo>
                    <a:pt x="154" y="163"/>
                    <a:pt x="161" y="163"/>
                    <a:pt x="168" y="163"/>
                  </a:cubicBezTo>
                  <a:cubicBezTo>
                    <a:pt x="167" y="160"/>
                    <a:pt x="166" y="158"/>
                    <a:pt x="165" y="155"/>
                  </a:cubicBezTo>
                  <a:cubicBezTo>
                    <a:pt x="159" y="155"/>
                    <a:pt x="153" y="155"/>
                    <a:pt x="146" y="155"/>
                  </a:cubicBezTo>
                  <a:close/>
                  <a:moveTo>
                    <a:pt x="121" y="155"/>
                  </a:moveTo>
                  <a:cubicBezTo>
                    <a:pt x="121" y="158"/>
                    <a:pt x="121" y="160"/>
                    <a:pt x="120" y="163"/>
                  </a:cubicBezTo>
                  <a:cubicBezTo>
                    <a:pt x="127" y="163"/>
                    <a:pt x="134" y="163"/>
                    <a:pt x="141" y="163"/>
                  </a:cubicBezTo>
                  <a:cubicBezTo>
                    <a:pt x="141" y="160"/>
                    <a:pt x="141" y="158"/>
                    <a:pt x="140" y="155"/>
                  </a:cubicBezTo>
                  <a:cubicBezTo>
                    <a:pt x="134" y="155"/>
                    <a:pt x="127" y="155"/>
                    <a:pt x="121" y="155"/>
                  </a:cubicBezTo>
                  <a:close/>
                  <a:moveTo>
                    <a:pt x="95" y="155"/>
                  </a:moveTo>
                  <a:cubicBezTo>
                    <a:pt x="95" y="158"/>
                    <a:pt x="94" y="160"/>
                    <a:pt x="93" y="163"/>
                  </a:cubicBezTo>
                  <a:cubicBezTo>
                    <a:pt x="100" y="163"/>
                    <a:pt x="107" y="163"/>
                    <a:pt x="114" y="163"/>
                  </a:cubicBezTo>
                  <a:cubicBezTo>
                    <a:pt x="114" y="160"/>
                    <a:pt x="114" y="158"/>
                    <a:pt x="115" y="155"/>
                  </a:cubicBezTo>
                  <a:cubicBezTo>
                    <a:pt x="108" y="155"/>
                    <a:pt x="102" y="155"/>
                    <a:pt x="95" y="155"/>
                  </a:cubicBezTo>
                  <a:close/>
                  <a:moveTo>
                    <a:pt x="70" y="155"/>
                  </a:moveTo>
                  <a:cubicBezTo>
                    <a:pt x="69" y="158"/>
                    <a:pt x="68" y="160"/>
                    <a:pt x="67" y="163"/>
                  </a:cubicBezTo>
                  <a:cubicBezTo>
                    <a:pt x="74" y="163"/>
                    <a:pt x="81" y="163"/>
                    <a:pt x="87" y="163"/>
                  </a:cubicBezTo>
                  <a:cubicBezTo>
                    <a:pt x="88" y="160"/>
                    <a:pt x="89" y="158"/>
                    <a:pt x="90" y="155"/>
                  </a:cubicBezTo>
                  <a:cubicBezTo>
                    <a:pt x="83" y="155"/>
                    <a:pt x="77" y="155"/>
                    <a:pt x="70" y="155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lIns="68580" tIns="34290" rIns="68580" bIns="540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7" name="KSO_Shape"/>
            <p:cNvSpPr/>
            <p:nvPr/>
          </p:nvSpPr>
          <p:spPr>
            <a:xfrm>
              <a:off x="6308150" y="2828925"/>
              <a:ext cx="438522" cy="363770"/>
            </a:xfrm>
            <a:custGeom>
              <a:avLst/>
              <a:gdLst/>
              <a:ahLst/>
              <a:cxnLst/>
              <a:rect l="l" t="t" r="r" b="b"/>
              <a:pathLst>
                <a:path w="969654" h="903534">
                  <a:moveTo>
                    <a:pt x="813088" y="487443"/>
                  </a:moveTo>
                  <a:cubicBezTo>
                    <a:pt x="793206" y="487443"/>
                    <a:pt x="777088" y="503561"/>
                    <a:pt x="777088" y="523443"/>
                  </a:cubicBezTo>
                  <a:cubicBezTo>
                    <a:pt x="777088" y="543325"/>
                    <a:pt x="793206" y="559443"/>
                    <a:pt x="813088" y="559443"/>
                  </a:cubicBezTo>
                  <a:cubicBezTo>
                    <a:pt x="832970" y="559443"/>
                    <a:pt x="849088" y="543325"/>
                    <a:pt x="849088" y="523443"/>
                  </a:cubicBezTo>
                  <a:cubicBezTo>
                    <a:pt x="849088" y="503561"/>
                    <a:pt x="832970" y="487443"/>
                    <a:pt x="813088" y="487443"/>
                  </a:cubicBezTo>
                  <a:close/>
                  <a:moveTo>
                    <a:pt x="606961" y="487443"/>
                  </a:moveTo>
                  <a:cubicBezTo>
                    <a:pt x="587079" y="487443"/>
                    <a:pt x="570961" y="503561"/>
                    <a:pt x="570961" y="523443"/>
                  </a:cubicBezTo>
                  <a:cubicBezTo>
                    <a:pt x="570961" y="543325"/>
                    <a:pt x="587079" y="559443"/>
                    <a:pt x="606961" y="559443"/>
                  </a:cubicBezTo>
                  <a:cubicBezTo>
                    <a:pt x="626843" y="559443"/>
                    <a:pt x="642961" y="543325"/>
                    <a:pt x="642961" y="523443"/>
                  </a:cubicBezTo>
                  <a:cubicBezTo>
                    <a:pt x="642961" y="503561"/>
                    <a:pt x="626843" y="487443"/>
                    <a:pt x="606961" y="487443"/>
                  </a:cubicBezTo>
                  <a:close/>
                  <a:moveTo>
                    <a:pt x="691345" y="336511"/>
                  </a:moveTo>
                  <a:cubicBezTo>
                    <a:pt x="769490" y="335080"/>
                    <a:pt x="847112" y="364668"/>
                    <a:pt x="901758" y="422110"/>
                  </a:cubicBezTo>
                  <a:cubicBezTo>
                    <a:pt x="999759" y="525126"/>
                    <a:pt x="990612" y="681640"/>
                    <a:pt x="881173" y="774306"/>
                  </a:cubicBezTo>
                  <a:lnTo>
                    <a:pt x="905846" y="903534"/>
                  </a:lnTo>
                  <a:lnTo>
                    <a:pt x="792422" y="824563"/>
                  </a:lnTo>
                  <a:cubicBezTo>
                    <a:pt x="666952" y="867914"/>
                    <a:pt x="525982" y="820668"/>
                    <a:pt x="459770" y="713074"/>
                  </a:cubicBezTo>
                  <a:cubicBezTo>
                    <a:pt x="386891" y="594648"/>
                    <a:pt x="429055" y="444146"/>
                    <a:pt x="554971" y="373268"/>
                  </a:cubicBezTo>
                  <a:cubicBezTo>
                    <a:pt x="597384" y="349394"/>
                    <a:pt x="644458" y="337369"/>
                    <a:pt x="691345" y="336511"/>
                  </a:cubicBezTo>
                  <a:close/>
                  <a:moveTo>
                    <a:pt x="547874" y="187267"/>
                  </a:moveTo>
                  <a:cubicBezTo>
                    <a:pt x="518051" y="187267"/>
                    <a:pt x="493874" y="211444"/>
                    <a:pt x="493874" y="241267"/>
                  </a:cubicBezTo>
                  <a:cubicBezTo>
                    <a:pt x="493874" y="271090"/>
                    <a:pt x="518051" y="295267"/>
                    <a:pt x="547874" y="295267"/>
                  </a:cubicBezTo>
                  <a:cubicBezTo>
                    <a:pt x="577697" y="295267"/>
                    <a:pt x="601874" y="271090"/>
                    <a:pt x="601874" y="241267"/>
                  </a:cubicBezTo>
                  <a:cubicBezTo>
                    <a:pt x="601874" y="211444"/>
                    <a:pt x="577697" y="187267"/>
                    <a:pt x="547874" y="187267"/>
                  </a:cubicBezTo>
                  <a:close/>
                  <a:moveTo>
                    <a:pt x="294449" y="187267"/>
                  </a:moveTo>
                  <a:cubicBezTo>
                    <a:pt x="264626" y="187267"/>
                    <a:pt x="240449" y="211444"/>
                    <a:pt x="240449" y="241267"/>
                  </a:cubicBezTo>
                  <a:cubicBezTo>
                    <a:pt x="240449" y="271090"/>
                    <a:pt x="264626" y="295267"/>
                    <a:pt x="294449" y="295267"/>
                  </a:cubicBezTo>
                  <a:cubicBezTo>
                    <a:pt x="324272" y="295267"/>
                    <a:pt x="348449" y="271090"/>
                    <a:pt x="348449" y="241267"/>
                  </a:cubicBezTo>
                  <a:cubicBezTo>
                    <a:pt x="348449" y="211444"/>
                    <a:pt x="324272" y="187267"/>
                    <a:pt x="294449" y="187267"/>
                  </a:cubicBezTo>
                  <a:close/>
                  <a:moveTo>
                    <a:pt x="408549" y="168"/>
                  </a:moveTo>
                  <a:cubicBezTo>
                    <a:pt x="456533" y="-1113"/>
                    <a:pt x="505397" y="4870"/>
                    <a:pt x="553141" y="18800"/>
                  </a:cubicBezTo>
                  <a:cubicBezTo>
                    <a:pt x="730896" y="70663"/>
                    <a:pt x="843952" y="217556"/>
                    <a:pt x="840274" y="375462"/>
                  </a:cubicBezTo>
                  <a:cubicBezTo>
                    <a:pt x="754752" y="310337"/>
                    <a:pt x="632797" y="302687"/>
                    <a:pt x="535419" y="357502"/>
                  </a:cubicBezTo>
                  <a:cubicBezTo>
                    <a:pt x="409503" y="428380"/>
                    <a:pt x="367339" y="578882"/>
                    <a:pt x="440218" y="697308"/>
                  </a:cubicBezTo>
                  <a:cubicBezTo>
                    <a:pt x="450352" y="713775"/>
                    <a:pt x="462237" y="728829"/>
                    <a:pt x="478397" y="739559"/>
                  </a:cubicBezTo>
                  <a:cubicBezTo>
                    <a:pt x="442192" y="745523"/>
                    <a:pt x="404623" y="745773"/>
                    <a:pt x="366675" y="741395"/>
                  </a:cubicBezTo>
                  <a:lnTo>
                    <a:pt x="245711" y="837584"/>
                  </a:lnTo>
                  <a:lnTo>
                    <a:pt x="214226" y="696474"/>
                  </a:lnTo>
                  <a:cubicBezTo>
                    <a:pt x="11680" y="595442"/>
                    <a:pt x="-59861" y="368389"/>
                    <a:pt x="54436" y="189343"/>
                  </a:cubicBezTo>
                  <a:cubicBezTo>
                    <a:pt x="128564" y="73222"/>
                    <a:pt x="264598" y="4010"/>
                    <a:pt x="408549" y="168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77250" y="3080157"/>
            <a:ext cx="405976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200</a:t>
            </a:r>
            <a:r>
              <a:rPr lang="zh-CN" altLang="en-US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字以内，据统计每页幻灯片的最好控制在</a:t>
            </a:r>
            <a:r>
              <a:rPr lang="en-US" altLang="zh-CN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5</a:t>
            </a:r>
            <a:r>
              <a:rPr lang="zh-CN" altLang="en-US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分钟之内。此处添加详细文本描述，建议与标题相关并符合整体语言风格，语言描述尽量简洁生动。</a:t>
            </a:r>
            <a:endParaRPr lang="en-US" altLang="zh-CN" sz="1400" dirty="0">
              <a:solidFill>
                <a:srgbClr val="3A3A3A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77250" y="2568993"/>
            <a:ext cx="3626848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21892" y="3146909"/>
            <a:ext cx="1468582" cy="1150434"/>
          </a:xfrm>
          <a:prstGeom prst="rect">
            <a:avLst/>
          </a:prstGeom>
          <a:solidFill>
            <a:srgbClr val="656565"/>
          </a:solidFill>
          <a:ln>
            <a:noFill/>
          </a:ln>
          <a:effectLst/>
          <a:scene3d>
            <a:camera prst="orthographicFront">
              <a:rot lat="240000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01</a:t>
            </a:r>
          </a:p>
          <a:p>
            <a:pPr algn="ctr"/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</a:t>
            </a:r>
          </a:p>
          <a:p>
            <a:pPr algn="ctr"/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5929388" y="3146909"/>
            <a:ext cx="1468582" cy="1150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240000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02</a:t>
            </a:r>
          </a:p>
          <a:p>
            <a:pPr algn="ctr"/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</a:t>
            </a:r>
          </a:p>
          <a:p>
            <a:pPr algn="ctr"/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1079112" y="2971042"/>
            <a:ext cx="3897290" cy="879105"/>
          </a:xfrm>
          <a:prstGeom prst="rect">
            <a:avLst/>
          </a:prstGeom>
          <a:solidFill>
            <a:srgbClr val="6565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此处添加详细文本描述，文字内容建议与标题相关尽量简洁生动</a:t>
            </a:r>
            <a:r>
              <a:rPr lang="en-US" altLang="zh-CN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……</a:t>
            </a:r>
            <a:endParaRPr lang="en-US" altLang="zh-CN" sz="14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43460" y="2971042"/>
            <a:ext cx="3897290" cy="879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此处添加详细文本描述，文字内容建议与标题相关尽量简洁生动</a:t>
            </a:r>
            <a:r>
              <a:rPr lang="en-US" altLang="zh-CN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……</a:t>
            </a:r>
          </a:p>
        </p:txBody>
      </p:sp>
      <p:sp>
        <p:nvSpPr>
          <p:cNvPr id="10" name="矩形 9"/>
          <p:cNvSpPr/>
          <p:nvPr/>
        </p:nvSpPr>
        <p:spPr>
          <a:xfrm>
            <a:off x="4821892" y="4410868"/>
            <a:ext cx="1468582" cy="1150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240000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03</a:t>
            </a:r>
          </a:p>
          <a:p>
            <a:pPr algn="ctr"/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</a:t>
            </a:r>
          </a:p>
          <a:p>
            <a:pPr algn="ctr"/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5929388" y="4410868"/>
            <a:ext cx="1468582" cy="1150434"/>
          </a:xfrm>
          <a:prstGeom prst="rect">
            <a:avLst/>
          </a:prstGeom>
          <a:solidFill>
            <a:srgbClr val="656565"/>
          </a:solidFill>
          <a:ln>
            <a:noFill/>
          </a:ln>
          <a:effectLst/>
          <a:scene3d>
            <a:camera prst="orthographicFront">
              <a:rot lat="240000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04</a:t>
            </a:r>
          </a:p>
          <a:p>
            <a:pPr algn="ctr"/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</a:t>
            </a:r>
          </a:p>
          <a:p>
            <a:pPr algn="ctr"/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079112" y="4235001"/>
            <a:ext cx="3897290" cy="879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此处添加详细文本描述，文字内容建议与标题相关尽量简洁生动</a:t>
            </a:r>
            <a:r>
              <a:rPr lang="en-US" altLang="zh-CN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……</a:t>
            </a:r>
            <a:endParaRPr lang="en-US" altLang="zh-CN" sz="14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43460" y="4235001"/>
            <a:ext cx="3897290" cy="879105"/>
          </a:xfrm>
          <a:prstGeom prst="rect">
            <a:avLst/>
          </a:prstGeom>
          <a:solidFill>
            <a:srgbClr val="6565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此处添加详细文本描述，文字内容建议与标题相关尽量简洁生动</a:t>
            </a:r>
            <a:r>
              <a:rPr lang="en-US" altLang="zh-CN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……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49564" y="1766845"/>
            <a:ext cx="10603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200</a:t>
            </a:r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字以内，据统计每页幻灯片的最好控制在</a:t>
            </a:r>
            <a:r>
              <a:rPr lang="en-US" altLang="zh-CN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5</a:t>
            </a:r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分钟之内。此处添加详细文本描述，建议与标题相关并符合整体语言风格，语言描述尽量简洁生动。</a:t>
            </a:r>
            <a:endParaRPr lang="en-US" altLang="zh-CN" sz="14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7564" y="1914129"/>
            <a:ext cx="72000" cy="216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4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4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9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9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4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4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9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/>
      <p:bldP spid="1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2095500" y="1485900"/>
            <a:ext cx="8591550" cy="3562350"/>
          </a:xfrm>
          <a:prstGeom prst="roundRect">
            <a:avLst>
              <a:gd name="adj" fmla="val 183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943100" y="1333500"/>
            <a:ext cx="8591550" cy="3562350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300348" y="4416788"/>
            <a:ext cx="2638324" cy="821779"/>
          </a:xfrm>
          <a:prstGeom prst="roundRect">
            <a:avLst>
              <a:gd name="adj" fmla="val 9468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790700" y="1181100"/>
            <a:ext cx="8591550" cy="3562350"/>
          </a:xfrm>
          <a:prstGeom prst="roundRect">
            <a:avLst>
              <a:gd name="adj" fmla="val 1834"/>
            </a:avLst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73300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508112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742924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943100" y="1380283"/>
            <a:ext cx="463827" cy="3255217"/>
            <a:chOff x="1943100" y="1380283"/>
            <a:chExt cx="665439" cy="3255217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9656835" y="1380283"/>
            <a:ext cx="636010" cy="3255217"/>
            <a:chOff x="1943100" y="1380283"/>
            <a:chExt cx="665439" cy="3255217"/>
          </a:xfrm>
        </p:grpSpPr>
        <p:cxnSp>
          <p:nvCxnSpPr>
            <p:cNvPr id="85" name="直接连接符 84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400333" y="4828529"/>
            <a:ext cx="246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XX</a:t>
            </a:r>
            <a:r>
              <a:rPr lang="zh-CN" altLang="en-US" sz="1400" dirty="0" smtClean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科技有限公司</a:t>
            </a:r>
            <a:endParaRPr lang="zh-CN" altLang="en-US" sz="14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8924608" y="3617888"/>
            <a:ext cx="489906" cy="526780"/>
            <a:chOff x="9957840" y="4906163"/>
            <a:chExt cx="326044" cy="329903"/>
          </a:xfrm>
        </p:grpSpPr>
        <p:sp>
          <p:nvSpPr>
            <p:cNvPr id="91" name="圆角矩形 90"/>
            <p:cNvSpPr/>
            <p:nvPr/>
          </p:nvSpPr>
          <p:spPr>
            <a:xfrm>
              <a:off x="995784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0089175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22051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2425926" y="1905546"/>
            <a:ext cx="7264175" cy="2126704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392529" y="2101960"/>
            <a:ext cx="735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感谢您的观看！</a:t>
            </a:r>
            <a:endParaRPr lang="zh-CN" altLang="en-US" sz="4400" dirty="0"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74307" y="2919223"/>
            <a:ext cx="6214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 smtClean="0"/>
              <a:t>THE USER CAN DEMONSTRATE ON A PROJECTOR OR COMPUTER</a:t>
            </a:r>
            <a:endParaRPr lang="zh-CN" altLang="en-US" sz="1400" dirty="0"/>
          </a:p>
        </p:txBody>
      </p:sp>
      <p:sp>
        <p:nvSpPr>
          <p:cNvPr id="95" name="圆角矩形 94"/>
          <p:cNvSpPr/>
          <p:nvPr/>
        </p:nvSpPr>
        <p:spPr>
          <a:xfrm>
            <a:off x="4776523" y="3408272"/>
            <a:ext cx="2638324" cy="290306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汇报人：</a:t>
            </a:r>
            <a:r>
              <a:rPr lang="zh-CN" altLang="en-US" sz="1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优</a:t>
            </a:r>
            <a:r>
              <a:rPr lang="zh-CN" altLang="en-US" sz="12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品</a:t>
            </a:r>
            <a:r>
              <a:rPr lang="en-US" altLang="zh-CN" sz="12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PPT</a:t>
            </a:r>
            <a:endParaRPr lang="zh-CN" altLang="en-US" sz="1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1052453" y="5808494"/>
            <a:ext cx="2746152" cy="1580714"/>
            <a:chOff x="10486405" y="-306263"/>
            <a:chExt cx="2746152" cy="1580714"/>
          </a:xfrm>
        </p:grpSpPr>
        <p:cxnSp>
          <p:nvCxnSpPr>
            <p:cNvPr id="33" name="直接连接符 32"/>
            <p:cNvCxnSpPr/>
            <p:nvPr/>
          </p:nvCxnSpPr>
          <p:spPr>
            <a:xfrm flipH="1">
              <a:off x="11598269" y="-133676"/>
              <a:ext cx="1459384" cy="1408127"/>
            </a:xfrm>
            <a:prstGeom prst="line">
              <a:avLst/>
            </a:prstGeom>
            <a:ln w="38100">
              <a:gradFill>
                <a:gsLst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486405" y="-306263"/>
              <a:ext cx="1459384" cy="1408127"/>
            </a:xfrm>
            <a:prstGeom prst="line">
              <a:avLst/>
            </a:prstGeom>
            <a:ln w="38100">
              <a:gradFill>
                <a:gsLst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12502864" y="352492"/>
              <a:ext cx="729693" cy="704064"/>
            </a:xfrm>
            <a:prstGeom prst="line">
              <a:avLst/>
            </a:prstGeom>
            <a:ln w="38100">
              <a:gradFill>
                <a:gsLst>
                  <a:gs pos="19000">
                    <a:schemeClr val="tx1">
                      <a:lumMod val="85000"/>
                      <a:lumOff val="1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1128645" y="-306263"/>
              <a:ext cx="1459384" cy="1408127"/>
            </a:xfrm>
            <a:prstGeom prst="line">
              <a:avLst/>
            </a:prstGeom>
            <a:ln w="38100">
              <a:gradFill>
                <a:gsLst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3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42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2095500" y="1485900"/>
            <a:ext cx="8591550" cy="3562350"/>
          </a:xfrm>
          <a:prstGeom prst="roundRect">
            <a:avLst>
              <a:gd name="adj" fmla="val 183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943100" y="1333500"/>
            <a:ext cx="8591550" cy="3562350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790700" y="1181100"/>
            <a:ext cx="8591550" cy="3562350"/>
          </a:xfrm>
          <a:prstGeom prst="roundRect">
            <a:avLst>
              <a:gd name="adj" fmla="val 1834"/>
            </a:avLst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425926" y="2764578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>
              <a:lumMod val="50000"/>
              <a:alpha val="28000"/>
            </a:schemeClr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73300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508112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742924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943100" y="1380283"/>
            <a:ext cx="463827" cy="3255217"/>
            <a:chOff x="1943100" y="1380283"/>
            <a:chExt cx="665439" cy="3255217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9656835" y="1380283"/>
            <a:ext cx="636010" cy="3255217"/>
            <a:chOff x="1943100" y="1380283"/>
            <a:chExt cx="665439" cy="3255217"/>
          </a:xfrm>
        </p:grpSpPr>
        <p:cxnSp>
          <p:nvCxnSpPr>
            <p:cNvPr id="85" name="直接连接符 84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8924608" y="2853733"/>
            <a:ext cx="489906" cy="526780"/>
            <a:chOff x="9957840" y="4906163"/>
            <a:chExt cx="326044" cy="329903"/>
          </a:xfrm>
        </p:grpSpPr>
        <p:sp>
          <p:nvSpPr>
            <p:cNvPr id="91" name="圆角矩形 90"/>
            <p:cNvSpPr/>
            <p:nvPr/>
          </p:nvSpPr>
          <p:spPr>
            <a:xfrm>
              <a:off x="995784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0089175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22051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2425926" y="1934574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392529" y="2130988"/>
            <a:ext cx="735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单击此处添加标题文本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0" y="33678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6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根据自己的需要添加适当的文字，此处添加详细文本描述，建议与标题相关尽量简洁... ...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240277" y="1044372"/>
            <a:ext cx="171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01</a:t>
            </a:r>
            <a:endParaRPr lang="zh-CN" altLang="en-US" sz="5400" dirty="0"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22030" y="3756074"/>
            <a:ext cx="11035962" cy="240405"/>
          </a:xfrm>
          <a:prstGeom prst="roundRect">
            <a:avLst>
              <a:gd name="adj" fmla="val 4935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4867" y="2883878"/>
            <a:ext cx="703384" cy="703384"/>
            <a:chOff x="2250831" y="2560320"/>
            <a:chExt cx="745587" cy="745587"/>
          </a:xfrm>
        </p:grpSpPr>
        <p:sp>
          <p:nvSpPr>
            <p:cNvPr id="8" name="泪滴形 7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9" name="同心圆 8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43424" y="2117789"/>
            <a:ext cx="1310216" cy="1310216"/>
            <a:chOff x="2250831" y="2560320"/>
            <a:chExt cx="745587" cy="745587"/>
          </a:xfrm>
        </p:grpSpPr>
        <p:sp>
          <p:nvSpPr>
            <p:cNvPr id="12" name="泪滴形 11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65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3" name="同心圆 12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0800000">
            <a:off x="2619561" y="4266472"/>
            <a:ext cx="1029798" cy="1029798"/>
            <a:chOff x="2250831" y="2560320"/>
            <a:chExt cx="745587" cy="745587"/>
          </a:xfrm>
        </p:grpSpPr>
        <p:sp>
          <p:nvSpPr>
            <p:cNvPr id="16" name="泪滴形 15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65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7" name="同心圆 16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10800000">
            <a:off x="6743987" y="4229637"/>
            <a:ext cx="435133" cy="435133"/>
            <a:chOff x="2250831" y="2560320"/>
            <a:chExt cx="745587" cy="745587"/>
          </a:xfrm>
        </p:grpSpPr>
        <p:sp>
          <p:nvSpPr>
            <p:cNvPr id="20" name="泪滴形 19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65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1" name="同心圆 20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156407" y="2883878"/>
            <a:ext cx="703384" cy="703384"/>
            <a:chOff x="2250831" y="2560320"/>
            <a:chExt cx="745587" cy="745587"/>
          </a:xfrm>
        </p:grpSpPr>
        <p:sp>
          <p:nvSpPr>
            <p:cNvPr id="24" name="泪滴形 23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5" name="同心圆 24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 smtClean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232180" y="2463792"/>
            <a:ext cx="2630458" cy="1069471"/>
            <a:chOff x="1232180" y="2517326"/>
            <a:chExt cx="2630458" cy="1069471"/>
          </a:xfrm>
        </p:grpSpPr>
        <p:sp>
          <p:nvSpPr>
            <p:cNvPr id="10" name="文本框 9"/>
            <p:cNvSpPr txBox="1"/>
            <p:nvPr/>
          </p:nvSpPr>
          <p:spPr>
            <a:xfrm>
              <a:off x="1232180" y="2848133"/>
              <a:ext cx="2630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此处添加详细文本描述，文字内容建议与标题相关尽量简洁生动</a:t>
              </a:r>
              <a:r>
                <a:rPr lang="en-US" altLang="zh-CN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……</a:t>
              </a:r>
              <a:endParaRPr lang="en-US" altLang="zh-CN" sz="14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32180" y="251732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添加标题文本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994979" y="2463792"/>
            <a:ext cx="2630458" cy="1069471"/>
            <a:chOff x="1232180" y="2517326"/>
            <a:chExt cx="2630458" cy="1069471"/>
          </a:xfrm>
        </p:grpSpPr>
        <p:sp>
          <p:nvSpPr>
            <p:cNvPr id="39" name="文本框 38"/>
            <p:cNvSpPr txBox="1"/>
            <p:nvPr/>
          </p:nvSpPr>
          <p:spPr>
            <a:xfrm>
              <a:off x="1232180" y="2848133"/>
              <a:ext cx="2630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此处添加详细文本描述，文字内容建议与标题相关尽量简洁生动</a:t>
              </a:r>
              <a:r>
                <a:rPr lang="en-US" altLang="zh-CN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……</a:t>
              </a:r>
              <a:endParaRPr lang="en-US" altLang="zh-CN" sz="14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232180" y="251732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添加标题文本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956620" y="1933849"/>
            <a:ext cx="1785437" cy="1284914"/>
            <a:chOff x="1232180" y="2517326"/>
            <a:chExt cx="1785437" cy="1284914"/>
          </a:xfrm>
        </p:grpSpPr>
        <p:sp>
          <p:nvSpPr>
            <p:cNvPr id="42" name="文本框 41"/>
            <p:cNvSpPr txBox="1"/>
            <p:nvPr/>
          </p:nvSpPr>
          <p:spPr>
            <a:xfrm>
              <a:off x="1232180" y="2848133"/>
              <a:ext cx="17854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此处添加详细文本描述，文字内容建议与标题相关尽量简洁生动</a:t>
              </a:r>
              <a:r>
                <a:rPr lang="en-US" altLang="zh-CN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……</a:t>
              </a:r>
              <a:endParaRPr lang="en-US" altLang="zh-CN" sz="14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232180" y="251732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添加标题文本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51191" y="4438960"/>
            <a:ext cx="2630458" cy="1069471"/>
            <a:chOff x="1232180" y="2517326"/>
            <a:chExt cx="2630458" cy="1069471"/>
          </a:xfrm>
        </p:grpSpPr>
        <p:sp>
          <p:nvSpPr>
            <p:cNvPr id="45" name="文本框 44"/>
            <p:cNvSpPr txBox="1"/>
            <p:nvPr/>
          </p:nvSpPr>
          <p:spPr>
            <a:xfrm>
              <a:off x="1232180" y="2848133"/>
              <a:ext cx="2630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此处添加详细文本描述，文字内容建议与标题相关尽量简洁生动</a:t>
              </a:r>
              <a:r>
                <a:rPr lang="en-US" altLang="zh-CN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……</a:t>
              </a:r>
              <a:endParaRPr lang="en-US" altLang="zh-CN" sz="14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32180" y="251732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添加标题文本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430011" y="4438960"/>
            <a:ext cx="2630458" cy="1069471"/>
            <a:chOff x="1232180" y="2517326"/>
            <a:chExt cx="2630458" cy="1069471"/>
          </a:xfrm>
        </p:grpSpPr>
        <p:sp>
          <p:nvSpPr>
            <p:cNvPr id="48" name="文本框 47"/>
            <p:cNvSpPr txBox="1"/>
            <p:nvPr/>
          </p:nvSpPr>
          <p:spPr>
            <a:xfrm>
              <a:off x="1232180" y="2848133"/>
              <a:ext cx="2630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此处添加详细文本描述，文字内容建议与标题相关尽量简洁生动</a:t>
              </a:r>
              <a:r>
                <a:rPr lang="en-US" altLang="zh-CN" sz="1400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……</a:t>
              </a:r>
              <a:endParaRPr lang="en-US" altLang="zh-CN" sz="14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32180" y="251732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添加标题文本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053652" y="3774894"/>
            <a:ext cx="99747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39365" y="2931932"/>
            <a:ext cx="428625" cy="8429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425127" y="2817631"/>
            <a:ext cx="157163" cy="157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535855" y="2006815"/>
            <a:ext cx="642938" cy="642938"/>
          </a:xfrm>
          <a:prstGeom prst="ellipse">
            <a:avLst/>
          </a:prstGeom>
          <a:solidFill>
            <a:srgbClr val="65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01</a:t>
            </a:r>
            <a:endParaRPr lang="zh-CN" altLang="en-US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25127" y="1896087"/>
            <a:ext cx="864394" cy="864394"/>
            <a:chOff x="857250" y="1893093"/>
            <a:chExt cx="864394" cy="864394"/>
          </a:xfrm>
        </p:grpSpPr>
        <p:sp>
          <p:nvSpPr>
            <p:cNvPr id="11" name="弧形 10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2" name="弧形 11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400249" y="1912785"/>
            <a:ext cx="294323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根据自己的需要添加适当的文字，此处添加详细文本描述，建议与标题相关尽量简洁</a:t>
            </a:r>
            <a:r>
              <a:rPr lang="en-US" altLang="zh-CN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... ...</a:t>
            </a:r>
          </a:p>
          <a:p>
            <a:pPr>
              <a:spcBef>
                <a:spcPts val="600"/>
              </a:spcBef>
            </a:pPr>
            <a:endParaRPr lang="en-US" altLang="zh-CN" sz="14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2460971" y="3791593"/>
            <a:ext cx="428625" cy="8429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V="1">
            <a:off x="2382390" y="4576245"/>
            <a:ext cx="157163" cy="157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93022" y="4916735"/>
            <a:ext cx="642938" cy="64293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02</a:t>
            </a:r>
            <a:endParaRPr lang="zh-CN" altLang="en-US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82294" y="4806007"/>
            <a:ext cx="864394" cy="864394"/>
            <a:chOff x="857250" y="1893093"/>
            <a:chExt cx="864394" cy="864394"/>
          </a:xfrm>
        </p:grpSpPr>
        <p:sp>
          <p:nvSpPr>
            <p:cNvPr id="18" name="弧形 17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657416" y="4822705"/>
            <a:ext cx="2943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根据自己的需要添加适当的文字，此处添加详细文本描述，建议与标题相关尽量简洁</a:t>
            </a:r>
            <a:r>
              <a:rPr lang="en-US" altLang="zh-CN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... ...</a:t>
            </a: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176498" y="2931932"/>
            <a:ext cx="428625" cy="8429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562260" y="2817631"/>
            <a:ext cx="157163" cy="157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672988" y="2006815"/>
            <a:ext cx="642938" cy="64293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03</a:t>
            </a:r>
            <a:endParaRPr lang="zh-CN" altLang="en-US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562260" y="1896087"/>
            <a:ext cx="864394" cy="864394"/>
            <a:chOff x="857250" y="1893093"/>
            <a:chExt cx="864394" cy="864394"/>
          </a:xfrm>
        </p:grpSpPr>
        <p:sp>
          <p:nvSpPr>
            <p:cNvPr id="25" name="弧形 24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26" name="弧形 25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537382" y="1912785"/>
            <a:ext cx="2943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根据自己的需要添加适当的文字，此处添加详细文本描述，建议与标题相关尽量简洁</a:t>
            </a:r>
            <a:r>
              <a:rPr lang="en-US" altLang="zh-CN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... ...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7598104" y="3791593"/>
            <a:ext cx="428625" cy="8429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flipV="1">
            <a:off x="7519523" y="4576245"/>
            <a:ext cx="157163" cy="157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930155" y="4916735"/>
            <a:ext cx="642938" cy="642938"/>
          </a:xfrm>
          <a:prstGeom prst="ellipse">
            <a:avLst/>
          </a:prstGeom>
          <a:solidFill>
            <a:srgbClr val="65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04</a:t>
            </a:r>
            <a:endParaRPr lang="zh-CN" altLang="en-US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19427" y="4806007"/>
            <a:ext cx="864394" cy="864394"/>
            <a:chOff x="857250" y="1893093"/>
            <a:chExt cx="864394" cy="864394"/>
          </a:xfrm>
        </p:grpSpPr>
        <p:sp>
          <p:nvSpPr>
            <p:cNvPr id="32" name="弧形 31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33" name="弧形 32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794549" y="4822705"/>
            <a:ext cx="2943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根据自己的需要添加适当的文字，此处添加详细文本描述，建议与标题相关尽量简洁</a:t>
            </a:r>
            <a:r>
              <a:rPr lang="en-US" altLang="zh-CN" sz="1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... ...</a:t>
            </a:r>
          </a:p>
        </p:txBody>
      </p:sp>
      <p:sp>
        <p:nvSpPr>
          <p:cNvPr id="36" name="矩形 35"/>
          <p:cNvSpPr/>
          <p:nvPr/>
        </p:nvSpPr>
        <p:spPr>
          <a:xfrm>
            <a:off x="2412323" y="15943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添加标题文本</a:t>
            </a:r>
          </a:p>
        </p:txBody>
      </p:sp>
      <p:sp>
        <p:nvSpPr>
          <p:cNvPr id="37" name="矩形 36"/>
          <p:cNvSpPr/>
          <p:nvPr/>
        </p:nvSpPr>
        <p:spPr>
          <a:xfrm>
            <a:off x="7537382" y="159437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添加标题文本</a:t>
            </a:r>
          </a:p>
        </p:txBody>
      </p:sp>
      <p:sp>
        <p:nvSpPr>
          <p:cNvPr id="38" name="矩形 37"/>
          <p:cNvSpPr/>
          <p:nvPr/>
        </p:nvSpPr>
        <p:spPr>
          <a:xfrm>
            <a:off x="2675048" y="448140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添加标题文本</a:t>
            </a:r>
          </a:p>
        </p:txBody>
      </p:sp>
      <p:sp>
        <p:nvSpPr>
          <p:cNvPr id="39" name="矩形 38"/>
          <p:cNvSpPr/>
          <p:nvPr/>
        </p:nvSpPr>
        <p:spPr>
          <a:xfrm>
            <a:off x="7821065" y="448140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添加标题文本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3" grpId="0"/>
      <p:bldP spid="15" grpId="0" bldLvl="0" animBg="1"/>
      <p:bldP spid="16" grpId="0" bldLvl="0" animBg="1"/>
      <p:bldP spid="20" grpId="0"/>
      <p:bldP spid="22" grpId="0" bldLvl="0" animBg="1"/>
      <p:bldP spid="23" grpId="0" bldLvl="0" animBg="1"/>
      <p:bldP spid="27" grpId="0"/>
      <p:bldP spid="29" grpId="0" bldLvl="0" animBg="1"/>
      <p:bldP spid="30" grpId="0" bldLvl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73850" y="1695450"/>
            <a:ext cx="2143125" cy="2143125"/>
          </a:xfrm>
          <a:prstGeom prst="rect">
            <a:avLst/>
          </a:prstGeom>
          <a:solidFill>
            <a:srgbClr val="65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6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3850" y="3838575"/>
            <a:ext cx="2143125" cy="2143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endParaRPr lang="en-US" altLang="zh-CN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16973" y="1695449"/>
            <a:ext cx="2143125" cy="214312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150000"/>
              </a:lnSpc>
            </a:pPr>
            <a:endParaRPr lang="en-US" altLang="zh-CN" sz="1600" dirty="0" smtClean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16975" y="3838575"/>
            <a:ext cx="2143125" cy="2143125"/>
          </a:xfrm>
          <a:prstGeom prst="rect">
            <a:avLst/>
          </a:prstGeom>
          <a:solidFill>
            <a:srgbClr val="65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78%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请在此粘贴或者输入您的文字内容</a:t>
            </a: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>
            <a:off x="9739420" y="2175600"/>
            <a:ext cx="298233" cy="360000"/>
          </a:xfrm>
          <a:custGeom>
            <a:avLst/>
            <a:gdLst>
              <a:gd name="connsiteX0" fmla="*/ 483834 w 967669"/>
              <a:gd name="connsiteY0" fmla="*/ 124292 h 1168081"/>
              <a:gd name="connsiteX1" fmla="*/ 124291 w 967669"/>
              <a:gd name="connsiteY1" fmla="*/ 483835 h 1168081"/>
              <a:gd name="connsiteX2" fmla="*/ 483834 w 967669"/>
              <a:gd name="connsiteY2" fmla="*/ 843378 h 1168081"/>
              <a:gd name="connsiteX3" fmla="*/ 843377 w 967669"/>
              <a:gd name="connsiteY3" fmla="*/ 483835 h 1168081"/>
              <a:gd name="connsiteX4" fmla="*/ 483834 w 967669"/>
              <a:gd name="connsiteY4" fmla="*/ 124292 h 1168081"/>
              <a:gd name="connsiteX5" fmla="*/ 483835 w 967669"/>
              <a:gd name="connsiteY5" fmla="*/ 0 h 1168081"/>
              <a:gd name="connsiteX6" fmla="*/ 825958 w 967669"/>
              <a:gd name="connsiteY6" fmla="*/ 141712 h 1168081"/>
              <a:gd name="connsiteX7" fmla="*/ 825957 w 967669"/>
              <a:gd name="connsiteY7" fmla="*/ 141713 h 1168081"/>
              <a:gd name="connsiteX8" fmla="*/ 825957 w 967669"/>
              <a:gd name="connsiteY8" fmla="*/ 825959 h 1168081"/>
              <a:gd name="connsiteX9" fmla="*/ 483835 w 967669"/>
              <a:gd name="connsiteY9" fmla="*/ 1168081 h 1168081"/>
              <a:gd name="connsiteX10" fmla="*/ 141712 w 967669"/>
              <a:gd name="connsiteY10" fmla="*/ 825958 h 1168081"/>
              <a:gd name="connsiteX11" fmla="*/ 141712 w 967669"/>
              <a:gd name="connsiteY11" fmla="*/ 141712 h 1168081"/>
              <a:gd name="connsiteX12" fmla="*/ 483835 w 967669"/>
              <a:gd name="connsiteY12" fmla="*/ 0 h 116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7669" h="1168081">
                <a:moveTo>
                  <a:pt x="483834" y="124292"/>
                </a:moveTo>
                <a:cubicBezTo>
                  <a:pt x="285264" y="124292"/>
                  <a:pt x="124291" y="285265"/>
                  <a:pt x="124291" y="483835"/>
                </a:cubicBezTo>
                <a:cubicBezTo>
                  <a:pt x="124291" y="682405"/>
                  <a:pt x="285264" y="843378"/>
                  <a:pt x="483834" y="843378"/>
                </a:cubicBezTo>
                <a:cubicBezTo>
                  <a:pt x="682404" y="843378"/>
                  <a:pt x="843377" y="682405"/>
                  <a:pt x="843377" y="483835"/>
                </a:cubicBezTo>
                <a:cubicBezTo>
                  <a:pt x="843377" y="285265"/>
                  <a:pt x="682404" y="124292"/>
                  <a:pt x="483834" y="124292"/>
                </a:cubicBezTo>
                <a:close/>
                <a:moveTo>
                  <a:pt x="483835" y="0"/>
                </a:moveTo>
                <a:cubicBezTo>
                  <a:pt x="607659" y="0"/>
                  <a:pt x="731483" y="47237"/>
                  <a:pt x="825958" y="141712"/>
                </a:cubicBezTo>
                <a:lnTo>
                  <a:pt x="825957" y="141713"/>
                </a:lnTo>
                <a:cubicBezTo>
                  <a:pt x="1014907" y="330662"/>
                  <a:pt x="1014907" y="637009"/>
                  <a:pt x="825957" y="825959"/>
                </a:cubicBezTo>
                <a:lnTo>
                  <a:pt x="483835" y="1168081"/>
                </a:lnTo>
                <a:lnTo>
                  <a:pt x="141712" y="825958"/>
                </a:lnTo>
                <a:cubicBezTo>
                  <a:pt x="-47238" y="637008"/>
                  <a:pt x="-47238" y="330661"/>
                  <a:pt x="141712" y="141712"/>
                </a:cubicBezTo>
                <a:cubicBezTo>
                  <a:pt x="236187" y="47237"/>
                  <a:pt x="360011" y="0"/>
                  <a:pt x="483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2" name="任意多边形 11"/>
          <p:cNvSpPr>
            <a:spLocks noChangeAspect="1"/>
          </p:cNvSpPr>
          <p:nvPr/>
        </p:nvSpPr>
        <p:spPr>
          <a:xfrm>
            <a:off x="7565413" y="5251706"/>
            <a:ext cx="360000" cy="360000"/>
          </a:xfrm>
          <a:custGeom>
            <a:avLst/>
            <a:gdLst>
              <a:gd name="connsiteX0" fmla="*/ 3817270 w 6400799"/>
              <a:gd name="connsiteY0" fmla="*/ 3323047 h 6400800"/>
              <a:gd name="connsiteX1" fmla="*/ 5066529 w 6400799"/>
              <a:gd name="connsiteY1" fmla="*/ 4572306 h 6400800"/>
              <a:gd name="connsiteX2" fmla="*/ 5272152 w 6400799"/>
              <a:gd name="connsiteY2" fmla="*/ 4366683 h 6400800"/>
              <a:gd name="connsiteX3" fmla="*/ 5272152 w 6400799"/>
              <a:gd name="connsiteY3" fmla="*/ 5189175 h 6400800"/>
              <a:gd name="connsiteX4" fmla="*/ 4449659 w 6400799"/>
              <a:gd name="connsiteY4" fmla="*/ 5189176 h 6400800"/>
              <a:gd name="connsiteX5" fmla="*/ 4655282 w 6400799"/>
              <a:gd name="connsiteY5" fmla="*/ 4983553 h 6400800"/>
              <a:gd name="connsiteX6" fmla="*/ 3406023 w 6400799"/>
              <a:gd name="connsiteY6" fmla="*/ 3734293 h 6400800"/>
              <a:gd name="connsiteX7" fmla="*/ 2583528 w 6400799"/>
              <a:gd name="connsiteY7" fmla="*/ 3323047 h 6400800"/>
              <a:gd name="connsiteX8" fmla="*/ 2994775 w 6400799"/>
              <a:gd name="connsiteY8" fmla="*/ 3734293 h 6400800"/>
              <a:gd name="connsiteX9" fmla="*/ 1745516 w 6400799"/>
              <a:gd name="connsiteY9" fmla="*/ 4983553 h 6400800"/>
              <a:gd name="connsiteX10" fmla="*/ 1951139 w 6400799"/>
              <a:gd name="connsiteY10" fmla="*/ 5189176 h 6400800"/>
              <a:gd name="connsiteX11" fmla="*/ 1128646 w 6400799"/>
              <a:gd name="connsiteY11" fmla="*/ 5189175 h 6400800"/>
              <a:gd name="connsiteX12" fmla="*/ 1128646 w 6400799"/>
              <a:gd name="connsiteY12" fmla="*/ 4366683 h 6400800"/>
              <a:gd name="connsiteX13" fmla="*/ 1334269 w 6400799"/>
              <a:gd name="connsiteY13" fmla="*/ 4572306 h 6400800"/>
              <a:gd name="connsiteX14" fmla="*/ 4449660 w 6400799"/>
              <a:gd name="connsiteY14" fmla="*/ 1211625 h 6400800"/>
              <a:gd name="connsiteX15" fmla="*/ 5272153 w 6400799"/>
              <a:gd name="connsiteY15" fmla="*/ 1211626 h 6400800"/>
              <a:gd name="connsiteX16" fmla="*/ 5272153 w 6400799"/>
              <a:gd name="connsiteY16" fmla="*/ 2034118 h 6400800"/>
              <a:gd name="connsiteX17" fmla="*/ 5066530 w 6400799"/>
              <a:gd name="connsiteY17" fmla="*/ 1828495 h 6400800"/>
              <a:gd name="connsiteX18" fmla="*/ 3817271 w 6400799"/>
              <a:gd name="connsiteY18" fmla="*/ 3077754 h 6400800"/>
              <a:gd name="connsiteX19" fmla="*/ 3406024 w 6400799"/>
              <a:gd name="connsiteY19" fmla="*/ 2666508 h 6400800"/>
              <a:gd name="connsiteX20" fmla="*/ 4655283 w 6400799"/>
              <a:gd name="connsiteY20" fmla="*/ 1417248 h 6400800"/>
              <a:gd name="connsiteX21" fmla="*/ 1951140 w 6400799"/>
              <a:gd name="connsiteY21" fmla="*/ 1211625 h 6400800"/>
              <a:gd name="connsiteX22" fmla="*/ 1745517 w 6400799"/>
              <a:gd name="connsiteY22" fmla="*/ 1417248 h 6400800"/>
              <a:gd name="connsiteX23" fmla="*/ 2994776 w 6400799"/>
              <a:gd name="connsiteY23" fmla="*/ 2666507 h 6400800"/>
              <a:gd name="connsiteX24" fmla="*/ 2583529 w 6400799"/>
              <a:gd name="connsiteY24" fmla="*/ 3077754 h 6400800"/>
              <a:gd name="connsiteX25" fmla="*/ 1334270 w 6400799"/>
              <a:gd name="connsiteY25" fmla="*/ 1828495 h 6400800"/>
              <a:gd name="connsiteX26" fmla="*/ 1128647 w 6400799"/>
              <a:gd name="connsiteY26" fmla="*/ 2034118 h 6400800"/>
              <a:gd name="connsiteX27" fmla="*/ 1128647 w 6400799"/>
              <a:gd name="connsiteY27" fmla="*/ 1211626 h 6400800"/>
              <a:gd name="connsiteX28" fmla="*/ 1079141 w 6400799"/>
              <a:gd name="connsiteY28" fmla="*/ 428327 h 6400800"/>
              <a:gd name="connsiteX29" fmla="*/ 426570 w 6400799"/>
              <a:gd name="connsiteY29" fmla="*/ 1080899 h 6400800"/>
              <a:gd name="connsiteX30" fmla="*/ 426570 w 6400799"/>
              <a:gd name="connsiteY30" fmla="*/ 5323416 h 6400800"/>
              <a:gd name="connsiteX31" fmla="*/ 1079141 w 6400799"/>
              <a:gd name="connsiteY31" fmla="*/ 5975988 h 6400800"/>
              <a:gd name="connsiteX32" fmla="*/ 5321659 w 6400799"/>
              <a:gd name="connsiteY32" fmla="*/ 5975988 h 6400800"/>
              <a:gd name="connsiteX33" fmla="*/ 5974230 w 6400799"/>
              <a:gd name="connsiteY33" fmla="*/ 5323416 h 6400800"/>
              <a:gd name="connsiteX34" fmla="*/ 5974230 w 6400799"/>
              <a:gd name="connsiteY34" fmla="*/ 1080899 h 6400800"/>
              <a:gd name="connsiteX35" fmla="*/ 5321659 w 6400799"/>
              <a:gd name="connsiteY35" fmla="*/ 428327 h 6400800"/>
              <a:gd name="connsiteX36" fmla="*/ 752926 w 6400799"/>
              <a:gd name="connsiteY36" fmla="*/ 0 h 6400800"/>
              <a:gd name="connsiteX37" fmla="*/ 5647873 w 6400799"/>
              <a:gd name="connsiteY37" fmla="*/ 0 h 6400800"/>
              <a:gd name="connsiteX38" fmla="*/ 6400799 w 6400799"/>
              <a:gd name="connsiteY38" fmla="*/ 752926 h 6400800"/>
              <a:gd name="connsiteX39" fmla="*/ 6400799 w 6400799"/>
              <a:gd name="connsiteY39" fmla="*/ 5647874 h 6400800"/>
              <a:gd name="connsiteX40" fmla="*/ 5647873 w 6400799"/>
              <a:gd name="connsiteY40" fmla="*/ 6400800 h 6400800"/>
              <a:gd name="connsiteX41" fmla="*/ 752926 w 6400799"/>
              <a:gd name="connsiteY41" fmla="*/ 6400800 h 6400800"/>
              <a:gd name="connsiteX42" fmla="*/ 0 w 6400799"/>
              <a:gd name="connsiteY42" fmla="*/ 5647874 h 6400800"/>
              <a:gd name="connsiteX43" fmla="*/ 0 w 6400799"/>
              <a:gd name="connsiteY43" fmla="*/ 752926 h 6400800"/>
              <a:gd name="connsiteX44" fmla="*/ 752926 w 6400799"/>
              <a:gd name="connsiteY44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00799" h="6400800">
                <a:moveTo>
                  <a:pt x="3817270" y="3323047"/>
                </a:moveTo>
                <a:lnTo>
                  <a:pt x="5066529" y="4572306"/>
                </a:lnTo>
                <a:lnTo>
                  <a:pt x="5272152" y="4366683"/>
                </a:lnTo>
                <a:lnTo>
                  <a:pt x="5272152" y="5189175"/>
                </a:lnTo>
                <a:lnTo>
                  <a:pt x="4449659" y="5189176"/>
                </a:lnTo>
                <a:lnTo>
                  <a:pt x="4655282" y="4983553"/>
                </a:lnTo>
                <a:lnTo>
                  <a:pt x="3406023" y="3734293"/>
                </a:lnTo>
                <a:close/>
                <a:moveTo>
                  <a:pt x="2583528" y="3323047"/>
                </a:moveTo>
                <a:lnTo>
                  <a:pt x="2994775" y="3734293"/>
                </a:lnTo>
                <a:lnTo>
                  <a:pt x="1745516" y="4983553"/>
                </a:lnTo>
                <a:lnTo>
                  <a:pt x="1951139" y="5189176"/>
                </a:lnTo>
                <a:lnTo>
                  <a:pt x="1128646" y="5189175"/>
                </a:lnTo>
                <a:lnTo>
                  <a:pt x="1128646" y="4366683"/>
                </a:lnTo>
                <a:lnTo>
                  <a:pt x="1334269" y="4572306"/>
                </a:lnTo>
                <a:close/>
                <a:moveTo>
                  <a:pt x="4449660" y="1211625"/>
                </a:moveTo>
                <a:lnTo>
                  <a:pt x="5272153" y="1211626"/>
                </a:lnTo>
                <a:lnTo>
                  <a:pt x="5272153" y="2034118"/>
                </a:lnTo>
                <a:lnTo>
                  <a:pt x="5066530" y="1828495"/>
                </a:lnTo>
                <a:lnTo>
                  <a:pt x="3817271" y="3077754"/>
                </a:lnTo>
                <a:lnTo>
                  <a:pt x="3406024" y="2666508"/>
                </a:lnTo>
                <a:lnTo>
                  <a:pt x="4655283" y="1417248"/>
                </a:lnTo>
                <a:close/>
                <a:moveTo>
                  <a:pt x="1951140" y="1211625"/>
                </a:moveTo>
                <a:lnTo>
                  <a:pt x="1745517" y="1417248"/>
                </a:lnTo>
                <a:lnTo>
                  <a:pt x="2994776" y="2666507"/>
                </a:lnTo>
                <a:lnTo>
                  <a:pt x="2583529" y="3077754"/>
                </a:lnTo>
                <a:lnTo>
                  <a:pt x="1334270" y="1828495"/>
                </a:lnTo>
                <a:lnTo>
                  <a:pt x="1128647" y="2034118"/>
                </a:lnTo>
                <a:lnTo>
                  <a:pt x="1128647" y="1211626"/>
                </a:lnTo>
                <a:close/>
                <a:moveTo>
                  <a:pt x="1079141" y="428327"/>
                </a:moveTo>
                <a:cubicBezTo>
                  <a:pt x="718736" y="428327"/>
                  <a:pt x="426570" y="720493"/>
                  <a:pt x="426570" y="1080899"/>
                </a:cubicBezTo>
                <a:lnTo>
                  <a:pt x="426570" y="5323416"/>
                </a:lnTo>
                <a:cubicBezTo>
                  <a:pt x="426570" y="5683822"/>
                  <a:pt x="718736" y="5975988"/>
                  <a:pt x="1079141" y="5975988"/>
                </a:cubicBezTo>
                <a:lnTo>
                  <a:pt x="5321659" y="5975988"/>
                </a:lnTo>
                <a:cubicBezTo>
                  <a:pt x="5682065" y="5975988"/>
                  <a:pt x="5974230" y="5683822"/>
                  <a:pt x="5974230" y="5323416"/>
                </a:cubicBezTo>
                <a:lnTo>
                  <a:pt x="5974230" y="1080899"/>
                </a:lnTo>
                <a:cubicBezTo>
                  <a:pt x="5974230" y="720493"/>
                  <a:pt x="5682065" y="428327"/>
                  <a:pt x="5321659" y="428327"/>
                </a:cubicBezTo>
                <a:close/>
                <a:moveTo>
                  <a:pt x="752926" y="0"/>
                </a:moveTo>
                <a:lnTo>
                  <a:pt x="5647873" y="0"/>
                </a:lnTo>
                <a:cubicBezTo>
                  <a:pt x="6063703" y="0"/>
                  <a:pt x="6400799" y="337096"/>
                  <a:pt x="6400799" y="752926"/>
                </a:cubicBezTo>
                <a:lnTo>
                  <a:pt x="6400799" y="5647874"/>
                </a:lnTo>
                <a:cubicBezTo>
                  <a:pt x="6400799" y="6063704"/>
                  <a:pt x="6063703" y="6400800"/>
                  <a:pt x="5647873" y="6400800"/>
                </a:cubicBezTo>
                <a:lnTo>
                  <a:pt x="752926" y="6400800"/>
                </a:lnTo>
                <a:cubicBezTo>
                  <a:pt x="337096" y="6400800"/>
                  <a:pt x="0" y="6063704"/>
                  <a:pt x="0" y="5647874"/>
                </a:cubicBezTo>
                <a:lnTo>
                  <a:pt x="0" y="752926"/>
                </a:lnTo>
                <a:cubicBezTo>
                  <a:pt x="0" y="337096"/>
                  <a:pt x="337096" y="0"/>
                  <a:pt x="7529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3" name="Rectangle 44"/>
          <p:cNvSpPr/>
          <p:nvPr/>
        </p:nvSpPr>
        <p:spPr>
          <a:xfrm>
            <a:off x="811530" y="1695450"/>
            <a:ext cx="5862320" cy="42862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  <p:sp>
        <p:nvSpPr>
          <p:cNvPr id="2" name="矩形 1"/>
          <p:cNvSpPr/>
          <p:nvPr/>
        </p:nvSpPr>
        <p:spPr>
          <a:xfrm>
            <a:off x="8881948" y="2618531"/>
            <a:ext cx="2013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</a:t>
            </a:r>
            <a:endParaRPr lang="en-US" altLang="zh-CN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添加标题文本</a:t>
            </a:r>
            <a:endParaRPr lang="en-US" altLang="zh-CN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38824" y="2351514"/>
            <a:ext cx="2013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</a:t>
            </a:r>
            <a:endParaRPr lang="en-US" altLang="zh-CN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添加标题文本</a:t>
            </a:r>
            <a:endParaRPr lang="en-US" altLang="zh-CN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38824" y="4180143"/>
            <a:ext cx="2013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</a:t>
            </a:r>
            <a:endParaRPr lang="en-US" altLang="zh-CN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添加标题文本</a:t>
            </a:r>
            <a:endParaRPr lang="en-US" altLang="zh-CN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5"/>
          <p:cNvGrpSpPr/>
          <p:nvPr/>
        </p:nvGrpSpPr>
        <p:grpSpPr bwMode="auto">
          <a:xfrm>
            <a:off x="688230" y="2138979"/>
            <a:ext cx="10807700" cy="619125"/>
            <a:chOff x="408" y="1537"/>
            <a:chExt cx="6808" cy="39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408" y="1537"/>
              <a:ext cx="6808" cy="3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gray">
            <a:xfrm>
              <a:off x="1679" y="1620"/>
              <a:ext cx="10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添加标题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gray">
            <a:xfrm>
              <a:off x="2870" y="1642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gray">
            <a:xfrm>
              <a:off x="3223" y="1620"/>
              <a:ext cx="10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添加标题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gray">
            <a:xfrm>
              <a:off x="4345" y="1642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gray">
            <a:xfrm>
              <a:off x="4648" y="1620"/>
              <a:ext cx="10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添加标题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5840" y="1642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gray">
            <a:xfrm>
              <a:off x="6116" y="1620"/>
              <a:ext cx="10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添加标题</a:t>
              </a:r>
            </a:p>
          </p:txBody>
        </p:sp>
      </p:grpSp>
      <p:grpSp>
        <p:nvGrpSpPr>
          <p:cNvPr id="15" name="Group 4"/>
          <p:cNvGrpSpPr/>
          <p:nvPr/>
        </p:nvGrpSpPr>
        <p:grpSpPr bwMode="auto">
          <a:xfrm>
            <a:off x="677118" y="2138979"/>
            <a:ext cx="2054225" cy="619125"/>
            <a:chOff x="404" y="1980"/>
            <a:chExt cx="1294" cy="298"/>
          </a:xfrm>
          <a:solidFill>
            <a:srgbClr val="656565"/>
          </a:solidFill>
        </p:grpSpPr>
        <p:sp>
          <p:nvSpPr>
            <p:cNvPr id="16" name="Rectangle 5"/>
            <p:cNvSpPr>
              <a:spLocks noChangeArrowheads="1"/>
            </p:cNvSpPr>
            <p:nvPr/>
          </p:nvSpPr>
          <p:spPr bwMode="invGray">
            <a:xfrm>
              <a:off x="404" y="1980"/>
              <a:ext cx="1205" cy="2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阿里巴巴普惠体 2.0 55 Regular" panose="00020600040101010101" pitchFamily="18" charset="-122"/>
                </a:rPr>
                <a:t>添加标题</a:t>
              </a: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invGray">
            <a:xfrm rot="5400000">
              <a:off x="1568" y="2072"/>
              <a:ext cx="139" cy="1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endParaRPr>
            </a:p>
          </p:txBody>
        </p:sp>
      </p:grpSp>
      <p:cxnSp>
        <p:nvCxnSpPr>
          <p:cNvPr id="18" name="AutoShape 17"/>
          <p:cNvCxnSpPr>
            <a:cxnSpLocks noChangeShapeType="1"/>
          </p:cNvCxnSpPr>
          <p:nvPr/>
        </p:nvCxnSpPr>
        <p:spPr bwMode="gray">
          <a:xfrm>
            <a:off x="2145196" y="3504229"/>
            <a:ext cx="866775" cy="0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/>
          <p:cNvCxnSpPr>
            <a:cxnSpLocks noChangeShapeType="1"/>
          </p:cNvCxnSpPr>
          <p:nvPr/>
        </p:nvCxnSpPr>
        <p:spPr bwMode="gray">
          <a:xfrm>
            <a:off x="4365786" y="3504229"/>
            <a:ext cx="876300" cy="0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/>
          <p:cNvCxnSpPr>
            <a:cxnSpLocks noChangeShapeType="1"/>
          </p:cNvCxnSpPr>
          <p:nvPr/>
        </p:nvCxnSpPr>
        <p:spPr bwMode="gray">
          <a:xfrm>
            <a:off x="6687105" y="3504229"/>
            <a:ext cx="828675" cy="0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13"/>
          <p:cNvSpPr>
            <a:spLocks noChangeArrowheads="1"/>
          </p:cNvSpPr>
          <p:nvPr/>
        </p:nvSpPr>
        <p:spPr bwMode="gray">
          <a:xfrm>
            <a:off x="972812" y="2947016"/>
            <a:ext cx="1114425" cy="1114425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9525">
            <a:miter lim="800000"/>
          </a:ln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altLang="zh-CN" kern="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TEXT</a:t>
            </a:r>
            <a:endParaRPr lang="zh-CN" altLang="en-US" kern="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gray">
          <a:xfrm>
            <a:off x="3100095" y="2947015"/>
            <a:ext cx="1114425" cy="1114425"/>
          </a:xfrm>
          <a:prstGeom prst="diamond">
            <a:avLst/>
          </a:prstGeom>
          <a:solidFill>
            <a:srgbClr val="404040"/>
          </a:solidFill>
          <a:ln w="9525">
            <a:miter lim="800000"/>
          </a:ln>
        </p:spPr>
        <p:txBody>
          <a:bodyPr wrap="none"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TEXT</a:t>
            </a:r>
            <a:endParaRPr lang="zh-CN" altLang="en-US" kern="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gray">
          <a:xfrm>
            <a:off x="5407128" y="2947015"/>
            <a:ext cx="1114425" cy="1114425"/>
          </a:xfrm>
          <a:prstGeom prst="diamond">
            <a:avLst/>
          </a:prstGeom>
          <a:solidFill>
            <a:srgbClr val="404040"/>
          </a:solidFill>
          <a:ln w="9525">
            <a:miter lim="800000"/>
          </a:ln>
        </p:spPr>
        <p:txBody>
          <a:bodyPr wrap="none"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TEXT</a:t>
            </a:r>
            <a:endParaRPr lang="zh-CN" altLang="en-US" kern="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gray">
          <a:xfrm>
            <a:off x="7669246" y="2947015"/>
            <a:ext cx="1114425" cy="1114425"/>
          </a:xfrm>
          <a:prstGeom prst="diamond">
            <a:avLst/>
          </a:prstGeom>
          <a:solidFill>
            <a:srgbClr val="404040"/>
          </a:solidFill>
          <a:ln w="9525">
            <a:miter lim="800000"/>
          </a:ln>
        </p:spPr>
        <p:txBody>
          <a:bodyPr wrap="none"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TEXT</a:t>
            </a:r>
            <a:endParaRPr lang="zh-CN" altLang="en-US" kern="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gray">
          <a:xfrm>
            <a:off x="452907" y="4093191"/>
            <a:ext cx="209232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rgbClr val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……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gray">
          <a:xfrm>
            <a:off x="2580984" y="4093191"/>
            <a:ext cx="209232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rgbClr val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……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gray">
          <a:xfrm>
            <a:off x="4889275" y="4093191"/>
            <a:ext cx="209232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rgbClr val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……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gray">
          <a:xfrm>
            <a:off x="7180296" y="4093191"/>
            <a:ext cx="209232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rgbClr val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……</a:t>
            </a:r>
          </a:p>
        </p:txBody>
      </p:sp>
      <p:cxnSp>
        <p:nvCxnSpPr>
          <p:cNvPr id="29" name="AutoShape 19"/>
          <p:cNvCxnSpPr>
            <a:cxnSpLocks noChangeShapeType="1"/>
          </p:cNvCxnSpPr>
          <p:nvPr/>
        </p:nvCxnSpPr>
        <p:spPr bwMode="gray">
          <a:xfrm>
            <a:off x="8975756" y="3504229"/>
            <a:ext cx="828675" cy="0"/>
          </a:xfrm>
          <a:prstGeom prst="straightConnector1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AutoShape 16"/>
          <p:cNvSpPr>
            <a:spLocks noChangeArrowheads="1"/>
          </p:cNvSpPr>
          <p:nvPr/>
        </p:nvSpPr>
        <p:spPr bwMode="gray">
          <a:xfrm>
            <a:off x="9948539" y="2947015"/>
            <a:ext cx="1114425" cy="1114425"/>
          </a:xfrm>
          <a:prstGeom prst="diamond">
            <a:avLst/>
          </a:prstGeom>
          <a:solidFill>
            <a:srgbClr val="404040"/>
          </a:solidFill>
          <a:ln w="9525">
            <a:miter lim="800000"/>
          </a:ln>
        </p:spPr>
        <p:txBody>
          <a:bodyPr wrap="none"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TEXT</a:t>
            </a:r>
            <a:endParaRPr lang="zh-CN" altLang="en-US" kern="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gray">
          <a:xfrm>
            <a:off x="9459589" y="4093191"/>
            <a:ext cx="209232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此处添加详细文本描述，文字内容建议与标题相关尽量简洁生动</a:t>
            </a:r>
            <a:r>
              <a:rPr lang="en-US" altLang="zh-CN" sz="1400" dirty="0">
                <a:solidFill>
                  <a:srgbClr val="000000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……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  <p:bldP spid="25" grpId="0"/>
      <p:bldP spid="26" grpId="0"/>
      <p:bldP spid="27" grpId="0"/>
      <p:bldP spid="28" grpId="0"/>
      <p:bldP spid="30" grpId="0" bldLvl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圆角矩形 51"/>
          <p:cNvSpPr/>
          <p:nvPr/>
        </p:nvSpPr>
        <p:spPr>
          <a:xfrm>
            <a:off x="2095500" y="1485900"/>
            <a:ext cx="8591550" cy="3562350"/>
          </a:xfrm>
          <a:prstGeom prst="roundRect">
            <a:avLst>
              <a:gd name="adj" fmla="val 183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943100" y="1333500"/>
            <a:ext cx="8591550" cy="3562350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790700" y="1181100"/>
            <a:ext cx="8591550" cy="3562350"/>
          </a:xfrm>
          <a:prstGeom prst="roundRect">
            <a:avLst>
              <a:gd name="adj" fmla="val 1834"/>
            </a:avLst>
          </a:prstGeom>
          <a:pattFill prst="pct5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425926" y="2764578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>
              <a:lumMod val="50000"/>
              <a:alpha val="28000"/>
            </a:schemeClr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73300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508112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742924" y="968237"/>
            <a:ext cx="133627" cy="133627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943100" y="1380283"/>
            <a:ext cx="463827" cy="3255217"/>
            <a:chOff x="1943100" y="1380283"/>
            <a:chExt cx="665439" cy="3255217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9656835" y="1380283"/>
            <a:ext cx="636010" cy="3255217"/>
            <a:chOff x="1943100" y="1380283"/>
            <a:chExt cx="665439" cy="3255217"/>
          </a:xfrm>
        </p:grpSpPr>
        <p:cxnSp>
          <p:nvCxnSpPr>
            <p:cNvPr id="85" name="直接连接符 84"/>
            <p:cNvCxnSpPr/>
            <p:nvPr/>
          </p:nvCxnSpPr>
          <p:spPr>
            <a:xfrm flipV="1">
              <a:off x="1943100" y="4032250"/>
              <a:ext cx="660400" cy="603250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018782" y="1380283"/>
              <a:ext cx="589757" cy="543877"/>
            </a:xfrm>
            <a:prstGeom prst="line">
              <a:avLst/>
            </a:prstGeom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8924608" y="2853733"/>
            <a:ext cx="489906" cy="526780"/>
            <a:chOff x="9957840" y="4906163"/>
            <a:chExt cx="326044" cy="329903"/>
          </a:xfrm>
        </p:grpSpPr>
        <p:sp>
          <p:nvSpPr>
            <p:cNvPr id="91" name="圆角矩形 90"/>
            <p:cNvSpPr/>
            <p:nvPr/>
          </p:nvSpPr>
          <p:spPr>
            <a:xfrm>
              <a:off x="995784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0089175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220510" y="4906163"/>
              <a:ext cx="63374" cy="32990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2425926" y="1934574"/>
            <a:ext cx="7264175" cy="1304408"/>
          </a:xfrm>
          <a:prstGeom prst="roundRect">
            <a:avLst>
              <a:gd name="adj" fmla="val 1834"/>
            </a:avLst>
          </a:prstGeom>
          <a:solidFill>
            <a:schemeClr val="bg1"/>
          </a:solidFill>
          <a:ln w="12700">
            <a:noFill/>
          </a:ln>
          <a:effectLst>
            <a:outerShdw blurRad="762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392529" y="2130988"/>
            <a:ext cx="7350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单击此处添加标题文本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0" y="33678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6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根据自己的需要添加适当的文字，此处添加详细文本描述，建议与标题相关尽量简洁... ...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240277" y="1044372"/>
            <a:ext cx="171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江城斜黑体 900W" panose="020B0A00000000000000" pitchFamily="34" charset="-122"/>
                <a:ea typeface="江城斜黑体 900W" panose="020B0A00000000000000" pitchFamily="34" charset="-122"/>
              </a:rPr>
              <a:t>02</a:t>
            </a:r>
            <a:endParaRPr lang="zh-CN" altLang="en-US" sz="5400" dirty="0">
              <a:latin typeface="江城斜黑体 900W" panose="020B0A00000000000000" pitchFamily="34" charset="-122"/>
              <a:ea typeface="江城斜黑体 900W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692206" y="2192862"/>
          <a:ext cx="5879548" cy="2732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1081401" y="5018563"/>
            <a:ext cx="168158" cy="122121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7117" y="5018563"/>
            <a:ext cx="168158" cy="12212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67551" y="5018563"/>
            <a:ext cx="168158" cy="122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3409666" y="2163721"/>
            <a:ext cx="754578" cy="505568"/>
          </a:xfrm>
          <a:prstGeom prst="wedgeRectCallout">
            <a:avLst>
              <a:gd name="adj1" fmla="val 33601"/>
              <a:gd name="adj2" fmla="val 93728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95728" y="2223709"/>
            <a:ext cx="438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NO.2</a:t>
            </a:r>
            <a:endParaRPr lang="zh-CN" altLang="en-US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78795" y="2734873"/>
            <a:ext cx="4059765" cy="203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200</a:t>
            </a:r>
            <a:r>
              <a:rPr lang="zh-CN" altLang="en-US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字以内，据统计每页幻灯片的最好控制在</a:t>
            </a:r>
            <a:r>
              <a:rPr lang="en-US" altLang="zh-CN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5</a:t>
            </a:r>
            <a:r>
              <a:rPr lang="zh-CN" altLang="en-US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分钟之内</a:t>
            </a:r>
            <a:r>
              <a:rPr lang="zh-CN" altLang="en-US" sz="1400" dirty="0" smtClean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。</a:t>
            </a:r>
            <a:endParaRPr lang="en-US" altLang="zh-CN" sz="1400" dirty="0" smtClean="0">
              <a:solidFill>
                <a:srgbClr val="3A3A3A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1400" dirty="0">
              <a:solidFill>
                <a:srgbClr val="3A3A3A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</a:t>
            </a:r>
            <a:r>
              <a:rPr lang="zh-CN" altLang="en-US" sz="1400" dirty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处添加详细文本描述，建议与标题相关并符合整体语言风格，语言描述尽量简洁生动。</a:t>
            </a:r>
            <a:endParaRPr lang="en-US" altLang="zh-CN" sz="1400" dirty="0">
              <a:solidFill>
                <a:srgbClr val="3A3A3A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54994" y="2195153"/>
            <a:ext cx="3835519" cy="400110"/>
          </a:xfrm>
          <a:prstGeom prst="rect">
            <a:avLst/>
          </a:prstGeom>
          <a:solidFill>
            <a:srgbClr val="3A3A3A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此处添加标题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368701" y="4925387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kern="0" dirty="0" smtClean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项目</a:t>
            </a:r>
            <a:r>
              <a:rPr lang="en-US" altLang="zh-CN" kern="0" dirty="0" smtClean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1</a:t>
            </a:r>
            <a:endParaRPr lang="zh-CN" altLang="en-US" kern="0" dirty="0">
              <a:solidFill>
                <a:srgbClr val="3A3A3A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04331" y="4925387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kern="0" dirty="0" smtClean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项目</a:t>
            </a:r>
            <a:r>
              <a:rPr lang="en-US" altLang="zh-CN" kern="0" dirty="0" smtClean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2</a:t>
            </a:r>
            <a:endParaRPr lang="zh-CN" altLang="en-US" kern="0" dirty="0">
              <a:solidFill>
                <a:srgbClr val="3A3A3A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45087" y="4925387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kern="0" dirty="0" smtClean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项目</a:t>
            </a:r>
            <a:r>
              <a:rPr lang="en-US" altLang="zh-CN" kern="0" dirty="0" smtClean="0">
                <a:solidFill>
                  <a:srgbClr val="3A3A3A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3</a:t>
            </a:r>
            <a:endParaRPr lang="zh-CN" altLang="en-US" kern="0" dirty="0">
              <a:solidFill>
                <a:srgbClr val="3A3A3A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阿里巴巴普惠体 2.0 55 Regular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91069" y="110433"/>
            <a:ext cx="43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阿里巴巴普惠体 2.0 55 Regular" panose="00020600040101010101" pitchFamily="18" charset="-122"/>
              </a:rPr>
              <a:t>单击此处添加标题文本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07;#405366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1599</Words>
  <Application>Microsoft Office PowerPoint</Application>
  <PresentationFormat>宽屏</PresentationFormat>
  <Paragraphs>177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Meiryo</vt:lpstr>
      <vt:lpstr>阿里巴巴普惠体 2.0 55 Regular</vt:lpstr>
      <vt:lpstr>江城斜黑体 900W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kan</cp:lastModifiedBy>
  <cp:revision>91</cp:revision>
  <dcterms:created xsi:type="dcterms:W3CDTF">2017-03-03T07:55:00Z</dcterms:created>
  <dcterms:modified xsi:type="dcterms:W3CDTF">2021-11-27T11:53:18Z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