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3">
  <p:sldMasterIdLst>
    <p:sldMasterId id="2147483648" r:id="rId1"/>
  </p:sldMasterIdLst>
  <p:notesMasterIdLst>
    <p:notesMasterId r:id="rId46"/>
  </p:notesMasterIdLst>
  <p:sldIdLst>
    <p:sldId id="258" r:id="rId2"/>
    <p:sldId id="669" r:id="rId3"/>
    <p:sldId id="686" r:id="rId4"/>
    <p:sldId id="670" r:id="rId5"/>
    <p:sldId id="687" r:id="rId6"/>
    <p:sldId id="671" r:id="rId7"/>
    <p:sldId id="672" r:id="rId8"/>
    <p:sldId id="688" r:id="rId9"/>
    <p:sldId id="673" r:id="rId10"/>
    <p:sldId id="675" r:id="rId11"/>
    <p:sldId id="674" r:id="rId12"/>
    <p:sldId id="637" r:id="rId13"/>
    <p:sldId id="654" r:id="rId14"/>
    <p:sldId id="689" r:id="rId15"/>
    <p:sldId id="676" r:id="rId16"/>
    <p:sldId id="677" r:id="rId17"/>
    <p:sldId id="679" r:id="rId18"/>
    <p:sldId id="678" r:id="rId19"/>
    <p:sldId id="680" r:id="rId20"/>
    <p:sldId id="681" r:id="rId21"/>
    <p:sldId id="655" r:id="rId22"/>
    <p:sldId id="690" r:id="rId23"/>
    <p:sldId id="682" r:id="rId24"/>
    <p:sldId id="691" r:id="rId25"/>
    <p:sldId id="692" r:id="rId26"/>
    <p:sldId id="693" r:id="rId27"/>
    <p:sldId id="694" r:id="rId28"/>
    <p:sldId id="695" r:id="rId29"/>
    <p:sldId id="696" r:id="rId30"/>
    <p:sldId id="656" r:id="rId31"/>
    <p:sldId id="657" r:id="rId32"/>
    <p:sldId id="638" r:id="rId33"/>
    <p:sldId id="660" r:id="rId34"/>
    <p:sldId id="683" r:id="rId35"/>
    <p:sldId id="661" r:id="rId36"/>
    <p:sldId id="639" r:id="rId37"/>
    <p:sldId id="636" r:id="rId38"/>
    <p:sldId id="684" r:id="rId39"/>
    <p:sldId id="560" r:id="rId40"/>
    <p:sldId id="685" r:id="rId41"/>
    <p:sldId id="595" r:id="rId42"/>
    <p:sldId id="662" r:id="rId43"/>
    <p:sldId id="663" r:id="rId44"/>
    <p:sldId id="520" r:id="rId4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6" autoAdjust="0"/>
    <p:restoredTop sz="90876" autoAdjust="0"/>
  </p:normalViewPr>
  <p:slideViewPr>
    <p:cSldViewPr>
      <p:cViewPr varScale="1">
        <p:scale>
          <a:sx n="100" d="100"/>
          <a:sy n="100" d="100"/>
        </p:scale>
        <p:origin x="11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0EC1-A045-4924-91D4-E7F6230B5676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6E025-7447-49EF-AF66-1F70B641CE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64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996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87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46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60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29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25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7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007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288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344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89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57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9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694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51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636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34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317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07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68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122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86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044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185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39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35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16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025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814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45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173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119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97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387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523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162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439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13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04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61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72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91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E025-7447-49EF-AF66-1F70B641CEF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96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2A0DF-031B-4500-B029-1140D26A13BF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66DE0-E3EE-4945-BFFE-CF736828B027}" type="slidenum">
              <a:rPr lang="tr-TR" altLang="tr-TR" smtClean="0"/>
              <a:pPr/>
              <a:t>‹#›</a:t>
            </a:fld>
            <a:r>
              <a:rPr lang="tr-TR" altLang="tr-TR" dirty="0" smtClean="0"/>
              <a:t>/50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09392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20EBC-760C-44CB-AA41-FDA129615825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E12D4-AA8E-4C3D-9C3A-3471D158F38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4531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0433-35F5-4DB9-B87A-183CD1213AC0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2035-C4CA-4403-95B9-4958377AE983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1348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C3BC-691D-4490-9A60-3D901D80A652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AA121-0140-45A3-A941-57841A28FF35}" type="slidenum">
              <a:rPr lang="tr-TR" altLang="tr-TR" smtClean="0"/>
              <a:pPr/>
              <a:t>‹#›</a:t>
            </a:fld>
            <a:r>
              <a:rPr lang="tr-TR" altLang="tr-TR" dirty="0" smtClean="0"/>
              <a:t>/50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62555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74D9F-EDBF-4304-8FFB-DBBC70716A3A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642AE-B0FA-43BF-865B-6413A1B7D25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970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C2BE0-9663-484F-B998-515E987729BD}" type="datetime1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B0A25-B1B6-4424-BC53-A46253E9108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0405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CF69-C56E-4C7F-A1A9-6A14792DC8E3}" type="datetime1">
              <a:rPr lang="tr-TR" smtClean="0"/>
              <a:t>25.11.2022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80977-3FFA-470B-B058-7A50BCAE0CE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52516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738D-1F1C-4A59-B877-57CADB291BD8}" type="datetime1">
              <a:rPr lang="tr-TR" smtClean="0"/>
              <a:t>25.11.2022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EC2C-97A5-4A22-8332-8AA278C552DC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6209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341F-610E-42B9-A891-3F705B1DD6C1}" type="datetime1">
              <a:rPr lang="tr-TR" smtClean="0"/>
              <a:t>25.11.2022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953D5-D2A5-43FE-BE56-EB937CD754D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968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7D95-B82A-4762-BF84-DB5F79E7C1D0}" type="datetime1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39FB-FD7A-44D0-B064-7F98129D48E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9939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A559-9034-4AA1-AAAE-ADAF110C8B8E}" type="datetime1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B18EA-7DE3-4961-AAD9-A4A0B4BE9298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0996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700B6C-1E89-493D-97C0-6D9E0AEFE8D0}" type="datetime1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endParaRPr lang="tr-TR" altLang="tr-TR" dirty="0"/>
          </a:p>
        </p:txBody>
      </p:sp>
      <p:sp>
        <p:nvSpPr>
          <p:cNvPr id="2" name="Metin kutusu 1"/>
          <p:cNvSpPr txBox="1"/>
          <p:nvPr userDrawn="1"/>
        </p:nvSpPr>
        <p:spPr>
          <a:xfrm>
            <a:off x="8558226" y="643359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26961FD-861D-49F5-9E44-9E3DE35D98AF}" type="slidenum">
              <a:rPr lang="tr-TR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lang="tr-T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9"/>
            <a:ext cx="9144000" cy="42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van 1"/>
          <p:cNvSpPr txBox="1">
            <a:spLocks/>
          </p:cNvSpPr>
          <p:nvPr/>
        </p:nvSpPr>
        <p:spPr bwMode="auto">
          <a:xfrm>
            <a:off x="72007" y="404664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KARİYER </a:t>
            </a:r>
            <a:r>
              <a:rPr lang="tr-TR" sz="55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</a:p>
          <a:p>
            <a:r>
              <a:rPr lang="tr-TR" sz="4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(Hassas Beceriler)</a:t>
            </a:r>
            <a:endParaRPr lang="tr-TR" sz="4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 Başlık 2"/>
          <p:cNvSpPr txBox="1">
            <a:spLocks/>
          </p:cNvSpPr>
          <p:nvPr/>
        </p:nvSpPr>
        <p:spPr bwMode="auto">
          <a:xfrm>
            <a:off x="1445007" y="3280233"/>
            <a:ext cx="6398001" cy="151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tr-TR" sz="1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Dr.Öğr.Üyesi</a:t>
            </a:r>
            <a:r>
              <a:rPr lang="tr-T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Talha Enes GÜMÜŞ</a:t>
            </a:r>
          </a:p>
          <a:p>
            <a:pPr marL="0" indent="0" algn="ctr">
              <a:buNone/>
            </a:pPr>
            <a:r>
              <a:rPr lang="tr-T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Sakarya Üniversitesi</a:t>
            </a:r>
          </a:p>
          <a:p>
            <a:pPr marL="0" indent="0" algn="ctr">
              <a:buNone/>
            </a:pPr>
            <a:r>
              <a:rPr lang="tr-T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Elektrik Elektronik Mühendisliği Bölümü</a:t>
            </a:r>
          </a:p>
          <a:p>
            <a:pPr marL="0" indent="0" algn="ctr">
              <a:buNone/>
            </a:pPr>
            <a:r>
              <a:rPr lang="tr-T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tr-TR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tr-TR" sz="1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093296"/>
            <a:ext cx="2016224" cy="72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İLETİŞİM TEKNİKLERİ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4" y="1124090"/>
            <a:ext cx="4069983" cy="489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tr-TR" sz="2200" dirty="0"/>
              <a:t>Kendini tanımak</a:t>
            </a:r>
          </a:p>
          <a:p>
            <a:pPr fontAlgn="t"/>
            <a:r>
              <a:rPr lang="tr-TR" sz="2200" dirty="0"/>
              <a:t>Kendini açmak ve kendini doğru ifade etmek</a:t>
            </a:r>
          </a:p>
          <a:p>
            <a:pPr fontAlgn="t"/>
            <a:r>
              <a:rPr lang="tr-TR" sz="2200" dirty="0"/>
              <a:t>Karşımızdakini etkin ve ilgili dinlemek</a:t>
            </a:r>
          </a:p>
          <a:p>
            <a:pPr fontAlgn="t"/>
            <a:r>
              <a:rPr lang="tr-TR" sz="2200" dirty="0"/>
              <a:t>Empati kurabilmek (kendimizi karşımızdaki kişinin yerine koyabilmek)</a:t>
            </a:r>
          </a:p>
          <a:p>
            <a:pPr fontAlgn="t"/>
            <a:r>
              <a:rPr lang="tr-TR" sz="2200" dirty="0"/>
              <a:t>Hoşgörülü ve önyargısız olmak,</a:t>
            </a:r>
          </a:p>
          <a:p>
            <a:pPr fontAlgn="t"/>
            <a:r>
              <a:rPr lang="tr-TR" sz="2200" dirty="0"/>
              <a:t>Eleştirilere karşı açık olmak,</a:t>
            </a:r>
          </a:p>
          <a:p>
            <a:pPr fontAlgn="t"/>
            <a:r>
              <a:rPr lang="tr-TR" sz="2200" dirty="0"/>
              <a:t>Beden dili, göz kontağı, hitap, ses düzeyi vb. kurabilmek</a:t>
            </a:r>
            <a:r>
              <a:rPr lang="tr-TR" sz="2200" dirty="0" smtClean="0"/>
              <a:t>…</a:t>
            </a:r>
          </a:p>
          <a:p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533760"/>
            <a:ext cx="4473070" cy="23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YÖNETİMİ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5" y="1124090"/>
            <a:ext cx="5465058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Kişinin yaptığı planları günlük yaşantısına yansıtarak gün ve gün gerçekleştiriyor olmasıdır. </a:t>
            </a:r>
            <a:endParaRPr lang="tr-TR" dirty="0" smtClean="0"/>
          </a:p>
          <a:p>
            <a:r>
              <a:rPr lang="tr-TR" dirty="0" smtClean="0"/>
              <a:t>Aynı </a:t>
            </a:r>
            <a:r>
              <a:rPr lang="tr-TR" dirty="0"/>
              <a:t>zamanda günün her dilimi için yapılması gereken faaliyetlerin, planlanması, uygulanması ve </a:t>
            </a:r>
            <a:r>
              <a:rPr lang="tr-TR" dirty="0" smtClean="0"/>
              <a:t>denetlenmesi süreçlerinden </a:t>
            </a:r>
            <a:r>
              <a:rPr lang="tr-TR" dirty="0"/>
              <a:t>oluşan daimî bir döngüdür de diyebiliriz.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705" y="2194009"/>
            <a:ext cx="3839580" cy="21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YÖNETİMİ TUZAKLARI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8987342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önemli olmayan ziyaretçiler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Amacı olmayan toplantılar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Kötü iletişim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Astların işleri yapabilecek düzeyde bilgi ve beceriye sahip olmaması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Astlara sorumluluk vermekten kaçınmak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Düzensiz çalışmak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kaynağının güvenli olmamasından kaynaklanan yanlış bilgi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Gereksiz telefon görüşmeleri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Disiplinsizlik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bir dinleyici olmamak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4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170918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Kişilerin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hayatlarını etkilen, davranışlarında ve insanlarla olan etkileşimlerinde değişimler meydana getiren bir olgudur. Stres kendiliğinden meydana gelmez.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58" y="1844824"/>
            <a:ext cx="33763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170918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Stresin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oluşabilmesi için kişinin yaşadığı çevrede ortaya çıkan bir takım değişiklikler sonucu kişilerin etkilenmesi ile meydana gelir. Stresin oluşmasındaki bir diğer etken kişinin kendi ortamının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değişmesidir.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58" y="1844824"/>
            <a:ext cx="33763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563604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b="1" dirty="0" smtClean="0"/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Stresli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Olduğunuzu Kabul 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Edin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Varlığını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kabul etmediğiniz bir şeyi değiştirebilmeniz, kontrol edebilmeniz mümkün değil.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58" y="1844824"/>
            <a:ext cx="33763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563604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b="1" dirty="0" smtClean="0"/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Stresin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Kaynağını Bulun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Evet, artık streste olduğunuzu kabul ediyorsunuz. Peki sırada ne var? Tabii ki, stresinizin nereden kaynaklandığını bulmak var.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58" y="1844824"/>
            <a:ext cx="33763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563604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Kendinize Sorular Sorun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“Stres kaynağımı kontrol altına alabilmek, etkisini azaltabilmek, ortadan kaldırabilmek için neler yapabilirim?” “İyileştirebileceklerim, değiştirebileceklerim neler?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58" y="1844824"/>
            <a:ext cx="33763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818990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Harekete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Artık 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 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Yönetimi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konusunda kendinize sorduğunuz soruları cevapladığınıza ve neler yapabileceğinizi belirlediğinize göre, geriye harekete geçmek kalıyor!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1844824"/>
            <a:ext cx="31929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818990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Bakış Açınızı Değiştirin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Diyelim ki yapabileceğiniz hiçbir şey yok! Değiştiremeyeceğiniz durumlarla karşılaştığınızda, bakış açınızı farklılaştırmayı deneyin. Hani hep deriz ya, “hiç bu açıdan bakmamıştım, böyle düşünmemiştim” diye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1844824"/>
            <a:ext cx="31929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ETKİLEYİCİ SUNUM HAZIRLAMA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5" y="1124090"/>
            <a:ext cx="5514550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Etkileyici bir sunum hazırlamak  tek başına yeterli değildir, bunun yanı sıra etkili bir sunum da yapmak gereklidir.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sunum, güzel sunulmadığında ya da karşı tarafı etkileyecek bir şekilde aktarılmadığında sunum tasarımının önemi kalmayacaktır.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unum Hazırlama Teknikleri | Slayt Program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05" y="2141821"/>
            <a:ext cx="3491880" cy="26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 YÖNETİMİ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818990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b="1" dirty="0" smtClean="0"/>
          </a:p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Yaşam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Biçiminizi Değiştirin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Düzenli egzersiz yapmak, bedeninizi rahatlatmada etkili yöntemlerden biri.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1844824"/>
            <a:ext cx="31929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LİDERLİK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3" y="1484784"/>
            <a:ext cx="6007886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Liderlik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insanlık yaşamı boyunca süre gelmiş çok eskiye dayanan bir ifadedir. </a:t>
            </a:r>
            <a:endParaRPr lang="tr-TR"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bulunduğu 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çevreye yarar 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sağlayan, süregelen 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gelenekte köklü değişiklikler yapan ve çevreyi 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yönetmek için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sorumluluğu;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sezgi,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zeka ve </a:t>
            </a:r>
            <a:r>
              <a:rPr lang="tr-TR" sz="2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bilgiye dayalı </a:t>
            </a:r>
            <a:r>
              <a:rPr lang="tr-TR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ve uygulamalarla taşıyan kişiye denir.</a:t>
            </a:r>
            <a:endParaRPr lang="tr-TR" sz="2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554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LİDERLİK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84784"/>
            <a:ext cx="5602966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Lider; elindeki gücü kullanabilme kapasitesine bağlı olarak, çevresini etkileyen kişidir. Gerektiğinde aldığı zor kararların ve sonuçlarının ardında durmasını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bilir.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İYİ BİR LİDERDE OLMASI GEREKEN ÖZELLİKLER</a:t>
            </a:r>
            <a:endParaRPr lang="tr-TR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84784"/>
            <a:ext cx="5602966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Stratejik düşünmeyi, yeniliği ve eylemi teşvik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</a:p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Başkalarını geliştirmeye odaklanır</a:t>
            </a:r>
          </a:p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Empati kurar ve kişisel gelişime öncelik verir</a:t>
            </a:r>
          </a:p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Yenilikçi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çözümler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üretir</a:t>
            </a:r>
          </a:p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Kendisine son derece güvenir</a:t>
            </a:r>
          </a:p>
          <a:p>
            <a:endParaRPr lang="tr-TR" dirty="0"/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İletişim :</a:t>
            </a:r>
            <a:r>
              <a:rPr lang="tr-TR" dirty="0"/>
              <a:t>Güçlü iletişim yeteneği, pek çok kişinin en çok önemsediği liderlik özelliklerinden </a:t>
            </a:r>
            <a:r>
              <a:rPr lang="tr-TR" dirty="0" smtClean="0"/>
              <a:t>biridir</a:t>
            </a:r>
          </a:p>
          <a:p>
            <a:endParaRPr lang="tr-TR" b="1" dirty="0"/>
          </a:p>
          <a:p>
            <a:r>
              <a:rPr lang="tr-TR" b="1" dirty="0"/>
              <a:t>İyi bir örnek </a:t>
            </a:r>
            <a:r>
              <a:rPr lang="tr-TR" b="1" dirty="0" smtClean="0"/>
              <a:t>olmak : </a:t>
            </a:r>
            <a:r>
              <a:rPr lang="tr-TR" dirty="0" smtClean="0"/>
              <a:t>Liderler </a:t>
            </a:r>
            <a:r>
              <a:rPr lang="tr-TR" dirty="0"/>
              <a:t>aynı zamanda bir rol modelidir;</a:t>
            </a:r>
          </a:p>
          <a:p>
            <a:endParaRPr lang="tr-TR" dirty="0"/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Sorumluluk almaya ve devretmeye hazırlıklı 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olmak :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Birinin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kararları alması ve sorumluluğu üstlenmesi gerekir </a:t>
            </a:r>
          </a:p>
          <a:p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Motivasyon :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Çalışanların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motivasyonu, onları teşvik etmek ve onlar için bir ilham kaynağı olmak</a:t>
            </a:r>
          </a:p>
          <a:p>
            <a:endParaRPr lang="tr-TR" dirty="0"/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Potansiyeli 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keşfetmek ve açığa 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çıkarmak :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Liderlik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vasfına sahip yöneticiler, genellikle kimlerin hangi yeteneklere sahip olduğunu ve bunu işlerinin yararına nasıl kullanabileceklerini öngörme yetisine sahiptir. 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Toleranslı 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davranmak :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Hatalar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iş yerinde olur ve bu önüne geçilemez bir gerçektir. Ancak hatalardan ders çıkarılmalıdır.</a:t>
            </a:r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Esneklik :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Yöneticilerin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durumlara uyum gösterecek liderlik kabiliyetleri geliştirmesi gereklidir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 ve beklentileri 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belirleyen :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Çalışanlar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 onlardan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beklentilerinizi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açık bir şekilde ifade ettiğiniz takdirde hedeflerinize yönelik biçimde çalışabilirler.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Önemli 10 Liderlik Yeteneği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8677" y="1412776"/>
            <a:ext cx="5898959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Kendini </a:t>
            </a:r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doğru </a:t>
            </a: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tanımak :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Herkesin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güçlü ve zayıf yönleri vardır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Kendiniz </a:t>
            </a:r>
            <a:r>
              <a:rPr lang="tr-T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olun :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Patron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dahi olsanız her zaman kendiniz olmalı ve size has liderlik tarzınızla hareket etmelisiniz</a:t>
            </a:r>
          </a:p>
          <a:p>
            <a:endParaRPr lang="tr-TR" dirty="0"/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276872"/>
            <a:ext cx="3028950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ETKİLEYİCİ SUNUM HAZIRLAMA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5" y="1124090"/>
            <a:ext cx="5514550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zamanda çok iyi  sunum yapan bir kişinin kötü hazırlanmış bir sunum karşısında yaptığı sunumun da bir önemi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kalmayacaktır.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unum Hazırlama Teknikleri | Slayt Program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05" y="2141821"/>
            <a:ext cx="3491880" cy="26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EKİP </a:t>
            </a:r>
            <a:r>
              <a:rPr lang="tr-TR" sz="36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ÇALIŞMASI</a:t>
            </a:r>
            <a:endParaRPr lang="tr-TR" sz="36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4810288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Bireylerarası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yardımlaşma ve dayanışma insanlık tarihi kadar eski bir olgudur.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İnsanların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birlikte çalışmasının kaynağı, kişinin yaptığı işin kendisi için öngörülen süre içinde bitirilemeyeceğinin farkına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varılmasıdır.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57" y="1968189"/>
            <a:ext cx="417462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EKİP ÇALIŞMASI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8843326" cy="419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Neden Ekip Çalışması</a:t>
            </a:r>
          </a:p>
          <a:p>
            <a:endParaRPr lang="tr-TR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Verimliliğin artması,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kalitesinin yükselmesi,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gerektiren işlerde başarı kazanılması,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Etkin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 kullanımının gerçekleşmesidir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Ekim'de Kariyer.net'te 11 milyon iş başvurusu gerçekleşti - İK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3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ANALİTİK DÜŞÜNME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3" y="1405404"/>
            <a:ext cx="5427173" cy="381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Analitik düşünme, nesneleri önce ayrı ayrı ele almayı  ve daha sonra sistemin çalışmasını sağlamak amacıyla parçaların birbirleriyle nasıl etkileşimde bulunduğuna bakmak anlamına gelir.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Analitik Düşünme ve Matematik | İstanbul Go Okul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43" y="1770299"/>
            <a:ext cx="3557744" cy="30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ANALİTİK DÜŞÜNCE İÇİN 10 YÖNTEM </a:t>
            </a:r>
            <a:endParaRPr lang="tr-TR" sz="32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8771318" cy="454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Zeka geliştirici strateji oyunları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Çok kitap okuma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Gözlem yapmayı ve görmeyi öğrenme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 problemi çözme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Münazara ve tartışma 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düşünmek için zaman ayırma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ANALİTİK DÜŞÜNCE İÇİN 10 YÖNTEM </a:t>
            </a:r>
            <a:endParaRPr lang="tr-TR" sz="32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8771318" cy="454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düşünmek için zaman ayırma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Eleştirel düşünme ve analiz etme 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El-beyin koordinasyonu geliştirme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 kurgu ve polisiye filmler izleme </a:t>
            </a:r>
          </a:p>
          <a:p>
            <a:pPr algn="just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Farklı kültürleri ve çevreyi tanımak için gezme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ELEŞTİREL DÜŞÜNME</a:t>
            </a:r>
            <a:endParaRPr lang="tr-TR" sz="40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49154" y="1405404"/>
            <a:ext cx="5170918" cy="454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Kişilerin neyi nasıl yapacağına ve neye nasıl inanacaklarına karar verebilmeleri için çözüm odaklı ve değerlendirme esaslı mantıklı yargılarda bulunmasına eleştirel düşünme adı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verilir.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45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2980" y="1525309"/>
            <a:ext cx="4351020" cy="43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22960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ELEŞTİREL DÜŞÜNME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1266" name="Picture 2" descr="ELEŞTİREL DÜŞÜNME BECERİSİ ÖĞRETİMİNİN ÇOK YÖNLÜ İNCELENMESİ - PDF Ücretsiz  indir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0" y="1268760"/>
            <a:ext cx="7309052" cy="48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4277946" cy="4752528"/>
          </a:xfrm>
        </p:spPr>
        <p:txBody>
          <a:bodyPr numCol="1"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Özgüven ile esneklik arasında sıkı bir ilişki olduğunu belirtmek gerekir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Kişisel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gelişim basamaklarında bu ince becerilerin geliştirilmesi çok zor değildir.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ESNEKLİK VE ÖZGÜVEN</a:t>
            </a:r>
            <a:endParaRPr lang="tr-TR" sz="40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" name="image46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8092" y="1324863"/>
            <a:ext cx="4344670" cy="43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4281344" cy="4752528"/>
          </a:xfrm>
        </p:spPr>
        <p:txBody>
          <a:bodyPr numCol="1"/>
          <a:lstStyle/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faktör söz konusu bu beceriler üzerinde etkili olsa da bireyler için geliştirilmeleri mümkündür.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yine çeşitli eğitimler ve sertifika programları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düzenlenmektedir.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ESNEKLİK VE ÖZGÜVEN</a:t>
            </a:r>
            <a:endParaRPr lang="tr-TR" sz="40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" name="image46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9414" y="1348477"/>
            <a:ext cx="4344670" cy="43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5286058" cy="4752528"/>
          </a:xfrm>
        </p:spPr>
        <p:txBody>
          <a:bodyPr numCol="1"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Duygusal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çeviklik bir kişinin yükselmeye, değişime ve yol almaya açık olduğunun temel göstergesidir.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Duygusal çeviklik, bütün duyguların farkında olmak ve onları kabul etmek, hala en zor olanlarından ders çıkarmak anlamına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geliyor</a:t>
            </a: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DUYGUSAL ÇEVİKLİK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0" name="Picture 2" descr="Duygusal Çeviklik - BinYapra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51150"/>
            <a:ext cx="3266727" cy="31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8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SUNUM YAPMA İLKELERİ NELERDİR?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5" y="1124090"/>
            <a:ext cx="5514550" cy="496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Hedef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Kitlenizi Tanıyın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Araştırmanızı İyi Yapın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Slaytlara Önem Verin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Alıştırma Yapın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Güçlü Bir İletişim Kurun.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Kıyafet Seçimine Özen Gösterin.</a:t>
            </a: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unum Hazırlama Teknikleri | Slayt Program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05" y="2141821"/>
            <a:ext cx="3491880" cy="26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4445964" cy="4752528"/>
          </a:xfrm>
        </p:spPr>
        <p:txBody>
          <a:bodyPr numCol="1"/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Özetle duygusal çeviklik, duygularla savaş vermek yerine onları kabul edip değerlere uygun yaşamak demek.</a:t>
            </a:r>
            <a:endParaRPr lang="tr-T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DUYGUSAL ÇEVİKLİK</a:t>
            </a:r>
            <a:endParaRPr lang="tr-TR" sz="4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0" name="Picture 2" descr="Duygusal Çeviklik - BinYapra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34" y="2051150"/>
            <a:ext cx="4178829" cy="31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68952" y="1124744"/>
            <a:ext cx="5502082" cy="4752528"/>
          </a:xfrm>
        </p:spPr>
        <p:txBody>
          <a:bodyPr numCol="1"/>
          <a:lstStyle/>
          <a:p>
            <a:pPr marL="0" indent="0">
              <a:buNone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Yılmazlık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kişilerin çeşitli tehlikeler karşısında toparlanabilme ve söz konusu tehlikelerle savaşabilme becerisidir. Kişilerin karşılaşacağı tehlikeler psikolojik kökenli veya çevresel nitelikli olabilir.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 olan kişinin yılmadan sorunun üstesinden geleme isteği 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başarısıdır.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YILMAZLIK</a:t>
            </a:r>
            <a:endParaRPr lang="tr-TR" sz="32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088129"/>
            <a:ext cx="3229084" cy="31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0" y="908720"/>
            <a:ext cx="5292080" cy="5040560"/>
          </a:xfrm>
        </p:spPr>
        <p:txBody>
          <a:bodyPr numCol="1"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kavram olarak bir kişinin belirli bir duygusunu anlama ve bu duyguya uygun bir karşılık verme olarak tanımlanabilir. Bir kimsenin başkasının duygularını anlaması ve onun hissettiklerini hissetmesi empatinin genel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açıklamasıdır.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64948"/>
            <a:ext cx="8229600" cy="843445"/>
          </a:xfrm>
        </p:spPr>
        <p:txBody>
          <a:bodyPr/>
          <a:lstStyle/>
          <a:p>
            <a:r>
              <a:rPr lang="tr-TR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EMPATİ</a:t>
            </a:r>
            <a:endParaRPr lang="tr-TR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" name="image50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2414" y="2204864"/>
            <a:ext cx="4316869" cy="33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5142042" cy="4752528"/>
          </a:xfrm>
        </p:spPr>
        <p:txBody>
          <a:bodyPr numCol="1"/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Etkili	iletişim	olarak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değerlendirilebilecek bu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özellik, bireylerle bağlantı kurmada önemlidir.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özellik aynı zamanda risklidir. Çünkü espri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sınırının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geçilmesi durumunda iletişim kanalları negatif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etkilenecektir.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ESPİRİ ANLAYIŞI</a:t>
            </a:r>
            <a:endParaRPr lang="tr-TR" sz="32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" name="image51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0112" y="1844824"/>
            <a:ext cx="3448749" cy="30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1260287" cy="149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8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SUNUM YAPMA İLKELERİ NELERDİR?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3" y="1124090"/>
            <a:ext cx="5223601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Sunuma başlarken, dinleyicilerin bu anlatımdan nasıl bir fayda sağlayacağından mutlaka bahsedin. Bunu, işinizi pazarlamak olarak düşünebilirsiniz.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 mesajınızı belirleyin ve uygun yerlerde bu mesajı tekrarlayarak sunumu pekiştirin.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961" y="1850632"/>
            <a:ext cx="367454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8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SUNUM YAPMA İLKELERİ NELERDİR?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87709" y="1556139"/>
            <a:ext cx="4675981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Sunumun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süresini çok fazla uzun tutmayın. Araştırmalara göre, daha kısa süren sunumlar daha etkili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oluyor.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2285674"/>
            <a:ext cx="4286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SUNUM YAPMA İLKELERİ NELERDİR?</a:t>
            </a:r>
            <a:endParaRPr lang="tr-TR" sz="2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4" y="1124090"/>
            <a:ext cx="4528953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Kullandığınız görsel ve işitsel ögeler birbiriyle uyumlu olsun. Doğru renk ve malzeme seçimi önemlidir.</a:t>
            </a:r>
          </a:p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Sunuma başlamadan önce soru kabul edip etmeyeceğinizi belirtin. Zamansız gelen bir soru tüm kurgunuzu bozabilir.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1712019"/>
            <a:ext cx="4499991" cy="37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SUNUM YAPMA İLKELERİ NELERDİR?</a:t>
            </a:r>
            <a:endParaRPr lang="tr-TR" sz="2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4" y="1124090"/>
            <a:ext cx="4528953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Heyecanlandığınızda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bir nefes alın, gülümseyin ve en doğal tavrınızla konuşmaya devam edin.</a:t>
            </a:r>
          </a:p>
          <a:p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Daima dürüst olun. Hatalarınızı kabul edin.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628800"/>
            <a:ext cx="4499991" cy="37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5214"/>
            <a:ext cx="9144000" cy="18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İçerik Yer Tutucusu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38070" y="1124744"/>
            <a:ext cx="8705930" cy="4752528"/>
          </a:xfrm>
        </p:spPr>
        <p:txBody>
          <a:bodyPr numCol="1"/>
          <a:lstStyle/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0585" y="281299"/>
            <a:ext cx="8229600" cy="843445"/>
          </a:xfrm>
        </p:spPr>
        <p:txBody>
          <a:bodyPr/>
          <a:lstStyle/>
          <a:p>
            <a:r>
              <a:rPr lang="tr-TR" sz="36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ETKİLİ İLETİŞİM TEKNİKLERİ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79782" y="430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İçerik Yer Tutucusu 1"/>
          <p:cNvSpPr txBox="1">
            <a:spLocks/>
          </p:cNvSpPr>
          <p:nvPr/>
        </p:nvSpPr>
        <p:spPr bwMode="auto">
          <a:xfrm>
            <a:off x="115054" y="1124090"/>
            <a:ext cx="4069983" cy="43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200" dirty="0"/>
              <a:t>İletişim insanın hem özel yaşamında, hem çalışılan kurumlarda yönetici/personel hem de kurumların varlıklarını </a:t>
            </a:r>
            <a:r>
              <a:rPr lang="tr-TR" sz="2200" dirty="0" smtClean="0"/>
              <a:t>sürdürebilmeleri açısından </a:t>
            </a:r>
            <a:r>
              <a:rPr lang="tr-TR" sz="2200" dirty="0"/>
              <a:t>önemli bir unsurdur. </a:t>
            </a:r>
            <a:endParaRPr lang="tr-TR" sz="2200" dirty="0" smtClean="0"/>
          </a:p>
          <a:p>
            <a:pPr algn="just"/>
            <a:endParaRPr lang="tr-TR" sz="2200" dirty="0" smtClean="0"/>
          </a:p>
          <a:p>
            <a:pPr algn="just"/>
            <a:r>
              <a:rPr lang="tr-TR" sz="2200" dirty="0" smtClean="0"/>
              <a:t>Ayrıca </a:t>
            </a:r>
            <a:r>
              <a:rPr lang="tr-TR" sz="2200" dirty="0"/>
              <a:t>iletişim günlük hayatta ve iş hayatında ortaya çıkabilecek gelişmelerden, değişimlerden kolayca etkilenen bir </a:t>
            </a:r>
            <a:r>
              <a:rPr lang="tr-TR" sz="2200" dirty="0" smtClean="0"/>
              <a:t>olgudur.</a:t>
            </a:r>
          </a:p>
          <a:p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533760"/>
            <a:ext cx="4473070" cy="23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um_Sablon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sunum_01</Template>
  <TotalTime>7551</TotalTime>
  <Words>1337</Words>
  <Application>Microsoft Office PowerPoint</Application>
  <PresentationFormat>Ekran Gösterisi (4:3)</PresentationFormat>
  <Paragraphs>562</Paragraphs>
  <Slides>44</Slides>
  <Notes>43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Sunum_Sablon</vt:lpstr>
      <vt:lpstr>PowerPoint Sunusu</vt:lpstr>
      <vt:lpstr>ETKİLEYİCİ SUNUM HAZIRLAMA</vt:lpstr>
      <vt:lpstr>ETKİLEYİCİ SUNUM HAZIRLAMA</vt:lpstr>
      <vt:lpstr>ETKİLİ SUNUM YAPMA İLKELERİ NELERDİR?</vt:lpstr>
      <vt:lpstr>ETKİLİ SUNUM YAPMA İLKELERİ NELERDİR?</vt:lpstr>
      <vt:lpstr>ETKİLİ SUNUM YAPMA İLKELERİ NELERDİR?</vt:lpstr>
      <vt:lpstr>ETKİLİ SUNUM YAPMA İLKELERİ NELERDİR?</vt:lpstr>
      <vt:lpstr>ETKİLİ SUNUM YAPMA İLKELERİ NELERDİR?</vt:lpstr>
      <vt:lpstr>ETKİLİ İLETİŞİM TEKNİKLERİ</vt:lpstr>
      <vt:lpstr>ETKİLİ İLETİŞİM TEKNİKLERİ</vt:lpstr>
      <vt:lpstr>ZAMAN YÖNETİMİ</vt:lpstr>
      <vt:lpstr>ZAMAN YÖNETİMİ TUZAKLARI</vt:lpstr>
      <vt:lpstr>STRES YÖNETİMİ</vt:lpstr>
      <vt:lpstr>STRES YÖNETİMİ</vt:lpstr>
      <vt:lpstr>STRES YÖNETİMİ</vt:lpstr>
      <vt:lpstr>STRES YÖNETİMİ</vt:lpstr>
      <vt:lpstr>STRES YÖNETİMİ</vt:lpstr>
      <vt:lpstr>STRES YÖNETİMİ</vt:lpstr>
      <vt:lpstr>STRES YÖNETİMİ</vt:lpstr>
      <vt:lpstr>STRES YÖNETİMİ</vt:lpstr>
      <vt:lpstr>LİDERLİK</vt:lpstr>
      <vt:lpstr>LİDERLİK</vt:lpstr>
      <vt:lpstr>İYİ BİR LİDERDE OLMASI GEREKEN ÖZELLİKLER</vt:lpstr>
      <vt:lpstr>En Önemli 10 Liderlik Yeteneği</vt:lpstr>
      <vt:lpstr>En Önemli 10 Liderlik Yeteneği</vt:lpstr>
      <vt:lpstr>En Önemli 10 Liderlik Yeteneği</vt:lpstr>
      <vt:lpstr>En Önemli 10 Liderlik Yeteneği</vt:lpstr>
      <vt:lpstr>En Önemli 10 Liderlik Yeteneği</vt:lpstr>
      <vt:lpstr>En Önemli 10 Liderlik Yeteneği</vt:lpstr>
      <vt:lpstr>EKİP ÇALIŞMASI</vt:lpstr>
      <vt:lpstr>EKİP ÇALIŞMASI</vt:lpstr>
      <vt:lpstr>ANALİTİK DÜŞÜNME</vt:lpstr>
      <vt:lpstr>ANALİTİK DÜŞÜNCE İÇİN 10 YÖNTEM </vt:lpstr>
      <vt:lpstr>ANALİTİK DÜŞÜNCE İÇİN 10 YÖNTEM </vt:lpstr>
      <vt:lpstr>ELEŞTİREL DÜŞÜNME</vt:lpstr>
      <vt:lpstr>ELEŞTİREL DÜŞÜNME</vt:lpstr>
      <vt:lpstr>ESNEKLİK VE ÖZGÜVEN</vt:lpstr>
      <vt:lpstr>ESNEKLİK VE ÖZGÜVEN</vt:lpstr>
      <vt:lpstr>DUYGUSAL ÇEVİKLİK</vt:lpstr>
      <vt:lpstr>DUYGUSAL ÇEVİKLİK</vt:lpstr>
      <vt:lpstr>YILMAZLIK</vt:lpstr>
      <vt:lpstr>EMPATİ</vt:lpstr>
      <vt:lpstr>ESPİRİ ANLAYIŞI</vt:lpstr>
      <vt:lpstr>PowerPoint Sunusu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SelcukE</dc:creator>
  <cp:lastModifiedBy>Talha Enes Gümüş</cp:lastModifiedBy>
  <cp:revision>444</cp:revision>
  <cp:lastPrinted>2017-09-26T06:08:06Z</cp:lastPrinted>
  <dcterms:created xsi:type="dcterms:W3CDTF">2017-09-08T12:11:16Z</dcterms:created>
  <dcterms:modified xsi:type="dcterms:W3CDTF">2022-11-25T10:51:18Z</dcterms:modified>
</cp:coreProperties>
</file>