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6492E-C1FA-40FC-918F-36578F286A2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754B2B-C606-466D-A342-D2FE207DFCEF}">
      <dgm:prSet/>
      <dgm:spPr/>
      <dgm:t>
        <a:bodyPr/>
        <a:lstStyle/>
        <a:p>
          <a:r>
            <a:rPr lang="tr-TR"/>
            <a:t>Bireyin kariyer yolculuğunun hangi duraklardan oluştuğunu ve bu yolculuğun devam edebilmesi ve geliştirilmesi için neler yaptığını gösteren yazılı dökümandır.</a:t>
          </a:r>
          <a:endParaRPr lang="en-US"/>
        </a:p>
      </dgm:t>
    </dgm:pt>
    <dgm:pt modelId="{39B2655A-8BE8-4E2F-B092-41E9CA2BAE0B}" type="parTrans" cxnId="{18E0379B-1589-4F9D-A51C-1B8811ADFC99}">
      <dgm:prSet/>
      <dgm:spPr/>
      <dgm:t>
        <a:bodyPr/>
        <a:lstStyle/>
        <a:p>
          <a:endParaRPr lang="en-US"/>
        </a:p>
      </dgm:t>
    </dgm:pt>
    <dgm:pt modelId="{C1010F43-3C17-43FA-91B3-8F54C07AD91D}" type="sibTrans" cxnId="{18E0379B-1589-4F9D-A51C-1B8811ADFC99}">
      <dgm:prSet/>
      <dgm:spPr/>
      <dgm:t>
        <a:bodyPr/>
        <a:lstStyle/>
        <a:p>
          <a:endParaRPr lang="en-US"/>
        </a:p>
      </dgm:t>
    </dgm:pt>
    <dgm:pt modelId="{5B348E9C-FB10-43AD-91C0-FBE5ECF7BBD0}">
      <dgm:prSet/>
      <dgm:spPr/>
      <dgm:t>
        <a:bodyPr/>
        <a:lstStyle/>
        <a:p>
          <a:r>
            <a:rPr lang="tr-TR"/>
            <a:t>Bir kimsenin doğumundan yaşadığı güne kadar geçirdiği belli başlı evreleri içeren yazı, hayat hikayesi, hayat/yaşam öyküsü, hal tercümesi ve biyografi(TDK).</a:t>
          </a:r>
          <a:endParaRPr lang="en-US"/>
        </a:p>
      </dgm:t>
    </dgm:pt>
    <dgm:pt modelId="{58F57040-09AF-4B08-A000-A69CFE8D5ED7}" type="parTrans" cxnId="{91E9168B-F8C0-4904-852B-FF7E5EDCD1B1}">
      <dgm:prSet/>
      <dgm:spPr/>
      <dgm:t>
        <a:bodyPr/>
        <a:lstStyle/>
        <a:p>
          <a:endParaRPr lang="en-US"/>
        </a:p>
      </dgm:t>
    </dgm:pt>
    <dgm:pt modelId="{C5BA14FF-E8A3-47D2-9600-0CD9635082F7}" type="sibTrans" cxnId="{91E9168B-F8C0-4904-852B-FF7E5EDCD1B1}">
      <dgm:prSet/>
      <dgm:spPr/>
      <dgm:t>
        <a:bodyPr/>
        <a:lstStyle/>
        <a:p>
          <a:endParaRPr lang="en-US"/>
        </a:p>
      </dgm:t>
    </dgm:pt>
    <dgm:pt modelId="{803C53C9-F555-49E3-9FEB-E99B388F2A16}">
      <dgm:prSet/>
      <dgm:spPr/>
      <dgm:t>
        <a:bodyPr/>
        <a:lstStyle/>
        <a:p>
          <a:r>
            <a:rPr lang="tr-TR"/>
            <a:t>Çalışma hayatı açısından, kişinin yaşamının sadece çalışma yaşamına etkisi olan unsurları ve çalışma yaşamı ilgili kesitleri dikkate alır.</a:t>
          </a:r>
          <a:endParaRPr lang="en-US"/>
        </a:p>
      </dgm:t>
    </dgm:pt>
    <dgm:pt modelId="{D3384630-B0A3-4658-9503-3F4ECB677981}" type="parTrans" cxnId="{46A59695-D888-468F-AE16-78C28E49119E}">
      <dgm:prSet/>
      <dgm:spPr/>
      <dgm:t>
        <a:bodyPr/>
        <a:lstStyle/>
        <a:p>
          <a:endParaRPr lang="en-US"/>
        </a:p>
      </dgm:t>
    </dgm:pt>
    <dgm:pt modelId="{2E42383B-F329-4F0B-B3E1-593A218ED495}" type="sibTrans" cxnId="{46A59695-D888-468F-AE16-78C28E49119E}">
      <dgm:prSet/>
      <dgm:spPr/>
      <dgm:t>
        <a:bodyPr/>
        <a:lstStyle/>
        <a:p>
          <a:endParaRPr lang="en-US"/>
        </a:p>
      </dgm:t>
    </dgm:pt>
    <dgm:pt modelId="{905CF2B7-04D1-4CB5-8E69-7546BCBF2063}">
      <dgm:prSet/>
      <dgm:spPr/>
      <dgm:t>
        <a:bodyPr/>
        <a:lstStyle/>
        <a:p>
          <a:r>
            <a:rPr lang="tr-TR"/>
            <a:t>Bireysel kariyer planlamanın ilk adımıdır. </a:t>
          </a:r>
          <a:endParaRPr lang="en-US"/>
        </a:p>
      </dgm:t>
    </dgm:pt>
    <dgm:pt modelId="{994759B4-5007-47DD-A339-97DE3A3302DC}" type="parTrans" cxnId="{3045ADEB-42D4-4ACB-857F-8ACC1D2AC009}">
      <dgm:prSet/>
      <dgm:spPr/>
      <dgm:t>
        <a:bodyPr/>
        <a:lstStyle/>
        <a:p>
          <a:endParaRPr lang="en-US"/>
        </a:p>
      </dgm:t>
    </dgm:pt>
    <dgm:pt modelId="{A2E6F377-FDE0-4DE1-9D4A-C466D0FBEC7A}" type="sibTrans" cxnId="{3045ADEB-42D4-4ACB-857F-8ACC1D2AC009}">
      <dgm:prSet/>
      <dgm:spPr/>
      <dgm:t>
        <a:bodyPr/>
        <a:lstStyle/>
        <a:p>
          <a:endParaRPr lang="en-US"/>
        </a:p>
      </dgm:t>
    </dgm:pt>
    <dgm:pt modelId="{30F57E75-61C5-42C0-B9BD-328953408212}">
      <dgm:prSet/>
      <dgm:spPr/>
      <dgm:t>
        <a:bodyPr/>
        <a:lstStyle/>
        <a:p>
          <a:r>
            <a:rPr lang="tr-TR"/>
            <a:t>Bireyin çalışma hayatı açısından vitrinidir.</a:t>
          </a:r>
          <a:endParaRPr lang="en-US"/>
        </a:p>
      </dgm:t>
    </dgm:pt>
    <dgm:pt modelId="{A07CB3FE-E2E8-40CE-A3EF-6556D8DE4AD7}" type="parTrans" cxnId="{CF5FBF09-7096-4E2F-BB7B-9C38B55CA9C8}">
      <dgm:prSet/>
      <dgm:spPr/>
      <dgm:t>
        <a:bodyPr/>
        <a:lstStyle/>
        <a:p>
          <a:endParaRPr lang="en-US"/>
        </a:p>
      </dgm:t>
    </dgm:pt>
    <dgm:pt modelId="{91E089C6-36D6-4275-99F8-5B48A1ACEC15}" type="sibTrans" cxnId="{CF5FBF09-7096-4E2F-BB7B-9C38B55CA9C8}">
      <dgm:prSet/>
      <dgm:spPr/>
      <dgm:t>
        <a:bodyPr/>
        <a:lstStyle/>
        <a:p>
          <a:endParaRPr lang="en-US"/>
        </a:p>
      </dgm:t>
    </dgm:pt>
    <dgm:pt modelId="{F7CA758D-1A5E-41B7-9D43-39F5EBD0649B}" type="pres">
      <dgm:prSet presAssocID="{CC06492E-C1FA-40FC-918F-36578F286A2E}" presName="outerComposite" presStyleCnt="0">
        <dgm:presLayoutVars>
          <dgm:chMax val="5"/>
          <dgm:dir/>
          <dgm:resizeHandles val="exact"/>
        </dgm:presLayoutVars>
      </dgm:prSet>
      <dgm:spPr/>
    </dgm:pt>
    <dgm:pt modelId="{731686B0-4E15-484A-8997-61524946F10C}" type="pres">
      <dgm:prSet presAssocID="{CC06492E-C1FA-40FC-918F-36578F286A2E}" presName="dummyMaxCanvas" presStyleCnt="0">
        <dgm:presLayoutVars/>
      </dgm:prSet>
      <dgm:spPr/>
    </dgm:pt>
    <dgm:pt modelId="{525C9C67-4243-440D-8532-54FB24274E69}" type="pres">
      <dgm:prSet presAssocID="{CC06492E-C1FA-40FC-918F-36578F286A2E}" presName="FiveNodes_1" presStyleLbl="node1" presStyleIdx="0" presStyleCnt="5">
        <dgm:presLayoutVars>
          <dgm:bulletEnabled val="1"/>
        </dgm:presLayoutVars>
      </dgm:prSet>
      <dgm:spPr/>
    </dgm:pt>
    <dgm:pt modelId="{EC654276-B38D-4FAC-9760-AB23C7CD9563}" type="pres">
      <dgm:prSet presAssocID="{CC06492E-C1FA-40FC-918F-36578F286A2E}" presName="FiveNodes_2" presStyleLbl="node1" presStyleIdx="1" presStyleCnt="5">
        <dgm:presLayoutVars>
          <dgm:bulletEnabled val="1"/>
        </dgm:presLayoutVars>
      </dgm:prSet>
      <dgm:spPr/>
    </dgm:pt>
    <dgm:pt modelId="{25DF9252-E645-4429-9347-95BAF9EB38F1}" type="pres">
      <dgm:prSet presAssocID="{CC06492E-C1FA-40FC-918F-36578F286A2E}" presName="FiveNodes_3" presStyleLbl="node1" presStyleIdx="2" presStyleCnt="5">
        <dgm:presLayoutVars>
          <dgm:bulletEnabled val="1"/>
        </dgm:presLayoutVars>
      </dgm:prSet>
      <dgm:spPr/>
    </dgm:pt>
    <dgm:pt modelId="{631638CE-8391-4355-A0E1-7D4933F8F544}" type="pres">
      <dgm:prSet presAssocID="{CC06492E-C1FA-40FC-918F-36578F286A2E}" presName="FiveNodes_4" presStyleLbl="node1" presStyleIdx="3" presStyleCnt="5">
        <dgm:presLayoutVars>
          <dgm:bulletEnabled val="1"/>
        </dgm:presLayoutVars>
      </dgm:prSet>
      <dgm:spPr/>
    </dgm:pt>
    <dgm:pt modelId="{8A59A9BE-AEF3-48B7-8F5E-44EC327AE04D}" type="pres">
      <dgm:prSet presAssocID="{CC06492E-C1FA-40FC-918F-36578F286A2E}" presName="FiveNodes_5" presStyleLbl="node1" presStyleIdx="4" presStyleCnt="5">
        <dgm:presLayoutVars>
          <dgm:bulletEnabled val="1"/>
        </dgm:presLayoutVars>
      </dgm:prSet>
      <dgm:spPr/>
    </dgm:pt>
    <dgm:pt modelId="{467936F7-E807-4F83-9DFA-1995A6EF1B61}" type="pres">
      <dgm:prSet presAssocID="{CC06492E-C1FA-40FC-918F-36578F286A2E}" presName="FiveConn_1-2" presStyleLbl="fgAccFollowNode1" presStyleIdx="0" presStyleCnt="4">
        <dgm:presLayoutVars>
          <dgm:bulletEnabled val="1"/>
        </dgm:presLayoutVars>
      </dgm:prSet>
      <dgm:spPr/>
    </dgm:pt>
    <dgm:pt modelId="{FC08DFA8-6FCA-4252-B105-0EDB96D6778F}" type="pres">
      <dgm:prSet presAssocID="{CC06492E-C1FA-40FC-918F-36578F286A2E}" presName="FiveConn_2-3" presStyleLbl="fgAccFollowNode1" presStyleIdx="1" presStyleCnt="4">
        <dgm:presLayoutVars>
          <dgm:bulletEnabled val="1"/>
        </dgm:presLayoutVars>
      </dgm:prSet>
      <dgm:spPr/>
    </dgm:pt>
    <dgm:pt modelId="{9660D50C-5E35-472F-B5A4-A717995058B9}" type="pres">
      <dgm:prSet presAssocID="{CC06492E-C1FA-40FC-918F-36578F286A2E}" presName="FiveConn_3-4" presStyleLbl="fgAccFollowNode1" presStyleIdx="2" presStyleCnt="4">
        <dgm:presLayoutVars>
          <dgm:bulletEnabled val="1"/>
        </dgm:presLayoutVars>
      </dgm:prSet>
      <dgm:spPr/>
    </dgm:pt>
    <dgm:pt modelId="{81F962D4-263F-40F2-8985-4CDC5933E0ED}" type="pres">
      <dgm:prSet presAssocID="{CC06492E-C1FA-40FC-918F-36578F286A2E}" presName="FiveConn_4-5" presStyleLbl="fgAccFollowNode1" presStyleIdx="3" presStyleCnt="4">
        <dgm:presLayoutVars>
          <dgm:bulletEnabled val="1"/>
        </dgm:presLayoutVars>
      </dgm:prSet>
      <dgm:spPr/>
    </dgm:pt>
    <dgm:pt modelId="{E1C632CE-7264-4148-BE4D-D17B5687A6CF}" type="pres">
      <dgm:prSet presAssocID="{CC06492E-C1FA-40FC-918F-36578F286A2E}" presName="FiveNodes_1_text" presStyleLbl="node1" presStyleIdx="4" presStyleCnt="5">
        <dgm:presLayoutVars>
          <dgm:bulletEnabled val="1"/>
        </dgm:presLayoutVars>
      </dgm:prSet>
      <dgm:spPr/>
    </dgm:pt>
    <dgm:pt modelId="{D9612498-A67E-46F3-B026-708A2FAD8B13}" type="pres">
      <dgm:prSet presAssocID="{CC06492E-C1FA-40FC-918F-36578F286A2E}" presName="FiveNodes_2_text" presStyleLbl="node1" presStyleIdx="4" presStyleCnt="5">
        <dgm:presLayoutVars>
          <dgm:bulletEnabled val="1"/>
        </dgm:presLayoutVars>
      </dgm:prSet>
      <dgm:spPr/>
    </dgm:pt>
    <dgm:pt modelId="{6D527A00-08F5-495B-82EA-F1FE2F1984FD}" type="pres">
      <dgm:prSet presAssocID="{CC06492E-C1FA-40FC-918F-36578F286A2E}" presName="FiveNodes_3_text" presStyleLbl="node1" presStyleIdx="4" presStyleCnt="5">
        <dgm:presLayoutVars>
          <dgm:bulletEnabled val="1"/>
        </dgm:presLayoutVars>
      </dgm:prSet>
      <dgm:spPr/>
    </dgm:pt>
    <dgm:pt modelId="{47F2E7AC-37B9-4ADC-9F1D-6B8B79AA5FFB}" type="pres">
      <dgm:prSet presAssocID="{CC06492E-C1FA-40FC-918F-36578F286A2E}" presName="FiveNodes_4_text" presStyleLbl="node1" presStyleIdx="4" presStyleCnt="5">
        <dgm:presLayoutVars>
          <dgm:bulletEnabled val="1"/>
        </dgm:presLayoutVars>
      </dgm:prSet>
      <dgm:spPr/>
    </dgm:pt>
    <dgm:pt modelId="{C7749EA4-6E0A-438F-8600-F43B0E0550C3}" type="pres">
      <dgm:prSet presAssocID="{CC06492E-C1FA-40FC-918F-36578F286A2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4320807-2F72-43A3-8064-A0376E2F3630}" type="presOf" srcId="{30F57E75-61C5-42C0-B9BD-328953408212}" destId="{C7749EA4-6E0A-438F-8600-F43B0E0550C3}" srcOrd="1" destOrd="0" presId="urn:microsoft.com/office/officeart/2005/8/layout/vProcess5"/>
    <dgm:cxn modelId="{60F7D907-2DCE-4233-AAB5-7DF31C469004}" type="presOf" srcId="{A2E6F377-FDE0-4DE1-9D4A-C466D0FBEC7A}" destId="{81F962D4-263F-40F2-8985-4CDC5933E0ED}" srcOrd="0" destOrd="0" presId="urn:microsoft.com/office/officeart/2005/8/layout/vProcess5"/>
    <dgm:cxn modelId="{CF5FBF09-7096-4E2F-BB7B-9C38B55CA9C8}" srcId="{CC06492E-C1FA-40FC-918F-36578F286A2E}" destId="{30F57E75-61C5-42C0-B9BD-328953408212}" srcOrd="4" destOrd="0" parTransId="{A07CB3FE-E2E8-40CE-A3EF-6556D8DE4AD7}" sibTransId="{91E089C6-36D6-4275-99F8-5B48A1ACEC15}"/>
    <dgm:cxn modelId="{3D919123-DA5F-46AC-B8AA-C40FA666F177}" type="presOf" srcId="{C1010F43-3C17-43FA-91B3-8F54C07AD91D}" destId="{467936F7-E807-4F83-9DFA-1995A6EF1B61}" srcOrd="0" destOrd="0" presId="urn:microsoft.com/office/officeart/2005/8/layout/vProcess5"/>
    <dgm:cxn modelId="{2636D324-3CC4-4642-B08A-B63E661F0CB8}" type="presOf" srcId="{CC06492E-C1FA-40FC-918F-36578F286A2E}" destId="{F7CA758D-1A5E-41B7-9D43-39F5EBD0649B}" srcOrd="0" destOrd="0" presId="urn:microsoft.com/office/officeart/2005/8/layout/vProcess5"/>
    <dgm:cxn modelId="{CFFCF42C-6820-4478-A8CF-830B1AEED22A}" type="presOf" srcId="{5B348E9C-FB10-43AD-91C0-FBE5ECF7BBD0}" destId="{D9612498-A67E-46F3-B026-708A2FAD8B13}" srcOrd="1" destOrd="0" presId="urn:microsoft.com/office/officeart/2005/8/layout/vProcess5"/>
    <dgm:cxn modelId="{AA948C38-2408-4F84-8B06-39997F362C82}" type="presOf" srcId="{3C754B2B-C606-466D-A342-D2FE207DFCEF}" destId="{E1C632CE-7264-4148-BE4D-D17B5687A6CF}" srcOrd="1" destOrd="0" presId="urn:microsoft.com/office/officeart/2005/8/layout/vProcess5"/>
    <dgm:cxn modelId="{50DED03D-784B-44DA-BE5B-B102E41A793A}" type="presOf" srcId="{30F57E75-61C5-42C0-B9BD-328953408212}" destId="{8A59A9BE-AEF3-48B7-8F5E-44EC327AE04D}" srcOrd="0" destOrd="0" presId="urn:microsoft.com/office/officeart/2005/8/layout/vProcess5"/>
    <dgm:cxn modelId="{06DC3D6F-74A4-4160-AFDF-BBE7A5B97924}" type="presOf" srcId="{803C53C9-F555-49E3-9FEB-E99B388F2A16}" destId="{25DF9252-E645-4429-9347-95BAF9EB38F1}" srcOrd="0" destOrd="0" presId="urn:microsoft.com/office/officeart/2005/8/layout/vProcess5"/>
    <dgm:cxn modelId="{FB15D573-3C42-46B9-A14A-150C16A8344D}" type="presOf" srcId="{2E42383B-F329-4F0B-B3E1-593A218ED495}" destId="{9660D50C-5E35-472F-B5A4-A717995058B9}" srcOrd="0" destOrd="0" presId="urn:microsoft.com/office/officeart/2005/8/layout/vProcess5"/>
    <dgm:cxn modelId="{91E9168B-F8C0-4904-852B-FF7E5EDCD1B1}" srcId="{CC06492E-C1FA-40FC-918F-36578F286A2E}" destId="{5B348E9C-FB10-43AD-91C0-FBE5ECF7BBD0}" srcOrd="1" destOrd="0" parTransId="{58F57040-09AF-4B08-A000-A69CFE8D5ED7}" sibTransId="{C5BA14FF-E8A3-47D2-9600-0CD9635082F7}"/>
    <dgm:cxn modelId="{46A59695-D888-468F-AE16-78C28E49119E}" srcId="{CC06492E-C1FA-40FC-918F-36578F286A2E}" destId="{803C53C9-F555-49E3-9FEB-E99B388F2A16}" srcOrd="2" destOrd="0" parTransId="{D3384630-B0A3-4658-9503-3F4ECB677981}" sibTransId="{2E42383B-F329-4F0B-B3E1-593A218ED495}"/>
    <dgm:cxn modelId="{18E0379B-1589-4F9D-A51C-1B8811ADFC99}" srcId="{CC06492E-C1FA-40FC-918F-36578F286A2E}" destId="{3C754B2B-C606-466D-A342-D2FE207DFCEF}" srcOrd="0" destOrd="0" parTransId="{39B2655A-8BE8-4E2F-B092-41E9CA2BAE0B}" sibTransId="{C1010F43-3C17-43FA-91B3-8F54C07AD91D}"/>
    <dgm:cxn modelId="{ED2F71A7-80F2-4690-B67B-CBDA2C061192}" type="presOf" srcId="{905CF2B7-04D1-4CB5-8E69-7546BCBF2063}" destId="{631638CE-8391-4355-A0E1-7D4933F8F544}" srcOrd="0" destOrd="0" presId="urn:microsoft.com/office/officeart/2005/8/layout/vProcess5"/>
    <dgm:cxn modelId="{C1C528AC-DB01-40B8-8498-01D49D5A5A40}" type="presOf" srcId="{C5BA14FF-E8A3-47D2-9600-0CD9635082F7}" destId="{FC08DFA8-6FCA-4252-B105-0EDB96D6778F}" srcOrd="0" destOrd="0" presId="urn:microsoft.com/office/officeart/2005/8/layout/vProcess5"/>
    <dgm:cxn modelId="{4D188FCE-A585-49A1-B721-E9A47BD7D926}" type="presOf" srcId="{3C754B2B-C606-466D-A342-D2FE207DFCEF}" destId="{525C9C67-4243-440D-8532-54FB24274E69}" srcOrd="0" destOrd="0" presId="urn:microsoft.com/office/officeart/2005/8/layout/vProcess5"/>
    <dgm:cxn modelId="{3045ADEB-42D4-4ACB-857F-8ACC1D2AC009}" srcId="{CC06492E-C1FA-40FC-918F-36578F286A2E}" destId="{905CF2B7-04D1-4CB5-8E69-7546BCBF2063}" srcOrd="3" destOrd="0" parTransId="{994759B4-5007-47DD-A339-97DE3A3302DC}" sibTransId="{A2E6F377-FDE0-4DE1-9D4A-C466D0FBEC7A}"/>
    <dgm:cxn modelId="{A68BA9F2-FC1C-43EA-9A91-2F41373415E2}" type="presOf" srcId="{803C53C9-F555-49E3-9FEB-E99B388F2A16}" destId="{6D527A00-08F5-495B-82EA-F1FE2F1984FD}" srcOrd="1" destOrd="0" presId="urn:microsoft.com/office/officeart/2005/8/layout/vProcess5"/>
    <dgm:cxn modelId="{109271F5-7C91-418C-B36D-F200CE1E5FF4}" type="presOf" srcId="{905CF2B7-04D1-4CB5-8E69-7546BCBF2063}" destId="{47F2E7AC-37B9-4ADC-9F1D-6B8B79AA5FFB}" srcOrd="1" destOrd="0" presId="urn:microsoft.com/office/officeart/2005/8/layout/vProcess5"/>
    <dgm:cxn modelId="{78B62AFA-79CE-4228-8D7A-F1B3A0D11542}" type="presOf" srcId="{5B348E9C-FB10-43AD-91C0-FBE5ECF7BBD0}" destId="{EC654276-B38D-4FAC-9760-AB23C7CD9563}" srcOrd="0" destOrd="0" presId="urn:microsoft.com/office/officeart/2005/8/layout/vProcess5"/>
    <dgm:cxn modelId="{0A9D49F5-52EE-42A3-84F7-C924DE04BD56}" type="presParOf" srcId="{F7CA758D-1A5E-41B7-9D43-39F5EBD0649B}" destId="{731686B0-4E15-484A-8997-61524946F10C}" srcOrd="0" destOrd="0" presId="urn:microsoft.com/office/officeart/2005/8/layout/vProcess5"/>
    <dgm:cxn modelId="{660BED58-DDAD-4D26-B493-7CA6C657396A}" type="presParOf" srcId="{F7CA758D-1A5E-41B7-9D43-39F5EBD0649B}" destId="{525C9C67-4243-440D-8532-54FB24274E69}" srcOrd="1" destOrd="0" presId="urn:microsoft.com/office/officeart/2005/8/layout/vProcess5"/>
    <dgm:cxn modelId="{CA41051F-EC72-45C8-995C-6FC8C0ADFD0B}" type="presParOf" srcId="{F7CA758D-1A5E-41B7-9D43-39F5EBD0649B}" destId="{EC654276-B38D-4FAC-9760-AB23C7CD9563}" srcOrd="2" destOrd="0" presId="urn:microsoft.com/office/officeart/2005/8/layout/vProcess5"/>
    <dgm:cxn modelId="{AB877562-6ECD-4F1F-9260-A1D4937E89B8}" type="presParOf" srcId="{F7CA758D-1A5E-41B7-9D43-39F5EBD0649B}" destId="{25DF9252-E645-4429-9347-95BAF9EB38F1}" srcOrd="3" destOrd="0" presId="urn:microsoft.com/office/officeart/2005/8/layout/vProcess5"/>
    <dgm:cxn modelId="{A2DC07E5-8571-4AF4-866D-F5CE74A13EF4}" type="presParOf" srcId="{F7CA758D-1A5E-41B7-9D43-39F5EBD0649B}" destId="{631638CE-8391-4355-A0E1-7D4933F8F544}" srcOrd="4" destOrd="0" presId="urn:microsoft.com/office/officeart/2005/8/layout/vProcess5"/>
    <dgm:cxn modelId="{0582C02A-03E8-4AF4-A2C2-14CC4EFC10C7}" type="presParOf" srcId="{F7CA758D-1A5E-41B7-9D43-39F5EBD0649B}" destId="{8A59A9BE-AEF3-48B7-8F5E-44EC327AE04D}" srcOrd="5" destOrd="0" presId="urn:microsoft.com/office/officeart/2005/8/layout/vProcess5"/>
    <dgm:cxn modelId="{389662DE-EFCA-4118-96F0-E843BF524E6A}" type="presParOf" srcId="{F7CA758D-1A5E-41B7-9D43-39F5EBD0649B}" destId="{467936F7-E807-4F83-9DFA-1995A6EF1B61}" srcOrd="6" destOrd="0" presId="urn:microsoft.com/office/officeart/2005/8/layout/vProcess5"/>
    <dgm:cxn modelId="{C6606DF9-2B49-4CF9-B5B9-A2B3093586BC}" type="presParOf" srcId="{F7CA758D-1A5E-41B7-9D43-39F5EBD0649B}" destId="{FC08DFA8-6FCA-4252-B105-0EDB96D6778F}" srcOrd="7" destOrd="0" presId="urn:microsoft.com/office/officeart/2005/8/layout/vProcess5"/>
    <dgm:cxn modelId="{75AFB9FF-C8A4-4A17-9EAE-CD93932047EB}" type="presParOf" srcId="{F7CA758D-1A5E-41B7-9D43-39F5EBD0649B}" destId="{9660D50C-5E35-472F-B5A4-A717995058B9}" srcOrd="8" destOrd="0" presId="urn:microsoft.com/office/officeart/2005/8/layout/vProcess5"/>
    <dgm:cxn modelId="{10129E31-23F9-4048-9945-8123C7B4FCB7}" type="presParOf" srcId="{F7CA758D-1A5E-41B7-9D43-39F5EBD0649B}" destId="{81F962D4-263F-40F2-8985-4CDC5933E0ED}" srcOrd="9" destOrd="0" presId="urn:microsoft.com/office/officeart/2005/8/layout/vProcess5"/>
    <dgm:cxn modelId="{2E0DD709-5E7F-4E05-9E09-1BC65432F46A}" type="presParOf" srcId="{F7CA758D-1A5E-41B7-9D43-39F5EBD0649B}" destId="{E1C632CE-7264-4148-BE4D-D17B5687A6CF}" srcOrd="10" destOrd="0" presId="urn:microsoft.com/office/officeart/2005/8/layout/vProcess5"/>
    <dgm:cxn modelId="{9359625D-34E8-4692-B3E7-D83A64E82AB0}" type="presParOf" srcId="{F7CA758D-1A5E-41B7-9D43-39F5EBD0649B}" destId="{D9612498-A67E-46F3-B026-708A2FAD8B13}" srcOrd="11" destOrd="0" presId="urn:microsoft.com/office/officeart/2005/8/layout/vProcess5"/>
    <dgm:cxn modelId="{A3993168-C234-40D4-AF2F-CB7BC8D201B5}" type="presParOf" srcId="{F7CA758D-1A5E-41B7-9D43-39F5EBD0649B}" destId="{6D527A00-08F5-495B-82EA-F1FE2F1984FD}" srcOrd="12" destOrd="0" presId="urn:microsoft.com/office/officeart/2005/8/layout/vProcess5"/>
    <dgm:cxn modelId="{037CDD6E-A26A-4D5C-989A-DCB1DFE151E6}" type="presParOf" srcId="{F7CA758D-1A5E-41B7-9D43-39F5EBD0649B}" destId="{47F2E7AC-37B9-4ADC-9F1D-6B8B79AA5FFB}" srcOrd="13" destOrd="0" presId="urn:microsoft.com/office/officeart/2005/8/layout/vProcess5"/>
    <dgm:cxn modelId="{9FAE70E5-D48A-402B-B335-A85AFB35BF50}" type="presParOf" srcId="{F7CA758D-1A5E-41B7-9D43-39F5EBD0649B}" destId="{C7749EA4-6E0A-438F-8600-F43B0E0550C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BC0EB6-9C84-44A3-A879-5CD7FA1B345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5584EB-C26B-4FE1-B473-CECD8451565C}">
      <dgm:prSet/>
      <dgm:spPr/>
      <dgm:t>
        <a:bodyPr/>
        <a:lstStyle/>
        <a:p>
          <a:r>
            <a:rPr lang="tr-TR"/>
            <a:t>Bireyin işletmeye veya başvurulan işe uygunluğunu gösteren bir sunumdur.</a:t>
          </a:r>
          <a:endParaRPr lang="en-US"/>
        </a:p>
      </dgm:t>
    </dgm:pt>
    <dgm:pt modelId="{34A13F7A-AAF1-4CBB-872B-A115B1BF4463}" type="parTrans" cxnId="{C1D052CF-8BDD-44B2-A90D-1760385EAB49}">
      <dgm:prSet/>
      <dgm:spPr/>
      <dgm:t>
        <a:bodyPr/>
        <a:lstStyle/>
        <a:p>
          <a:endParaRPr lang="en-US"/>
        </a:p>
      </dgm:t>
    </dgm:pt>
    <dgm:pt modelId="{1154CD02-156F-4F12-A081-20CEF5B2F386}" type="sibTrans" cxnId="{C1D052CF-8BDD-44B2-A90D-1760385EAB49}">
      <dgm:prSet/>
      <dgm:spPr/>
      <dgm:t>
        <a:bodyPr/>
        <a:lstStyle/>
        <a:p>
          <a:endParaRPr lang="en-US"/>
        </a:p>
      </dgm:t>
    </dgm:pt>
    <dgm:pt modelId="{9D14A116-7FB9-4E84-9B8C-6127C16847BA}">
      <dgm:prSet/>
      <dgm:spPr/>
      <dgm:t>
        <a:bodyPr/>
        <a:lstStyle/>
        <a:p>
          <a:r>
            <a:rPr lang="tr-TR"/>
            <a:t>Kişilerin eğitim, deneyim ve özelliklerini gösteren özet bilgidir.</a:t>
          </a:r>
          <a:endParaRPr lang="en-US"/>
        </a:p>
      </dgm:t>
    </dgm:pt>
    <dgm:pt modelId="{8FDE1EB9-FD31-4434-B1C7-A42FBFE988AC}" type="parTrans" cxnId="{5CB5F6C7-42F2-4921-B552-BC0FACF88E01}">
      <dgm:prSet/>
      <dgm:spPr/>
      <dgm:t>
        <a:bodyPr/>
        <a:lstStyle/>
        <a:p>
          <a:endParaRPr lang="en-US"/>
        </a:p>
      </dgm:t>
    </dgm:pt>
    <dgm:pt modelId="{A8ECF992-5E07-449C-8953-2D04F62BD9B4}" type="sibTrans" cxnId="{5CB5F6C7-42F2-4921-B552-BC0FACF88E01}">
      <dgm:prSet/>
      <dgm:spPr/>
      <dgm:t>
        <a:bodyPr/>
        <a:lstStyle/>
        <a:p>
          <a:endParaRPr lang="en-US"/>
        </a:p>
      </dgm:t>
    </dgm:pt>
    <dgm:pt modelId="{89A988E6-D111-4E46-B74C-9B1D14C9D53A}">
      <dgm:prSet/>
      <dgm:spPr/>
      <dgm:t>
        <a:bodyPr/>
        <a:lstStyle/>
        <a:p>
          <a:r>
            <a:rPr lang="tr-TR"/>
            <a:t>İşletmelerin iş ilanlarına başvuran adayların pozisyon için gerekli olan özelliklere sahip olup olmadığına ilişkin değerlendirme yapmalarını sağlar</a:t>
          </a:r>
          <a:endParaRPr lang="en-US"/>
        </a:p>
      </dgm:t>
    </dgm:pt>
    <dgm:pt modelId="{3167F7E6-2D47-47E8-B1A2-41C55D689D8F}" type="parTrans" cxnId="{6CDC1A01-A353-4540-A418-AE436C23F154}">
      <dgm:prSet/>
      <dgm:spPr/>
      <dgm:t>
        <a:bodyPr/>
        <a:lstStyle/>
        <a:p>
          <a:endParaRPr lang="en-US"/>
        </a:p>
      </dgm:t>
    </dgm:pt>
    <dgm:pt modelId="{319443CE-3F08-477F-8414-D95D8D205FC3}" type="sibTrans" cxnId="{6CDC1A01-A353-4540-A418-AE436C23F154}">
      <dgm:prSet/>
      <dgm:spPr/>
      <dgm:t>
        <a:bodyPr/>
        <a:lstStyle/>
        <a:p>
          <a:endParaRPr lang="en-US"/>
        </a:p>
      </dgm:t>
    </dgm:pt>
    <dgm:pt modelId="{D49661E1-7DB2-48D6-8E7A-822B50048A3D}" type="pres">
      <dgm:prSet presAssocID="{79BC0EB6-9C84-44A3-A879-5CD7FA1B3459}" presName="outerComposite" presStyleCnt="0">
        <dgm:presLayoutVars>
          <dgm:chMax val="5"/>
          <dgm:dir/>
          <dgm:resizeHandles val="exact"/>
        </dgm:presLayoutVars>
      </dgm:prSet>
      <dgm:spPr/>
    </dgm:pt>
    <dgm:pt modelId="{3C3E6E3D-835A-4618-B646-22ABFBCAE782}" type="pres">
      <dgm:prSet presAssocID="{79BC0EB6-9C84-44A3-A879-5CD7FA1B3459}" presName="dummyMaxCanvas" presStyleCnt="0">
        <dgm:presLayoutVars/>
      </dgm:prSet>
      <dgm:spPr/>
    </dgm:pt>
    <dgm:pt modelId="{008F0352-B80B-4320-A772-3BC04B1D7FB3}" type="pres">
      <dgm:prSet presAssocID="{79BC0EB6-9C84-44A3-A879-5CD7FA1B3459}" presName="ThreeNodes_1" presStyleLbl="node1" presStyleIdx="0" presStyleCnt="3">
        <dgm:presLayoutVars>
          <dgm:bulletEnabled val="1"/>
        </dgm:presLayoutVars>
      </dgm:prSet>
      <dgm:spPr/>
    </dgm:pt>
    <dgm:pt modelId="{63E58CBF-5ECA-469D-AF87-E0ED612FA336}" type="pres">
      <dgm:prSet presAssocID="{79BC0EB6-9C84-44A3-A879-5CD7FA1B3459}" presName="ThreeNodes_2" presStyleLbl="node1" presStyleIdx="1" presStyleCnt="3">
        <dgm:presLayoutVars>
          <dgm:bulletEnabled val="1"/>
        </dgm:presLayoutVars>
      </dgm:prSet>
      <dgm:spPr/>
    </dgm:pt>
    <dgm:pt modelId="{EFF982D9-5DE1-4D3B-94CE-211F952C7321}" type="pres">
      <dgm:prSet presAssocID="{79BC0EB6-9C84-44A3-A879-5CD7FA1B3459}" presName="ThreeNodes_3" presStyleLbl="node1" presStyleIdx="2" presStyleCnt="3">
        <dgm:presLayoutVars>
          <dgm:bulletEnabled val="1"/>
        </dgm:presLayoutVars>
      </dgm:prSet>
      <dgm:spPr/>
    </dgm:pt>
    <dgm:pt modelId="{18E5F01A-98E9-48AA-958A-AA4E111988FD}" type="pres">
      <dgm:prSet presAssocID="{79BC0EB6-9C84-44A3-A879-5CD7FA1B3459}" presName="ThreeConn_1-2" presStyleLbl="fgAccFollowNode1" presStyleIdx="0" presStyleCnt="2">
        <dgm:presLayoutVars>
          <dgm:bulletEnabled val="1"/>
        </dgm:presLayoutVars>
      </dgm:prSet>
      <dgm:spPr/>
    </dgm:pt>
    <dgm:pt modelId="{9A3E8B0D-EDA5-4228-9A4F-E4CA3E4855D4}" type="pres">
      <dgm:prSet presAssocID="{79BC0EB6-9C84-44A3-A879-5CD7FA1B3459}" presName="ThreeConn_2-3" presStyleLbl="fgAccFollowNode1" presStyleIdx="1" presStyleCnt="2">
        <dgm:presLayoutVars>
          <dgm:bulletEnabled val="1"/>
        </dgm:presLayoutVars>
      </dgm:prSet>
      <dgm:spPr/>
    </dgm:pt>
    <dgm:pt modelId="{46261D4C-5A23-4F32-B569-0F5E877EFEBF}" type="pres">
      <dgm:prSet presAssocID="{79BC0EB6-9C84-44A3-A879-5CD7FA1B3459}" presName="ThreeNodes_1_text" presStyleLbl="node1" presStyleIdx="2" presStyleCnt="3">
        <dgm:presLayoutVars>
          <dgm:bulletEnabled val="1"/>
        </dgm:presLayoutVars>
      </dgm:prSet>
      <dgm:spPr/>
    </dgm:pt>
    <dgm:pt modelId="{91DF0A35-A2FB-475B-8BFE-37438122BE1D}" type="pres">
      <dgm:prSet presAssocID="{79BC0EB6-9C84-44A3-A879-5CD7FA1B3459}" presName="ThreeNodes_2_text" presStyleLbl="node1" presStyleIdx="2" presStyleCnt="3">
        <dgm:presLayoutVars>
          <dgm:bulletEnabled val="1"/>
        </dgm:presLayoutVars>
      </dgm:prSet>
      <dgm:spPr/>
    </dgm:pt>
    <dgm:pt modelId="{46E63963-5D90-4341-9895-45AE7E633ADC}" type="pres">
      <dgm:prSet presAssocID="{79BC0EB6-9C84-44A3-A879-5CD7FA1B345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CDC1A01-A353-4540-A418-AE436C23F154}" srcId="{79BC0EB6-9C84-44A3-A879-5CD7FA1B3459}" destId="{89A988E6-D111-4E46-B74C-9B1D14C9D53A}" srcOrd="2" destOrd="0" parTransId="{3167F7E6-2D47-47E8-B1A2-41C55D689D8F}" sibTransId="{319443CE-3F08-477F-8414-D95D8D205FC3}"/>
    <dgm:cxn modelId="{00242B5D-C6A0-40F2-833E-55405E95EEF3}" type="presOf" srcId="{9D14A116-7FB9-4E84-9B8C-6127C16847BA}" destId="{91DF0A35-A2FB-475B-8BFE-37438122BE1D}" srcOrd="1" destOrd="0" presId="urn:microsoft.com/office/officeart/2005/8/layout/vProcess5"/>
    <dgm:cxn modelId="{A25A7A42-C245-48B2-B962-317C55C35291}" type="presOf" srcId="{DF5584EB-C26B-4FE1-B473-CECD8451565C}" destId="{008F0352-B80B-4320-A772-3BC04B1D7FB3}" srcOrd="0" destOrd="0" presId="urn:microsoft.com/office/officeart/2005/8/layout/vProcess5"/>
    <dgm:cxn modelId="{4F940653-00E2-45DE-B92F-35783129B275}" type="presOf" srcId="{1154CD02-156F-4F12-A081-20CEF5B2F386}" destId="{18E5F01A-98E9-48AA-958A-AA4E111988FD}" srcOrd="0" destOrd="0" presId="urn:microsoft.com/office/officeart/2005/8/layout/vProcess5"/>
    <dgm:cxn modelId="{6F96078E-37FB-4DF4-969E-16418CE70029}" type="presOf" srcId="{9D14A116-7FB9-4E84-9B8C-6127C16847BA}" destId="{63E58CBF-5ECA-469D-AF87-E0ED612FA336}" srcOrd="0" destOrd="0" presId="urn:microsoft.com/office/officeart/2005/8/layout/vProcess5"/>
    <dgm:cxn modelId="{B3A000AA-B402-4043-9AF9-84C712C13997}" type="presOf" srcId="{89A988E6-D111-4E46-B74C-9B1D14C9D53A}" destId="{46E63963-5D90-4341-9895-45AE7E633ADC}" srcOrd="1" destOrd="0" presId="urn:microsoft.com/office/officeart/2005/8/layout/vProcess5"/>
    <dgm:cxn modelId="{0C754EC1-AFFC-4E9E-AC6E-4A241DE68ED7}" type="presOf" srcId="{89A988E6-D111-4E46-B74C-9B1D14C9D53A}" destId="{EFF982D9-5DE1-4D3B-94CE-211F952C7321}" srcOrd="0" destOrd="0" presId="urn:microsoft.com/office/officeart/2005/8/layout/vProcess5"/>
    <dgm:cxn modelId="{5CB5F6C7-42F2-4921-B552-BC0FACF88E01}" srcId="{79BC0EB6-9C84-44A3-A879-5CD7FA1B3459}" destId="{9D14A116-7FB9-4E84-9B8C-6127C16847BA}" srcOrd="1" destOrd="0" parTransId="{8FDE1EB9-FD31-4434-B1C7-A42FBFE988AC}" sibTransId="{A8ECF992-5E07-449C-8953-2D04F62BD9B4}"/>
    <dgm:cxn modelId="{C1D052CF-8BDD-44B2-A90D-1760385EAB49}" srcId="{79BC0EB6-9C84-44A3-A879-5CD7FA1B3459}" destId="{DF5584EB-C26B-4FE1-B473-CECD8451565C}" srcOrd="0" destOrd="0" parTransId="{34A13F7A-AAF1-4CBB-872B-A115B1BF4463}" sibTransId="{1154CD02-156F-4F12-A081-20CEF5B2F386}"/>
    <dgm:cxn modelId="{CBB9FAD4-524D-44F5-AD1B-39C85A02BC8B}" type="presOf" srcId="{A8ECF992-5E07-449C-8953-2D04F62BD9B4}" destId="{9A3E8B0D-EDA5-4228-9A4F-E4CA3E4855D4}" srcOrd="0" destOrd="0" presId="urn:microsoft.com/office/officeart/2005/8/layout/vProcess5"/>
    <dgm:cxn modelId="{067169EA-CEB9-4137-A0DF-992B16512FC0}" type="presOf" srcId="{DF5584EB-C26B-4FE1-B473-CECD8451565C}" destId="{46261D4C-5A23-4F32-B569-0F5E877EFEBF}" srcOrd="1" destOrd="0" presId="urn:microsoft.com/office/officeart/2005/8/layout/vProcess5"/>
    <dgm:cxn modelId="{994EE5F0-D67D-4C02-B986-DA7E67AD5FF0}" type="presOf" srcId="{79BC0EB6-9C84-44A3-A879-5CD7FA1B3459}" destId="{D49661E1-7DB2-48D6-8E7A-822B50048A3D}" srcOrd="0" destOrd="0" presId="urn:microsoft.com/office/officeart/2005/8/layout/vProcess5"/>
    <dgm:cxn modelId="{243285BC-09E2-4859-B3CF-49FEF38DDF3E}" type="presParOf" srcId="{D49661E1-7DB2-48D6-8E7A-822B50048A3D}" destId="{3C3E6E3D-835A-4618-B646-22ABFBCAE782}" srcOrd="0" destOrd="0" presId="urn:microsoft.com/office/officeart/2005/8/layout/vProcess5"/>
    <dgm:cxn modelId="{393EB7BF-CD5D-4C66-9D1D-2E59B233309D}" type="presParOf" srcId="{D49661E1-7DB2-48D6-8E7A-822B50048A3D}" destId="{008F0352-B80B-4320-A772-3BC04B1D7FB3}" srcOrd="1" destOrd="0" presId="urn:microsoft.com/office/officeart/2005/8/layout/vProcess5"/>
    <dgm:cxn modelId="{4FDEE65B-FFC9-46A6-BE26-12507BF1722A}" type="presParOf" srcId="{D49661E1-7DB2-48D6-8E7A-822B50048A3D}" destId="{63E58CBF-5ECA-469D-AF87-E0ED612FA336}" srcOrd="2" destOrd="0" presId="urn:microsoft.com/office/officeart/2005/8/layout/vProcess5"/>
    <dgm:cxn modelId="{AED49FBF-A723-4DE9-A8B8-C248A1063F21}" type="presParOf" srcId="{D49661E1-7DB2-48D6-8E7A-822B50048A3D}" destId="{EFF982D9-5DE1-4D3B-94CE-211F952C7321}" srcOrd="3" destOrd="0" presId="urn:microsoft.com/office/officeart/2005/8/layout/vProcess5"/>
    <dgm:cxn modelId="{A82A744E-60EC-445D-8C90-77B6BCE9BC85}" type="presParOf" srcId="{D49661E1-7DB2-48D6-8E7A-822B50048A3D}" destId="{18E5F01A-98E9-48AA-958A-AA4E111988FD}" srcOrd="4" destOrd="0" presId="urn:microsoft.com/office/officeart/2005/8/layout/vProcess5"/>
    <dgm:cxn modelId="{044565D1-7713-4CF8-A440-0F2429BE767A}" type="presParOf" srcId="{D49661E1-7DB2-48D6-8E7A-822B50048A3D}" destId="{9A3E8B0D-EDA5-4228-9A4F-E4CA3E4855D4}" srcOrd="5" destOrd="0" presId="urn:microsoft.com/office/officeart/2005/8/layout/vProcess5"/>
    <dgm:cxn modelId="{7B3917AD-1958-44D1-8C00-F3AC99DA48EA}" type="presParOf" srcId="{D49661E1-7DB2-48D6-8E7A-822B50048A3D}" destId="{46261D4C-5A23-4F32-B569-0F5E877EFEBF}" srcOrd="6" destOrd="0" presId="urn:microsoft.com/office/officeart/2005/8/layout/vProcess5"/>
    <dgm:cxn modelId="{93D5D713-75E3-4874-9EC1-E0BE8F90C2B6}" type="presParOf" srcId="{D49661E1-7DB2-48D6-8E7A-822B50048A3D}" destId="{91DF0A35-A2FB-475B-8BFE-37438122BE1D}" srcOrd="7" destOrd="0" presId="urn:microsoft.com/office/officeart/2005/8/layout/vProcess5"/>
    <dgm:cxn modelId="{C7C259EF-3733-465D-8068-A910FCCBC453}" type="presParOf" srcId="{D49661E1-7DB2-48D6-8E7A-822B50048A3D}" destId="{46E63963-5D90-4341-9895-45AE7E633AD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11B8A-82BC-46E6-95B8-4C4C82C78A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6412B5-E0D3-426D-ACBE-C9F8FD45ACF2}">
      <dgm:prSet/>
      <dgm:spPr/>
      <dgm:t>
        <a:bodyPr/>
        <a:lstStyle/>
        <a:p>
          <a:r>
            <a:rPr lang="tr-TR"/>
            <a:t>Profesyonel iş yaşamında kullanılan özgeçmiş türüdür</a:t>
          </a:r>
          <a:endParaRPr lang="en-US"/>
        </a:p>
      </dgm:t>
    </dgm:pt>
    <dgm:pt modelId="{575352BC-9370-4055-A14C-3BEBF92E5FBF}" type="parTrans" cxnId="{AAA6D73B-8B79-4BD6-97B1-5C391B0DEBE6}">
      <dgm:prSet/>
      <dgm:spPr/>
      <dgm:t>
        <a:bodyPr/>
        <a:lstStyle/>
        <a:p>
          <a:endParaRPr lang="en-US"/>
        </a:p>
      </dgm:t>
    </dgm:pt>
    <dgm:pt modelId="{C151AF0A-9175-41A6-AA6E-4475BC2B7C6E}" type="sibTrans" cxnId="{AAA6D73B-8B79-4BD6-97B1-5C391B0DEBE6}">
      <dgm:prSet/>
      <dgm:spPr/>
      <dgm:t>
        <a:bodyPr/>
        <a:lstStyle/>
        <a:p>
          <a:endParaRPr lang="en-US"/>
        </a:p>
      </dgm:t>
    </dgm:pt>
    <dgm:pt modelId="{602AA57E-4AF1-4A87-A3CB-CA8E30F167ED}">
      <dgm:prSet/>
      <dgm:spPr/>
      <dgm:t>
        <a:bodyPr/>
        <a:lstStyle/>
        <a:p>
          <a:r>
            <a:rPr lang="tr-TR"/>
            <a:t>Kişinin özgeçmişinde yer alan deneyim ve becerilerinin sistematik olarak bir özet halinde sunumudur</a:t>
          </a:r>
          <a:endParaRPr lang="en-US"/>
        </a:p>
      </dgm:t>
    </dgm:pt>
    <dgm:pt modelId="{448C2184-180E-4053-98A4-44D66CB4156B}" type="parTrans" cxnId="{FC5D4FC9-8BC3-4BBB-B0E3-140ACB68802C}">
      <dgm:prSet/>
      <dgm:spPr/>
      <dgm:t>
        <a:bodyPr/>
        <a:lstStyle/>
        <a:p>
          <a:endParaRPr lang="en-US"/>
        </a:p>
      </dgm:t>
    </dgm:pt>
    <dgm:pt modelId="{9B99A531-D386-462E-A225-F7633B730532}" type="sibTrans" cxnId="{FC5D4FC9-8BC3-4BBB-B0E3-140ACB68802C}">
      <dgm:prSet/>
      <dgm:spPr/>
      <dgm:t>
        <a:bodyPr/>
        <a:lstStyle/>
        <a:p>
          <a:endParaRPr lang="en-US"/>
        </a:p>
      </dgm:t>
    </dgm:pt>
    <dgm:pt modelId="{40423D5C-4E99-45FF-A210-FCAE8335069B}">
      <dgm:prSet/>
      <dgm:spPr/>
      <dgm:t>
        <a:bodyPr/>
        <a:lstStyle/>
        <a:p>
          <a:r>
            <a:rPr lang="tr-TR"/>
            <a:t>Tam bir özgeçmişin 1-2 sayfadan oluşan özet biçimidir</a:t>
          </a:r>
          <a:endParaRPr lang="en-US"/>
        </a:p>
      </dgm:t>
    </dgm:pt>
    <dgm:pt modelId="{B9C08EDE-E564-4F29-AAAD-7F573F1C7B0E}" type="parTrans" cxnId="{07BF629E-7C2E-47C0-B75C-43559D430F55}">
      <dgm:prSet/>
      <dgm:spPr/>
      <dgm:t>
        <a:bodyPr/>
        <a:lstStyle/>
        <a:p>
          <a:endParaRPr lang="en-US"/>
        </a:p>
      </dgm:t>
    </dgm:pt>
    <dgm:pt modelId="{01AE82F8-E8A4-428B-BBC7-25C5D0D67922}" type="sibTrans" cxnId="{07BF629E-7C2E-47C0-B75C-43559D430F55}">
      <dgm:prSet/>
      <dgm:spPr/>
      <dgm:t>
        <a:bodyPr/>
        <a:lstStyle/>
        <a:p>
          <a:endParaRPr lang="en-US"/>
        </a:p>
      </dgm:t>
    </dgm:pt>
    <dgm:pt modelId="{DF698AD1-EA2E-4F59-841D-553D3A44925C}" type="pres">
      <dgm:prSet presAssocID="{57211B8A-82BC-46E6-95B8-4C4C82C78A10}" presName="root" presStyleCnt="0">
        <dgm:presLayoutVars>
          <dgm:dir/>
          <dgm:resizeHandles val="exact"/>
        </dgm:presLayoutVars>
      </dgm:prSet>
      <dgm:spPr/>
    </dgm:pt>
    <dgm:pt modelId="{527407C9-6B6F-48E1-AF89-CDE333F57144}" type="pres">
      <dgm:prSet presAssocID="{5C6412B5-E0D3-426D-ACBE-C9F8FD45ACF2}" presName="compNode" presStyleCnt="0"/>
      <dgm:spPr/>
    </dgm:pt>
    <dgm:pt modelId="{A720B39E-C1CA-43A6-88AD-9A6A80B56190}" type="pres">
      <dgm:prSet presAssocID="{5C6412B5-E0D3-426D-ACBE-C9F8FD45ACF2}" presName="bgRect" presStyleLbl="bgShp" presStyleIdx="0" presStyleCnt="3"/>
      <dgm:spPr/>
    </dgm:pt>
    <dgm:pt modelId="{AE8C11C1-B8B3-4DCF-B8DF-C63A339B78F7}" type="pres">
      <dgm:prSet presAssocID="{5C6412B5-E0D3-426D-ACBE-C9F8FD45AC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A4D0744-2147-40A3-91DD-4891D7E33468}" type="pres">
      <dgm:prSet presAssocID="{5C6412B5-E0D3-426D-ACBE-C9F8FD45ACF2}" presName="spaceRect" presStyleCnt="0"/>
      <dgm:spPr/>
    </dgm:pt>
    <dgm:pt modelId="{A89B9A3A-B9CB-48D2-BD4E-9E58F53E4A27}" type="pres">
      <dgm:prSet presAssocID="{5C6412B5-E0D3-426D-ACBE-C9F8FD45ACF2}" presName="parTx" presStyleLbl="revTx" presStyleIdx="0" presStyleCnt="3">
        <dgm:presLayoutVars>
          <dgm:chMax val="0"/>
          <dgm:chPref val="0"/>
        </dgm:presLayoutVars>
      </dgm:prSet>
      <dgm:spPr/>
    </dgm:pt>
    <dgm:pt modelId="{AD20A27E-179E-4A41-BAE7-3E6A2884EBDE}" type="pres">
      <dgm:prSet presAssocID="{C151AF0A-9175-41A6-AA6E-4475BC2B7C6E}" presName="sibTrans" presStyleCnt="0"/>
      <dgm:spPr/>
    </dgm:pt>
    <dgm:pt modelId="{CCB98D79-DCCB-4020-AF44-C3EAA4DD7785}" type="pres">
      <dgm:prSet presAssocID="{602AA57E-4AF1-4A87-A3CB-CA8E30F167ED}" presName="compNode" presStyleCnt="0"/>
      <dgm:spPr/>
    </dgm:pt>
    <dgm:pt modelId="{40BC1EE0-BEED-448D-B1DC-BFCB1EF64E91}" type="pres">
      <dgm:prSet presAssocID="{602AA57E-4AF1-4A87-A3CB-CA8E30F167ED}" presName="bgRect" presStyleLbl="bgShp" presStyleIdx="1" presStyleCnt="3"/>
      <dgm:spPr/>
    </dgm:pt>
    <dgm:pt modelId="{41A4B14F-0854-444E-BA2C-E81A49CA0D41}" type="pres">
      <dgm:prSet presAssocID="{602AA57E-4AF1-4A87-A3CB-CA8E30F167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şaretleyici"/>
        </a:ext>
      </dgm:extLst>
    </dgm:pt>
    <dgm:pt modelId="{82C7F63A-FC8A-45EF-965C-28C4DFE39B1E}" type="pres">
      <dgm:prSet presAssocID="{602AA57E-4AF1-4A87-A3CB-CA8E30F167ED}" presName="spaceRect" presStyleCnt="0"/>
      <dgm:spPr/>
    </dgm:pt>
    <dgm:pt modelId="{9FCEE21E-1770-4AFA-AEAC-4827B40F7D08}" type="pres">
      <dgm:prSet presAssocID="{602AA57E-4AF1-4A87-A3CB-CA8E30F167ED}" presName="parTx" presStyleLbl="revTx" presStyleIdx="1" presStyleCnt="3">
        <dgm:presLayoutVars>
          <dgm:chMax val="0"/>
          <dgm:chPref val="0"/>
        </dgm:presLayoutVars>
      </dgm:prSet>
      <dgm:spPr/>
    </dgm:pt>
    <dgm:pt modelId="{011D9279-3EE4-4D3C-8E77-4CE2F547A960}" type="pres">
      <dgm:prSet presAssocID="{9B99A531-D386-462E-A225-F7633B730532}" presName="sibTrans" presStyleCnt="0"/>
      <dgm:spPr/>
    </dgm:pt>
    <dgm:pt modelId="{BFA4A0A0-8FAE-4F82-91A8-D838B74146D1}" type="pres">
      <dgm:prSet presAssocID="{40423D5C-4E99-45FF-A210-FCAE8335069B}" presName="compNode" presStyleCnt="0"/>
      <dgm:spPr/>
    </dgm:pt>
    <dgm:pt modelId="{04147B85-CE85-45D9-8DB6-05F666FA2A81}" type="pres">
      <dgm:prSet presAssocID="{40423D5C-4E99-45FF-A210-FCAE8335069B}" presName="bgRect" presStyleLbl="bgShp" presStyleIdx="2" presStyleCnt="3"/>
      <dgm:spPr/>
    </dgm:pt>
    <dgm:pt modelId="{B022D653-CCA0-4855-8594-706BD464DA4D}" type="pres">
      <dgm:prSet presAssocID="{40423D5C-4E99-45FF-A210-FCAE833506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B031A3FC-20C6-40F0-8E60-F8925EA0A933}" type="pres">
      <dgm:prSet presAssocID="{40423D5C-4E99-45FF-A210-FCAE8335069B}" presName="spaceRect" presStyleCnt="0"/>
      <dgm:spPr/>
    </dgm:pt>
    <dgm:pt modelId="{EEF8B84A-135B-4FDB-9E10-405888A455A7}" type="pres">
      <dgm:prSet presAssocID="{40423D5C-4E99-45FF-A210-FCAE833506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A6D73B-8B79-4BD6-97B1-5C391B0DEBE6}" srcId="{57211B8A-82BC-46E6-95B8-4C4C82C78A10}" destId="{5C6412B5-E0D3-426D-ACBE-C9F8FD45ACF2}" srcOrd="0" destOrd="0" parTransId="{575352BC-9370-4055-A14C-3BEBF92E5FBF}" sibTransId="{C151AF0A-9175-41A6-AA6E-4475BC2B7C6E}"/>
    <dgm:cxn modelId="{F106133F-0908-4754-86F7-CA10A92DF5B4}" type="presOf" srcId="{57211B8A-82BC-46E6-95B8-4C4C82C78A10}" destId="{DF698AD1-EA2E-4F59-841D-553D3A44925C}" srcOrd="0" destOrd="0" presId="urn:microsoft.com/office/officeart/2018/2/layout/IconVerticalSolidList"/>
    <dgm:cxn modelId="{C2FEB560-FAB4-4EA2-8A78-5F757E12C103}" type="presOf" srcId="{40423D5C-4E99-45FF-A210-FCAE8335069B}" destId="{EEF8B84A-135B-4FDB-9E10-405888A455A7}" srcOrd="0" destOrd="0" presId="urn:microsoft.com/office/officeart/2018/2/layout/IconVerticalSolidList"/>
    <dgm:cxn modelId="{20501D42-B11C-42CB-94ED-2294C0B797FC}" type="presOf" srcId="{5C6412B5-E0D3-426D-ACBE-C9F8FD45ACF2}" destId="{A89B9A3A-B9CB-48D2-BD4E-9E58F53E4A27}" srcOrd="0" destOrd="0" presId="urn:microsoft.com/office/officeart/2018/2/layout/IconVerticalSolidList"/>
    <dgm:cxn modelId="{07BF629E-7C2E-47C0-B75C-43559D430F55}" srcId="{57211B8A-82BC-46E6-95B8-4C4C82C78A10}" destId="{40423D5C-4E99-45FF-A210-FCAE8335069B}" srcOrd="2" destOrd="0" parTransId="{B9C08EDE-E564-4F29-AAAD-7F573F1C7B0E}" sibTransId="{01AE82F8-E8A4-428B-BBC7-25C5D0D67922}"/>
    <dgm:cxn modelId="{FC5D4FC9-8BC3-4BBB-B0E3-140ACB68802C}" srcId="{57211B8A-82BC-46E6-95B8-4C4C82C78A10}" destId="{602AA57E-4AF1-4A87-A3CB-CA8E30F167ED}" srcOrd="1" destOrd="0" parTransId="{448C2184-180E-4053-98A4-44D66CB4156B}" sibTransId="{9B99A531-D386-462E-A225-F7633B730532}"/>
    <dgm:cxn modelId="{F1509BFB-C502-44C7-A2BB-8995BE255512}" type="presOf" srcId="{602AA57E-4AF1-4A87-A3CB-CA8E30F167ED}" destId="{9FCEE21E-1770-4AFA-AEAC-4827B40F7D08}" srcOrd="0" destOrd="0" presId="urn:microsoft.com/office/officeart/2018/2/layout/IconVerticalSolidList"/>
    <dgm:cxn modelId="{A5B858EA-BE91-4096-AB66-CC7E4660526F}" type="presParOf" srcId="{DF698AD1-EA2E-4F59-841D-553D3A44925C}" destId="{527407C9-6B6F-48E1-AF89-CDE333F57144}" srcOrd="0" destOrd="0" presId="urn:microsoft.com/office/officeart/2018/2/layout/IconVerticalSolidList"/>
    <dgm:cxn modelId="{4F09D6DC-8775-4051-962C-3546CD0716AD}" type="presParOf" srcId="{527407C9-6B6F-48E1-AF89-CDE333F57144}" destId="{A720B39E-C1CA-43A6-88AD-9A6A80B56190}" srcOrd="0" destOrd="0" presId="urn:microsoft.com/office/officeart/2018/2/layout/IconVerticalSolidList"/>
    <dgm:cxn modelId="{AF938749-6F6A-4C31-AF9E-2A0A041F8A52}" type="presParOf" srcId="{527407C9-6B6F-48E1-AF89-CDE333F57144}" destId="{AE8C11C1-B8B3-4DCF-B8DF-C63A339B78F7}" srcOrd="1" destOrd="0" presId="urn:microsoft.com/office/officeart/2018/2/layout/IconVerticalSolidList"/>
    <dgm:cxn modelId="{C64FC6B2-3027-469F-AA18-B5F53A5F2C51}" type="presParOf" srcId="{527407C9-6B6F-48E1-AF89-CDE333F57144}" destId="{CA4D0744-2147-40A3-91DD-4891D7E33468}" srcOrd="2" destOrd="0" presId="urn:microsoft.com/office/officeart/2018/2/layout/IconVerticalSolidList"/>
    <dgm:cxn modelId="{D1A9E19F-096C-4C06-8F21-2EEBB57E5C48}" type="presParOf" srcId="{527407C9-6B6F-48E1-AF89-CDE333F57144}" destId="{A89B9A3A-B9CB-48D2-BD4E-9E58F53E4A27}" srcOrd="3" destOrd="0" presId="urn:microsoft.com/office/officeart/2018/2/layout/IconVerticalSolidList"/>
    <dgm:cxn modelId="{FA0A2290-BDBA-4E3D-9EF0-A365416D051B}" type="presParOf" srcId="{DF698AD1-EA2E-4F59-841D-553D3A44925C}" destId="{AD20A27E-179E-4A41-BAE7-3E6A2884EBDE}" srcOrd="1" destOrd="0" presId="urn:microsoft.com/office/officeart/2018/2/layout/IconVerticalSolidList"/>
    <dgm:cxn modelId="{2B5F64A0-AAAA-4CA0-A3ED-26C1C448D2D7}" type="presParOf" srcId="{DF698AD1-EA2E-4F59-841D-553D3A44925C}" destId="{CCB98D79-DCCB-4020-AF44-C3EAA4DD7785}" srcOrd="2" destOrd="0" presId="urn:microsoft.com/office/officeart/2018/2/layout/IconVerticalSolidList"/>
    <dgm:cxn modelId="{ACBFEA05-0B82-46C7-9DBD-F0408F437963}" type="presParOf" srcId="{CCB98D79-DCCB-4020-AF44-C3EAA4DD7785}" destId="{40BC1EE0-BEED-448D-B1DC-BFCB1EF64E91}" srcOrd="0" destOrd="0" presId="urn:microsoft.com/office/officeart/2018/2/layout/IconVerticalSolidList"/>
    <dgm:cxn modelId="{CE7837DD-F65C-4420-A053-DEF639BE4B1F}" type="presParOf" srcId="{CCB98D79-DCCB-4020-AF44-C3EAA4DD7785}" destId="{41A4B14F-0854-444E-BA2C-E81A49CA0D41}" srcOrd="1" destOrd="0" presId="urn:microsoft.com/office/officeart/2018/2/layout/IconVerticalSolidList"/>
    <dgm:cxn modelId="{55AB0B69-734D-4D20-B4F4-29261B8D5753}" type="presParOf" srcId="{CCB98D79-DCCB-4020-AF44-C3EAA4DD7785}" destId="{82C7F63A-FC8A-45EF-965C-28C4DFE39B1E}" srcOrd="2" destOrd="0" presId="urn:microsoft.com/office/officeart/2018/2/layout/IconVerticalSolidList"/>
    <dgm:cxn modelId="{9FBE30A0-0C6E-49E4-AB5C-D9A7BD171C0D}" type="presParOf" srcId="{CCB98D79-DCCB-4020-AF44-C3EAA4DD7785}" destId="{9FCEE21E-1770-4AFA-AEAC-4827B40F7D08}" srcOrd="3" destOrd="0" presId="urn:microsoft.com/office/officeart/2018/2/layout/IconVerticalSolidList"/>
    <dgm:cxn modelId="{0CAB5D75-CF09-48AF-B187-31C80632161E}" type="presParOf" srcId="{DF698AD1-EA2E-4F59-841D-553D3A44925C}" destId="{011D9279-3EE4-4D3C-8E77-4CE2F547A960}" srcOrd="3" destOrd="0" presId="urn:microsoft.com/office/officeart/2018/2/layout/IconVerticalSolidList"/>
    <dgm:cxn modelId="{4327A1B1-0ACD-4907-9BBE-0DEB7F4E102E}" type="presParOf" srcId="{DF698AD1-EA2E-4F59-841D-553D3A44925C}" destId="{BFA4A0A0-8FAE-4F82-91A8-D838B74146D1}" srcOrd="4" destOrd="0" presId="urn:microsoft.com/office/officeart/2018/2/layout/IconVerticalSolidList"/>
    <dgm:cxn modelId="{CB226C99-6697-4782-A39F-883321BD9F2A}" type="presParOf" srcId="{BFA4A0A0-8FAE-4F82-91A8-D838B74146D1}" destId="{04147B85-CE85-45D9-8DB6-05F666FA2A81}" srcOrd="0" destOrd="0" presId="urn:microsoft.com/office/officeart/2018/2/layout/IconVerticalSolidList"/>
    <dgm:cxn modelId="{DA407947-30A6-4691-961B-E89F850E6783}" type="presParOf" srcId="{BFA4A0A0-8FAE-4F82-91A8-D838B74146D1}" destId="{B022D653-CCA0-4855-8594-706BD464DA4D}" srcOrd="1" destOrd="0" presId="urn:microsoft.com/office/officeart/2018/2/layout/IconVerticalSolidList"/>
    <dgm:cxn modelId="{2A4DC25C-4E5B-4C6C-9F26-9664CAAF4F02}" type="presParOf" srcId="{BFA4A0A0-8FAE-4F82-91A8-D838B74146D1}" destId="{B031A3FC-20C6-40F0-8E60-F8925EA0A933}" srcOrd="2" destOrd="0" presId="urn:microsoft.com/office/officeart/2018/2/layout/IconVerticalSolidList"/>
    <dgm:cxn modelId="{40AFB401-A817-486B-AB86-5CE3E7554C5A}" type="presParOf" srcId="{BFA4A0A0-8FAE-4F82-91A8-D838B74146D1}" destId="{EEF8B84A-135B-4FDB-9E10-405888A455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B9993D-68D8-4C94-B3C5-9A31FF4E6CA4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FC55355-3505-495F-8D61-79087E27D656}">
      <dgm:prSet/>
      <dgm:spPr/>
      <dgm:t>
        <a:bodyPr/>
        <a:lstStyle/>
        <a:p>
          <a:r>
            <a:rPr lang="tr-TR"/>
            <a:t>1. Kişisel Bilgiler</a:t>
          </a:r>
          <a:endParaRPr lang="en-US"/>
        </a:p>
      </dgm:t>
    </dgm:pt>
    <dgm:pt modelId="{420D7330-A408-4D4B-88CB-B3D139E496A6}" type="parTrans" cxnId="{6746931E-BE73-4355-BA83-B1C2701BF30C}">
      <dgm:prSet/>
      <dgm:spPr/>
      <dgm:t>
        <a:bodyPr/>
        <a:lstStyle/>
        <a:p>
          <a:endParaRPr lang="en-US"/>
        </a:p>
      </dgm:t>
    </dgm:pt>
    <dgm:pt modelId="{2F117AAA-84F3-47AD-A099-EBF5D6983CA4}" type="sibTrans" cxnId="{6746931E-BE73-4355-BA83-B1C2701BF30C}">
      <dgm:prSet/>
      <dgm:spPr/>
      <dgm:t>
        <a:bodyPr/>
        <a:lstStyle/>
        <a:p>
          <a:endParaRPr lang="en-US"/>
        </a:p>
      </dgm:t>
    </dgm:pt>
    <dgm:pt modelId="{9F98CE0D-0069-47D1-A1B1-1100B2D412C5}">
      <dgm:prSet/>
      <dgm:spPr/>
      <dgm:t>
        <a:bodyPr/>
        <a:lstStyle/>
        <a:p>
          <a:r>
            <a:rPr lang="tr-TR"/>
            <a:t>Ad-Soyad</a:t>
          </a:r>
          <a:endParaRPr lang="en-US"/>
        </a:p>
      </dgm:t>
    </dgm:pt>
    <dgm:pt modelId="{45E2543A-8BE4-4BF2-A0B5-19248F7B3E59}" type="parTrans" cxnId="{2D24B938-22DF-45EA-A869-FBB33970E87D}">
      <dgm:prSet/>
      <dgm:spPr/>
      <dgm:t>
        <a:bodyPr/>
        <a:lstStyle/>
        <a:p>
          <a:endParaRPr lang="en-US"/>
        </a:p>
      </dgm:t>
    </dgm:pt>
    <dgm:pt modelId="{23AA1B18-3671-427E-9215-0DF1760EA4D2}" type="sibTrans" cxnId="{2D24B938-22DF-45EA-A869-FBB33970E87D}">
      <dgm:prSet/>
      <dgm:spPr/>
      <dgm:t>
        <a:bodyPr/>
        <a:lstStyle/>
        <a:p>
          <a:endParaRPr lang="en-US"/>
        </a:p>
      </dgm:t>
    </dgm:pt>
    <dgm:pt modelId="{94ED826E-78AA-4D20-BB1A-E6E108C00186}">
      <dgm:prSet/>
      <dgm:spPr/>
      <dgm:t>
        <a:bodyPr/>
        <a:lstStyle/>
        <a:p>
          <a:r>
            <a:rPr lang="tr-TR"/>
            <a:t>Doğum Tarihi</a:t>
          </a:r>
          <a:endParaRPr lang="en-US"/>
        </a:p>
      </dgm:t>
    </dgm:pt>
    <dgm:pt modelId="{C610017D-7C31-4A77-B64C-CC2407D78C98}" type="parTrans" cxnId="{C3685210-B8B1-4960-8EB8-262B68DE400C}">
      <dgm:prSet/>
      <dgm:spPr/>
      <dgm:t>
        <a:bodyPr/>
        <a:lstStyle/>
        <a:p>
          <a:endParaRPr lang="en-US"/>
        </a:p>
      </dgm:t>
    </dgm:pt>
    <dgm:pt modelId="{9613F3F6-E304-4107-8627-2FAC5C85F1BC}" type="sibTrans" cxnId="{C3685210-B8B1-4960-8EB8-262B68DE400C}">
      <dgm:prSet/>
      <dgm:spPr/>
      <dgm:t>
        <a:bodyPr/>
        <a:lstStyle/>
        <a:p>
          <a:endParaRPr lang="en-US"/>
        </a:p>
      </dgm:t>
    </dgm:pt>
    <dgm:pt modelId="{E533AAA9-F9A4-440C-89DE-1D36B4FEEA9A}">
      <dgm:prSet/>
      <dgm:spPr/>
      <dgm:t>
        <a:bodyPr/>
        <a:lstStyle/>
        <a:p>
          <a:r>
            <a:rPr lang="tr-TR"/>
            <a:t>İletişim Bilgileri(Telefon – E-posta)</a:t>
          </a:r>
          <a:endParaRPr lang="en-US"/>
        </a:p>
      </dgm:t>
    </dgm:pt>
    <dgm:pt modelId="{B0FC6F9B-967C-4C33-902E-ED583E16557E}" type="parTrans" cxnId="{BC7B1FFE-EEB8-4EBE-81A1-86564A2525C9}">
      <dgm:prSet/>
      <dgm:spPr/>
      <dgm:t>
        <a:bodyPr/>
        <a:lstStyle/>
        <a:p>
          <a:endParaRPr lang="en-US"/>
        </a:p>
      </dgm:t>
    </dgm:pt>
    <dgm:pt modelId="{95B87FD6-B44C-4047-A449-5BB8C4037820}" type="sibTrans" cxnId="{BC7B1FFE-EEB8-4EBE-81A1-86564A2525C9}">
      <dgm:prSet/>
      <dgm:spPr/>
      <dgm:t>
        <a:bodyPr/>
        <a:lstStyle/>
        <a:p>
          <a:endParaRPr lang="en-US"/>
        </a:p>
      </dgm:t>
    </dgm:pt>
    <dgm:pt modelId="{17BB2B94-A293-4375-8D1E-7DEB64FB3F86}">
      <dgm:prSet/>
      <dgm:spPr/>
      <dgm:t>
        <a:bodyPr/>
        <a:lstStyle/>
        <a:p>
          <a:r>
            <a:rPr lang="tr-TR"/>
            <a:t>2. Kariyer Hedefi</a:t>
          </a:r>
          <a:endParaRPr lang="en-US"/>
        </a:p>
      </dgm:t>
    </dgm:pt>
    <dgm:pt modelId="{E4A6C20E-2022-4A46-8A79-3B29CEB12FF4}" type="parTrans" cxnId="{9EBBAB7C-D5BC-4F26-A058-42FBD0309774}">
      <dgm:prSet/>
      <dgm:spPr/>
      <dgm:t>
        <a:bodyPr/>
        <a:lstStyle/>
        <a:p>
          <a:endParaRPr lang="en-US"/>
        </a:p>
      </dgm:t>
    </dgm:pt>
    <dgm:pt modelId="{B393E95E-918C-4AC1-91A3-CDFB5A1EA2C8}" type="sibTrans" cxnId="{9EBBAB7C-D5BC-4F26-A058-42FBD0309774}">
      <dgm:prSet/>
      <dgm:spPr/>
      <dgm:t>
        <a:bodyPr/>
        <a:lstStyle/>
        <a:p>
          <a:endParaRPr lang="en-US"/>
        </a:p>
      </dgm:t>
    </dgm:pt>
    <dgm:pt modelId="{D235C0E8-0487-4159-A92A-AFE3E57CB529}">
      <dgm:prSet/>
      <dgm:spPr/>
      <dgm:t>
        <a:bodyPr/>
        <a:lstStyle/>
        <a:p>
          <a:r>
            <a:rPr lang="tr-TR"/>
            <a:t>Açık, kısa ve anlaşılır olmalıdır</a:t>
          </a:r>
          <a:endParaRPr lang="en-US"/>
        </a:p>
      </dgm:t>
    </dgm:pt>
    <dgm:pt modelId="{853C9121-9EE0-4CCE-8752-ED755A2B26F3}" type="parTrans" cxnId="{2E17926E-B6DA-4EF6-85D3-C4C350BCB653}">
      <dgm:prSet/>
      <dgm:spPr/>
      <dgm:t>
        <a:bodyPr/>
        <a:lstStyle/>
        <a:p>
          <a:endParaRPr lang="en-US"/>
        </a:p>
      </dgm:t>
    </dgm:pt>
    <dgm:pt modelId="{B74D51E8-4E3C-4458-B620-3ABB9020752D}" type="sibTrans" cxnId="{2E17926E-B6DA-4EF6-85D3-C4C350BCB653}">
      <dgm:prSet/>
      <dgm:spPr/>
      <dgm:t>
        <a:bodyPr/>
        <a:lstStyle/>
        <a:p>
          <a:endParaRPr lang="en-US"/>
        </a:p>
      </dgm:t>
    </dgm:pt>
    <dgm:pt modelId="{B1F64E84-2361-41B7-8865-01D38CAF3FF3}">
      <dgm:prSet/>
      <dgm:spPr/>
      <dgm:t>
        <a:bodyPr/>
        <a:lstStyle/>
        <a:p>
          <a:r>
            <a:rPr lang="tr-TR"/>
            <a:t>3. İş Deneyimi</a:t>
          </a:r>
          <a:endParaRPr lang="en-US"/>
        </a:p>
      </dgm:t>
    </dgm:pt>
    <dgm:pt modelId="{9D6062EC-67E4-456F-9B7C-EF49AA2B07DC}" type="parTrans" cxnId="{C185C4B5-2064-4CC6-A85F-39294B69BEC1}">
      <dgm:prSet/>
      <dgm:spPr/>
      <dgm:t>
        <a:bodyPr/>
        <a:lstStyle/>
        <a:p>
          <a:endParaRPr lang="en-US"/>
        </a:p>
      </dgm:t>
    </dgm:pt>
    <dgm:pt modelId="{1427ECE3-9F6A-487A-B706-C4B1B80FFE15}" type="sibTrans" cxnId="{C185C4B5-2064-4CC6-A85F-39294B69BEC1}">
      <dgm:prSet/>
      <dgm:spPr/>
      <dgm:t>
        <a:bodyPr/>
        <a:lstStyle/>
        <a:p>
          <a:endParaRPr lang="en-US"/>
        </a:p>
      </dgm:t>
    </dgm:pt>
    <dgm:pt modelId="{AEEFADB0-D3B8-4607-903A-6E027E709B43}">
      <dgm:prSet/>
      <dgm:spPr/>
      <dgm:t>
        <a:bodyPr/>
        <a:lstStyle/>
        <a:p>
          <a:r>
            <a:rPr lang="tr-TR"/>
            <a:t>En son iş deneyiminden başlanmalıdır</a:t>
          </a:r>
          <a:endParaRPr lang="en-US"/>
        </a:p>
      </dgm:t>
    </dgm:pt>
    <dgm:pt modelId="{55B2D3E3-2BF2-4CDB-8DBD-B4453EB45BB0}" type="parTrans" cxnId="{00355CC1-11A2-4AEB-927D-342BDE2EE7B7}">
      <dgm:prSet/>
      <dgm:spPr/>
      <dgm:t>
        <a:bodyPr/>
        <a:lstStyle/>
        <a:p>
          <a:endParaRPr lang="en-US"/>
        </a:p>
      </dgm:t>
    </dgm:pt>
    <dgm:pt modelId="{D027840C-AC84-4A1B-8366-D00B4FC0DDEA}" type="sibTrans" cxnId="{00355CC1-11A2-4AEB-927D-342BDE2EE7B7}">
      <dgm:prSet/>
      <dgm:spPr/>
      <dgm:t>
        <a:bodyPr/>
        <a:lstStyle/>
        <a:p>
          <a:endParaRPr lang="en-US"/>
        </a:p>
      </dgm:t>
    </dgm:pt>
    <dgm:pt modelId="{8E263326-0BA2-4D9D-A940-B4DC2FDEE550}">
      <dgm:prSet/>
      <dgm:spPr/>
      <dgm:t>
        <a:bodyPr/>
        <a:lstStyle/>
        <a:p>
          <a:r>
            <a:rPr lang="tr-TR"/>
            <a:t>Kronolojik sıraya göre düzenlemelidir</a:t>
          </a:r>
          <a:endParaRPr lang="en-US"/>
        </a:p>
      </dgm:t>
    </dgm:pt>
    <dgm:pt modelId="{483F56A4-54EA-4DB7-87D3-22E0133B6FAF}" type="parTrans" cxnId="{49263130-7FC0-4B2A-8D34-E1DED72F55CB}">
      <dgm:prSet/>
      <dgm:spPr/>
      <dgm:t>
        <a:bodyPr/>
        <a:lstStyle/>
        <a:p>
          <a:endParaRPr lang="en-US"/>
        </a:p>
      </dgm:t>
    </dgm:pt>
    <dgm:pt modelId="{655ED01C-821C-4735-AAEE-05AA052B35FE}" type="sibTrans" cxnId="{49263130-7FC0-4B2A-8D34-E1DED72F55CB}">
      <dgm:prSet/>
      <dgm:spPr/>
      <dgm:t>
        <a:bodyPr/>
        <a:lstStyle/>
        <a:p>
          <a:endParaRPr lang="en-US"/>
        </a:p>
      </dgm:t>
    </dgm:pt>
    <dgm:pt modelId="{990770F0-A9A3-4E00-996C-00A7C6885D9A}">
      <dgm:prSet/>
      <dgm:spPr/>
      <dgm:t>
        <a:bodyPr/>
        <a:lstStyle/>
        <a:p>
          <a:r>
            <a:rPr lang="tr-TR"/>
            <a:t>Çalışılan işletme adı, unvanı ve çalışılan tarih aralığı önemlidir</a:t>
          </a:r>
          <a:endParaRPr lang="en-US"/>
        </a:p>
      </dgm:t>
    </dgm:pt>
    <dgm:pt modelId="{A51A1F3D-05CC-4155-9A6F-53CD0DD0CF0F}" type="parTrans" cxnId="{A385D468-CD6A-4462-89F0-7FF51E795F27}">
      <dgm:prSet/>
      <dgm:spPr/>
      <dgm:t>
        <a:bodyPr/>
        <a:lstStyle/>
        <a:p>
          <a:endParaRPr lang="en-US"/>
        </a:p>
      </dgm:t>
    </dgm:pt>
    <dgm:pt modelId="{6200E5CB-FA99-4B34-B712-96D63DBB665B}" type="sibTrans" cxnId="{A385D468-CD6A-4462-89F0-7FF51E795F27}">
      <dgm:prSet/>
      <dgm:spPr/>
      <dgm:t>
        <a:bodyPr/>
        <a:lstStyle/>
        <a:p>
          <a:endParaRPr lang="en-US"/>
        </a:p>
      </dgm:t>
    </dgm:pt>
    <dgm:pt modelId="{A92ED420-E504-4F6F-9A20-5082D9C25573}" type="pres">
      <dgm:prSet presAssocID="{51B9993D-68D8-4C94-B3C5-9A31FF4E6CA4}" presName="linear" presStyleCnt="0">
        <dgm:presLayoutVars>
          <dgm:dir/>
          <dgm:animLvl val="lvl"/>
          <dgm:resizeHandles val="exact"/>
        </dgm:presLayoutVars>
      </dgm:prSet>
      <dgm:spPr/>
    </dgm:pt>
    <dgm:pt modelId="{027793A3-F8B7-411D-ACB0-28D2D7E924A8}" type="pres">
      <dgm:prSet presAssocID="{7FC55355-3505-495F-8D61-79087E27D656}" presName="parentLin" presStyleCnt="0"/>
      <dgm:spPr/>
    </dgm:pt>
    <dgm:pt modelId="{581BBF0A-3736-4841-81A8-C982A0275B42}" type="pres">
      <dgm:prSet presAssocID="{7FC55355-3505-495F-8D61-79087E27D656}" presName="parentLeftMargin" presStyleLbl="node1" presStyleIdx="0" presStyleCnt="3"/>
      <dgm:spPr/>
    </dgm:pt>
    <dgm:pt modelId="{95DC6036-582B-465C-9103-BE395E3F39FC}" type="pres">
      <dgm:prSet presAssocID="{7FC55355-3505-495F-8D61-79087E27D6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C6E77E-55AF-42A2-9EF1-AC7513FFFDE2}" type="pres">
      <dgm:prSet presAssocID="{7FC55355-3505-495F-8D61-79087E27D656}" presName="negativeSpace" presStyleCnt="0"/>
      <dgm:spPr/>
    </dgm:pt>
    <dgm:pt modelId="{39A50285-B9D7-4AB4-9E6A-B9E0AF5B1C99}" type="pres">
      <dgm:prSet presAssocID="{7FC55355-3505-495F-8D61-79087E27D656}" presName="childText" presStyleLbl="conFgAcc1" presStyleIdx="0" presStyleCnt="3">
        <dgm:presLayoutVars>
          <dgm:bulletEnabled val="1"/>
        </dgm:presLayoutVars>
      </dgm:prSet>
      <dgm:spPr/>
    </dgm:pt>
    <dgm:pt modelId="{12D7CEC3-893B-4CB7-AB58-3D189E12B715}" type="pres">
      <dgm:prSet presAssocID="{2F117AAA-84F3-47AD-A099-EBF5D6983CA4}" presName="spaceBetweenRectangles" presStyleCnt="0"/>
      <dgm:spPr/>
    </dgm:pt>
    <dgm:pt modelId="{F6E76D5E-A294-431C-9C63-F5CDE030C1E4}" type="pres">
      <dgm:prSet presAssocID="{17BB2B94-A293-4375-8D1E-7DEB64FB3F86}" presName="parentLin" presStyleCnt="0"/>
      <dgm:spPr/>
    </dgm:pt>
    <dgm:pt modelId="{B45AD454-7F1D-48D3-9EE2-5BA31A8AE27C}" type="pres">
      <dgm:prSet presAssocID="{17BB2B94-A293-4375-8D1E-7DEB64FB3F86}" presName="parentLeftMargin" presStyleLbl="node1" presStyleIdx="0" presStyleCnt="3"/>
      <dgm:spPr/>
    </dgm:pt>
    <dgm:pt modelId="{87E711DF-15E8-4283-BFB2-447A16AE5A3F}" type="pres">
      <dgm:prSet presAssocID="{17BB2B94-A293-4375-8D1E-7DEB64FB3F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41ADB7-34C3-45BD-97BF-5C43A8D6DBAD}" type="pres">
      <dgm:prSet presAssocID="{17BB2B94-A293-4375-8D1E-7DEB64FB3F86}" presName="negativeSpace" presStyleCnt="0"/>
      <dgm:spPr/>
    </dgm:pt>
    <dgm:pt modelId="{9ECF7EC0-70B0-485D-B2FD-A18A24D34DEE}" type="pres">
      <dgm:prSet presAssocID="{17BB2B94-A293-4375-8D1E-7DEB64FB3F86}" presName="childText" presStyleLbl="conFgAcc1" presStyleIdx="1" presStyleCnt="3">
        <dgm:presLayoutVars>
          <dgm:bulletEnabled val="1"/>
        </dgm:presLayoutVars>
      </dgm:prSet>
      <dgm:spPr/>
    </dgm:pt>
    <dgm:pt modelId="{9CCDD3B8-C309-43A0-AC6A-39CC1BBEC515}" type="pres">
      <dgm:prSet presAssocID="{B393E95E-918C-4AC1-91A3-CDFB5A1EA2C8}" presName="spaceBetweenRectangles" presStyleCnt="0"/>
      <dgm:spPr/>
    </dgm:pt>
    <dgm:pt modelId="{8AB2B650-BF40-4D99-99D1-F8337886C584}" type="pres">
      <dgm:prSet presAssocID="{B1F64E84-2361-41B7-8865-01D38CAF3FF3}" presName="parentLin" presStyleCnt="0"/>
      <dgm:spPr/>
    </dgm:pt>
    <dgm:pt modelId="{A4047559-175E-41E6-94E3-F968FCCDFD75}" type="pres">
      <dgm:prSet presAssocID="{B1F64E84-2361-41B7-8865-01D38CAF3FF3}" presName="parentLeftMargin" presStyleLbl="node1" presStyleIdx="1" presStyleCnt="3"/>
      <dgm:spPr/>
    </dgm:pt>
    <dgm:pt modelId="{0742BB8A-C31C-4513-96CC-6BC736AD3FB1}" type="pres">
      <dgm:prSet presAssocID="{B1F64E84-2361-41B7-8865-01D38CAF3F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7202C8-D5AC-43B8-8C1C-F4A6D66A6BC2}" type="pres">
      <dgm:prSet presAssocID="{B1F64E84-2361-41B7-8865-01D38CAF3FF3}" presName="negativeSpace" presStyleCnt="0"/>
      <dgm:spPr/>
    </dgm:pt>
    <dgm:pt modelId="{E9EAD3C1-E867-4C75-A476-358E95F9696C}" type="pres">
      <dgm:prSet presAssocID="{B1F64E84-2361-41B7-8865-01D38CAF3F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3685210-B8B1-4960-8EB8-262B68DE400C}" srcId="{7FC55355-3505-495F-8D61-79087E27D656}" destId="{94ED826E-78AA-4D20-BB1A-E6E108C00186}" srcOrd="1" destOrd="0" parTransId="{C610017D-7C31-4A77-B64C-CC2407D78C98}" sibTransId="{9613F3F6-E304-4107-8627-2FAC5C85F1BC}"/>
    <dgm:cxn modelId="{EA9CDE1C-3C2B-415C-9D77-47577C0C1FD6}" type="presOf" srcId="{7FC55355-3505-495F-8D61-79087E27D656}" destId="{581BBF0A-3736-4841-81A8-C982A0275B42}" srcOrd="0" destOrd="0" presId="urn:microsoft.com/office/officeart/2005/8/layout/list1"/>
    <dgm:cxn modelId="{6746931E-BE73-4355-BA83-B1C2701BF30C}" srcId="{51B9993D-68D8-4C94-B3C5-9A31FF4E6CA4}" destId="{7FC55355-3505-495F-8D61-79087E27D656}" srcOrd="0" destOrd="0" parTransId="{420D7330-A408-4D4B-88CB-B3D139E496A6}" sibTransId="{2F117AAA-84F3-47AD-A099-EBF5D6983CA4}"/>
    <dgm:cxn modelId="{49263130-7FC0-4B2A-8D34-E1DED72F55CB}" srcId="{B1F64E84-2361-41B7-8865-01D38CAF3FF3}" destId="{8E263326-0BA2-4D9D-A940-B4DC2FDEE550}" srcOrd="1" destOrd="0" parTransId="{483F56A4-54EA-4DB7-87D3-22E0133B6FAF}" sibTransId="{655ED01C-821C-4735-AAEE-05AA052B35FE}"/>
    <dgm:cxn modelId="{2D24B938-22DF-45EA-A869-FBB33970E87D}" srcId="{7FC55355-3505-495F-8D61-79087E27D656}" destId="{9F98CE0D-0069-47D1-A1B1-1100B2D412C5}" srcOrd="0" destOrd="0" parTransId="{45E2543A-8BE4-4BF2-A0B5-19248F7B3E59}" sibTransId="{23AA1B18-3671-427E-9215-0DF1760EA4D2}"/>
    <dgm:cxn modelId="{58FD035F-59F4-47D3-BD82-72CC3BEE902B}" type="presOf" srcId="{9F98CE0D-0069-47D1-A1B1-1100B2D412C5}" destId="{39A50285-B9D7-4AB4-9E6A-B9E0AF5B1C99}" srcOrd="0" destOrd="0" presId="urn:microsoft.com/office/officeart/2005/8/layout/list1"/>
    <dgm:cxn modelId="{DDBD2E47-3968-496E-B0F8-969AF7C74855}" type="presOf" srcId="{E533AAA9-F9A4-440C-89DE-1D36B4FEEA9A}" destId="{39A50285-B9D7-4AB4-9E6A-B9E0AF5B1C99}" srcOrd="0" destOrd="2" presId="urn:microsoft.com/office/officeart/2005/8/layout/list1"/>
    <dgm:cxn modelId="{A385D468-CD6A-4462-89F0-7FF51E795F27}" srcId="{B1F64E84-2361-41B7-8865-01D38CAF3FF3}" destId="{990770F0-A9A3-4E00-996C-00A7C6885D9A}" srcOrd="2" destOrd="0" parTransId="{A51A1F3D-05CC-4155-9A6F-53CD0DD0CF0F}" sibTransId="{6200E5CB-FA99-4B34-B712-96D63DBB665B}"/>
    <dgm:cxn modelId="{6262FB4A-5FD2-44A7-9A12-094EF9156D1F}" type="presOf" srcId="{AEEFADB0-D3B8-4607-903A-6E027E709B43}" destId="{E9EAD3C1-E867-4C75-A476-358E95F9696C}" srcOrd="0" destOrd="0" presId="urn:microsoft.com/office/officeart/2005/8/layout/list1"/>
    <dgm:cxn modelId="{2E17926E-B6DA-4EF6-85D3-C4C350BCB653}" srcId="{17BB2B94-A293-4375-8D1E-7DEB64FB3F86}" destId="{D235C0E8-0487-4159-A92A-AFE3E57CB529}" srcOrd="0" destOrd="0" parTransId="{853C9121-9EE0-4CCE-8752-ED755A2B26F3}" sibTransId="{B74D51E8-4E3C-4458-B620-3ABB9020752D}"/>
    <dgm:cxn modelId="{A5AE1671-0B06-4B15-9AF7-65812BF9171B}" type="presOf" srcId="{51B9993D-68D8-4C94-B3C5-9A31FF4E6CA4}" destId="{A92ED420-E504-4F6F-9A20-5082D9C25573}" srcOrd="0" destOrd="0" presId="urn:microsoft.com/office/officeart/2005/8/layout/list1"/>
    <dgm:cxn modelId="{9EBBAB7C-D5BC-4F26-A058-42FBD0309774}" srcId="{51B9993D-68D8-4C94-B3C5-9A31FF4E6CA4}" destId="{17BB2B94-A293-4375-8D1E-7DEB64FB3F86}" srcOrd="1" destOrd="0" parTransId="{E4A6C20E-2022-4A46-8A79-3B29CEB12FF4}" sibTransId="{B393E95E-918C-4AC1-91A3-CDFB5A1EA2C8}"/>
    <dgm:cxn modelId="{6567908C-3D02-43CA-88F8-1A6507CB656F}" type="presOf" srcId="{7FC55355-3505-495F-8D61-79087E27D656}" destId="{95DC6036-582B-465C-9103-BE395E3F39FC}" srcOrd="1" destOrd="0" presId="urn:microsoft.com/office/officeart/2005/8/layout/list1"/>
    <dgm:cxn modelId="{66EC348D-2C57-43ED-A7A2-BEF9A51B5CC0}" type="presOf" srcId="{94ED826E-78AA-4D20-BB1A-E6E108C00186}" destId="{39A50285-B9D7-4AB4-9E6A-B9E0AF5B1C99}" srcOrd="0" destOrd="1" presId="urn:microsoft.com/office/officeart/2005/8/layout/list1"/>
    <dgm:cxn modelId="{34EF6F91-E4CD-464B-BF35-1FCED05729D3}" type="presOf" srcId="{B1F64E84-2361-41B7-8865-01D38CAF3FF3}" destId="{0742BB8A-C31C-4513-96CC-6BC736AD3FB1}" srcOrd="1" destOrd="0" presId="urn:microsoft.com/office/officeart/2005/8/layout/list1"/>
    <dgm:cxn modelId="{E237E49B-5834-483B-A53E-2206331EE7F3}" type="presOf" srcId="{17BB2B94-A293-4375-8D1E-7DEB64FB3F86}" destId="{87E711DF-15E8-4283-BFB2-447A16AE5A3F}" srcOrd="1" destOrd="0" presId="urn:microsoft.com/office/officeart/2005/8/layout/list1"/>
    <dgm:cxn modelId="{37A784AE-C2DA-49AD-9BF5-C685560C3F4E}" type="presOf" srcId="{D235C0E8-0487-4159-A92A-AFE3E57CB529}" destId="{9ECF7EC0-70B0-485D-B2FD-A18A24D34DEE}" srcOrd="0" destOrd="0" presId="urn:microsoft.com/office/officeart/2005/8/layout/list1"/>
    <dgm:cxn modelId="{CA06CDAE-2040-475E-9808-4092F3138DF9}" type="presOf" srcId="{B1F64E84-2361-41B7-8865-01D38CAF3FF3}" destId="{A4047559-175E-41E6-94E3-F968FCCDFD75}" srcOrd="0" destOrd="0" presId="urn:microsoft.com/office/officeart/2005/8/layout/list1"/>
    <dgm:cxn modelId="{C185C4B5-2064-4CC6-A85F-39294B69BEC1}" srcId="{51B9993D-68D8-4C94-B3C5-9A31FF4E6CA4}" destId="{B1F64E84-2361-41B7-8865-01D38CAF3FF3}" srcOrd="2" destOrd="0" parTransId="{9D6062EC-67E4-456F-9B7C-EF49AA2B07DC}" sibTransId="{1427ECE3-9F6A-487A-B706-C4B1B80FFE15}"/>
    <dgm:cxn modelId="{00355CC1-11A2-4AEB-927D-342BDE2EE7B7}" srcId="{B1F64E84-2361-41B7-8865-01D38CAF3FF3}" destId="{AEEFADB0-D3B8-4607-903A-6E027E709B43}" srcOrd="0" destOrd="0" parTransId="{55B2D3E3-2BF2-4CDB-8DBD-B4453EB45BB0}" sibTransId="{D027840C-AC84-4A1B-8366-D00B4FC0DDEA}"/>
    <dgm:cxn modelId="{3C9EBFC1-1F02-4B2E-9965-2FE8AD450159}" type="presOf" srcId="{8E263326-0BA2-4D9D-A940-B4DC2FDEE550}" destId="{E9EAD3C1-E867-4C75-A476-358E95F9696C}" srcOrd="0" destOrd="1" presId="urn:microsoft.com/office/officeart/2005/8/layout/list1"/>
    <dgm:cxn modelId="{CCDE3AC6-C549-4396-9D9B-F9873BCAAC9C}" type="presOf" srcId="{990770F0-A9A3-4E00-996C-00A7C6885D9A}" destId="{E9EAD3C1-E867-4C75-A476-358E95F9696C}" srcOrd="0" destOrd="2" presId="urn:microsoft.com/office/officeart/2005/8/layout/list1"/>
    <dgm:cxn modelId="{067923D4-8332-4570-83BC-A2C5F3CFD9DB}" type="presOf" srcId="{17BB2B94-A293-4375-8D1E-7DEB64FB3F86}" destId="{B45AD454-7F1D-48D3-9EE2-5BA31A8AE27C}" srcOrd="0" destOrd="0" presId="urn:microsoft.com/office/officeart/2005/8/layout/list1"/>
    <dgm:cxn modelId="{BC7B1FFE-EEB8-4EBE-81A1-86564A2525C9}" srcId="{7FC55355-3505-495F-8D61-79087E27D656}" destId="{E533AAA9-F9A4-440C-89DE-1D36B4FEEA9A}" srcOrd="2" destOrd="0" parTransId="{B0FC6F9B-967C-4C33-902E-ED583E16557E}" sibTransId="{95B87FD6-B44C-4047-A449-5BB8C4037820}"/>
    <dgm:cxn modelId="{89559979-E264-4A84-AE1F-1172941375DF}" type="presParOf" srcId="{A92ED420-E504-4F6F-9A20-5082D9C25573}" destId="{027793A3-F8B7-411D-ACB0-28D2D7E924A8}" srcOrd="0" destOrd="0" presId="urn:microsoft.com/office/officeart/2005/8/layout/list1"/>
    <dgm:cxn modelId="{4B664696-F01E-4510-9F25-35150D6FF43C}" type="presParOf" srcId="{027793A3-F8B7-411D-ACB0-28D2D7E924A8}" destId="{581BBF0A-3736-4841-81A8-C982A0275B42}" srcOrd="0" destOrd="0" presId="urn:microsoft.com/office/officeart/2005/8/layout/list1"/>
    <dgm:cxn modelId="{6F8F809D-ABAF-4977-AAC8-ECA293A99B9C}" type="presParOf" srcId="{027793A3-F8B7-411D-ACB0-28D2D7E924A8}" destId="{95DC6036-582B-465C-9103-BE395E3F39FC}" srcOrd="1" destOrd="0" presId="urn:microsoft.com/office/officeart/2005/8/layout/list1"/>
    <dgm:cxn modelId="{8BD8C044-6A5F-4284-9AE1-EE33A40C8D7F}" type="presParOf" srcId="{A92ED420-E504-4F6F-9A20-5082D9C25573}" destId="{0AC6E77E-55AF-42A2-9EF1-AC7513FFFDE2}" srcOrd="1" destOrd="0" presId="urn:microsoft.com/office/officeart/2005/8/layout/list1"/>
    <dgm:cxn modelId="{440888C4-FB5C-4B9E-B2B1-8777F45A43C1}" type="presParOf" srcId="{A92ED420-E504-4F6F-9A20-5082D9C25573}" destId="{39A50285-B9D7-4AB4-9E6A-B9E0AF5B1C99}" srcOrd="2" destOrd="0" presId="urn:microsoft.com/office/officeart/2005/8/layout/list1"/>
    <dgm:cxn modelId="{DE2544D3-6DD7-40BD-A565-19535A5022EE}" type="presParOf" srcId="{A92ED420-E504-4F6F-9A20-5082D9C25573}" destId="{12D7CEC3-893B-4CB7-AB58-3D189E12B715}" srcOrd="3" destOrd="0" presId="urn:microsoft.com/office/officeart/2005/8/layout/list1"/>
    <dgm:cxn modelId="{2F277DBA-43EB-41DD-987C-0536D0658131}" type="presParOf" srcId="{A92ED420-E504-4F6F-9A20-5082D9C25573}" destId="{F6E76D5E-A294-431C-9C63-F5CDE030C1E4}" srcOrd="4" destOrd="0" presId="urn:microsoft.com/office/officeart/2005/8/layout/list1"/>
    <dgm:cxn modelId="{ACC53CE5-1DE2-434A-9DB4-3991663DFEE9}" type="presParOf" srcId="{F6E76D5E-A294-431C-9C63-F5CDE030C1E4}" destId="{B45AD454-7F1D-48D3-9EE2-5BA31A8AE27C}" srcOrd="0" destOrd="0" presId="urn:microsoft.com/office/officeart/2005/8/layout/list1"/>
    <dgm:cxn modelId="{5D34996F-D0C7-41DE-BD4C-391DA2DCD7F6}" type="presParOf" srcId="{F6E76D5E-A294-431C-9C63-F5CDE030C1E4}" destId="{87E711DF-15E8-4283-BFB2-447A16AE5A3F}" srcOrd="1" destOrd="0" presId="urn:microsoft.com/office/officeart/2005/8/layout/list1"/>
    <dgm:cxn modelId="{33CAECC0-B4A4-4E9F-B2D1-F8A8116489F6}" type="presParOf" srcId="{A92ED420-E504-4F6F-9A20-5082D9C25573}" destId="{DF41ADB7-34C3-45BD-97BF-5C43A8D6DBAD}" srcOrd="5" destOrd="0" presId="urn:microsoft.com/office/officeart/2005/8/layout/list1"/>
    <dgm:cxn modelId="{BD48794F-48BC-4201-93F7-598FBC91458C}" type="presParOf" srcId="{A92ED420-E504-4F6F-9A20-5082D9C25573}" destId="{9ECF7EC0-70B0-485D-B2FD-A18A24D34DEE}" srcOrd="6" destOrd="0" presId="urn:microsoft.com/office/officeart/2005/8/layout/list1"/>
    <dgm:cxn modelId="{AFAE934D-BA1A-42D9-ADF1-EA9EEF8267FE}" type="presParOf" srcId="{A92ED420-E504-4F6F-9A20-5082D9C25573}" destId="{9CCDD3B8-C309-43A0-AC6A-39CC1BBEC515}" srcOrd="7" destOrd="0" presId="urn:microsoft.com/office/officeart/2005/8/layout/list1"/>
    <dgm:cxn modelId="{E9B4E40C-13FD-4987-A2EE-21D9AC22E581}" type="presParOf" srcId="{A92ED420-E504-4F6F-9A20-5082D9C25573}" destId="{8AB2B650-BF40-4D99-99D1-F8337886C584}" srcOrd="8" destOrd="0" presId="urn:microsoft.com/office/officeart/2005/8/layout/list1"/>
    <dgm:cxn modelId="{0C212466-4A6E-4D94-BE85-45952DE40EBF}" type="presParOf" srcId="{8AB2B650-BF40-4D99-99D1-F8337886C584}" destId="{A4047559-175E-41E6-94E3-F968FCCDFD75}" srcOrd="0" destOrd="0" presId="urn:microsoft.com/office/officeart/2005/8/layout/list1"/>
    <dgm:cxn modelId="{0CB00F66-B86B-439C-A220-FEE8ADEEF003}" type="presParOf" srcId="{8AB2B650-BF40-4D99-99D1-F8337886C584}" destId="{0742BB8A-C31C-4513-96CC-6BC736AD3FB1}" srcOrd="1" destOrd="0" presId="urn:microsoft.com/office/officeart/2005/8/layout/list1"/>
    <dgm:cxn modelId="{1916DC85-2FE1-4235-9A85-8142F3F0F640}" type="presParOf" srcId="{A92ED420-E504-4F6F-9A20-5082D9C25573}" destId="{837202C8-D5AC-43B8-8C1C-F4A6D66A6BC2}" srcOrd="9" destOrd="0" presId="urn:microsoft.com/office/officeart/2005/8/layout/list1"/>
    <dgm:cxn modelId="{0DD1BB7D-FA02-49BE-8C0F-F3F186708215}" type="presParOf" srcId="{A92ED420-E504-4F6F-9A20-5082D9C25573}" destId="{E9EAD3C1-E867-4C75-A476-358E95F969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B9993D-68D8-4C94-B3C5-9A31FF4E6CA4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FC55355-3505-495F-8D61-79087E27D656}">
      <dgm:prSet/>
      <dgm:spPr/>
      <dgm:t>
        <a:bodyPr/>
        <a:lstStyle/>
        <a:p>
          <a:r>
            <a:rPr lang="tr-TR" dirty="0"/>
            <a:t>4. Eğitim</a:t>
          </a:r>
          <a:endParaRPr lang="en-US" dirty="0"/>
        </a:p>
      </dgm:t>
    </dgm:pt>
    <dgm:pt modelId="{420D7330-A408-4D4B-88CB-B3D139E496A6}" type="parTrans" cxnId="{6746931E-BE73-4355-BA83-B1C2701BF30C}">
      <dgm:prSet/>
      <dgm:spPr/>
      <dgm:t>
        <a:bodyPr/>
        <a:lstStyle/>
        <a:p>
          <a:endParaRPr lang="en-US"/>
        </a:p>
      </dgm:t>
    </dgm:pt>
    <dgm:pt modelId="{2F117AAA-84F3-47AD-A099-EBF5D6983CA4}" type="sibTrans" cxnId="{6746931E-BE73-4355-BA83-B1C2701BF30C}">
      <dgm:prSet/>
      <dgm:spPr/>
      <dgm:t>
        <a:bodyPr/>
        <a:lstStyle/>
        <a:p>
          <a:endParaRPr lang="en-US"/>
        </a:p>
      </dgm:t>
    </dgm:pt>
    <dgm:pt modelId="{9F98CE0D-0069-47D1-A1B1-1100B2D412C5}">
      <dgm:prSet/>
      <dgm:spPr/>
      <dgm:t>
        <a:bodyPr/>
        <a:lstStyle/>
        <a:p>
          <a:r>
            <a:rPr lang="tr-TR" dirty="0"/>
            <a:t>En son mezun olunan okul ve bölüm yazılı</a:t>
          </a:r>
          <a:endParaRPr lang="en-US" dirty="0"/>
        </a:p>
      </dgm:t>
    </dgm:pt>
    <dgm:pt modelId="{45E2543A-8BE4-4BF2-A0B5-19248F7B3E59}" type="parTrans" cxnId="{2D24B938-22DF-45EA-A869-FBB33970E87D}">
      <dgm:prSet/>
      <dgm:spPr/>
      <dgm:t>
        <a:bodyPr/>
        <a:lstStyle/>
        <a:p>
          <a:endParaRPr lang="en-US"/>
        </a:p>
      </dgm:t>
    </dgm:pt>
    <dgm:pt modelId="{23AA1B18-3671-427E-9215-0DF1760EA4D2}" type="sibTrans" cxnId="{2D24B938-22DF-45EA-A869-FBB33970E87D}">
      <dgm:prSet/>
      <dgm:spPr/>
      <dgm:t>
        <a:bodyPr/>
        <a:lstStyle/>
        <a:p>
          <a:endParaRPr lang="en-US"/>
        </a:p>
      </dgm:t>
    </dgm:pt>
    <dgm:pt modelId="{94ED826E-78AA-4D20-BB1A-E6E108C00186}">
      <dgm:prSet/>
      <dgm:spPr/>
      <dgm:t>
        <a:bodyPr/>
        <a:lstStyle/>
        <a:p>
          <a:r>
            <a:rPr lang="tr-TR" dirty="0"/>
            <a:t>Geçmişe yönelik olarak kronolojik sıra takip edilmelidir</a:t>
          </a:r>
          <a:endParaRPr lang="en-US" dirty="0"/>
        </a:p>
      </dgm:t>
    </dgm:pt>
    <dgm:pt modelId="{C610017D-7C31-4A77-B64C-CC2407D78C98}" type="parTrans" cxnId="{C3685210-B8B1-4960-8EB8-262B68DE400C}">
      <dgm:prSet/>
      <dgm:spPr/>
      <dgm:t>
        <a:bodyPr/>
        <a:lstStyle/>
        <a:p>
          <a:endParaRPr lang="en-US"/>
        </a:p>
      </dgm:t>
    </dgm:pt>
    <dgm:pt modelId="{9613F3F6-E304-4107-8627-2FAC5C85F1BC}" type="sibTrans" cxnId="{C3685210-B8B1-4960-8EB8-262B68DE400C}">
      <dgm:prSet/>
      <dgm:spPr/>
      <dgm:t>
        <a:bodyPr/>
        <a:lstStyle/>
        <a:p>
          <a:endParaRPr lang="en-US"/>
        </a:p>
      </dgm:t>
    </dgm:pt>
    <dgm:pt modelId="{E533AAA9-F9A4-440C-89DE-1D36B4FEEA9A}">
      <dgm:prSet/>
      <dgm:spPr/>
      <dgm:t>
        <a:bodyPr/>
        <a:lstStyle/>
        <a:p>
          <a:r>
            <a:rPr lang="tr-TR" dirty="0"/>
            <a:t>Eğitim kurumlarında geçirilen tarihler yazılmalıdır</a:t>
          </a:r>
          <a:endParaRPr lang="en-US" dirty="0"/>
        </a:p>
      </dgm:t>
    </dgm:pt>
    <dgm:pt modelId="{B0FC6F9B-967C-4C33-902E-ED583E16557E}" type="parTrans" cxnId="{BC7B1FFE-EEB8-4EBE-81A1-86564A2525C9}">
      <dgm:prSet/>
      <dgm:spPr/>
      <dgm:t>
        <a:bodyPr/>
        <a:lstStyle/>
        <a:p>
          <a:endParaRPr lang="en-US"/>
        </a:p>
      </dgm:t>
    </dgm:pt>
    <dgm:pt modelId="{95B87FD6-B44C-4047-A449-5BB8C4037820}" type="sibTrans" cxnId="{BC7B1FFE-EEB8-4EBE-81A1-86564A2525C9}">
      <dgm:prSet/>
      <dgm:spPr/>
      <dgm:t>
        <a:bodyPr/>
        <a:lstStyle/>
        <a:p>
          <a:endParaRPr lang="en-US"/>
        </a:p>
      </dgm:t>
    </dgm:pt>
    <dgm:pt modelId="{17BB2B94-A293-4375-8D1E-7DEB64FB3F86}">
      <dgm:prSet/>
      <dgm:spPr/>
      <dgm:t>
        <a:bodyPr/>
        <a:lstStyle/>
        <a:p>
          <a:r>
            <a:rPr lang="tr-TR" dirty="0"/>
            <a:t>5. Yetkinlikler</a:t>
          </a:r>
          <a:endParaRPr lang="en-US" dirty="0"/>
        </a:p>
      </dgm:t>
    </dgm:pt>
    <dgm:pt modelId="{E4A6C20E-2022-4A46-8A79-3B29CEB12FF4}" type="parTrans" cxnId="{9EBBAB7C-D5BC-4F26-A058-42FBD0309774}">
      <dgm:prSet/>
      <dgm:spPr/>
      <dgm:t>
        <a:bodyPr/>
        <a:lstStyle/>
        <a:p>
          <a:endParaRPr lang="en-US"/>
        </a:p>
      </dgm:t>
    </dgm:pt>
    <dgm:pt modelId="{B393E95E-918C-4AC1-91A3-CDFB5A1EA2C8}" type="sibTrans" cxnId="{9EBBAB7C-D5BC-4F26-A058-42FBD0309774}">
      <dgm:prSet/>
      <dgm:spPr/>
      <dgm:t>
        <a:bodyPr/>
        <a:lstStyle/>
        <a:p>
          <a:endParaRPr lang="en-US"/>
        </a:p>
      </dgm:t>
    </dgm:pt>
    <dgm:pt modelId="{D235C0E8-0487-4159-A92A-AFE3E57CB529}">
      <dgm:prSet/>
      <dgm:spPr/>
      <dgm:t>
        <a:bodyPr/>
        <a:lstStyle/>
        <a:p>
          <a:r>
            <a:rPr lang="tr-TR" dirty="0"/>
            <a:t>Kişinin sahip olduğu teknik ve beşeri bilgiler yazılmalı</a:t>
          </a:r>
          <a:endParaRPr lang="en-US" dirty="0"/>
        </a:p>
      </dgm:t>
    </dgm:pt>
    <dgm:pt modelId="{853C9121-9EE0-4CCE-8752-ED755A2B26F3}" type="parTrans" cxnId="{2E17926E-B6DA-4EF6-85D3-C4C350BCB653}">
      <dgm:prSet/>
      <dgm:spPr/>
      <dgm:t>
        <a:bodyPr/>
        <a:lstStyle/>
        <a:p>
          <a:endParaRPr lang="en-US"/>
        </a:p>
      </dgm:t>
    </dgm:pt>
    <dgm:pt modelId="{B74D51E8-4E3C-4458-B620-3ABB9020752D}" type="sibTrans" cxnId="{2E17926E-B6DA-4EF6-85D3-C4C350BCB653}">
      <dgm:prSet/>
      <dgm:spPr/>
      <dgm:t>
        <a:bodyPr/>
        <a:lstStyle/>
        <a:p>
          <a:endParaRPr lang="en-US"/>
        </a:p>
      </dgm:t>
    </dgm:pt>
    <dgm:pt modelId="{B1F64E84-2361-41B7-8865-01D38CAF3FF3}">
      <dgm:prSet/>
      <dgm:spPr/>
      <dgm:t>
        <a:bodyPr/>
        <a:lstStyle/>
        <a:p>
          <a:r>
            <a:rPr lang="tr-TR" dirty="0"/>
            <a:t>6. Bilgisayar ve Yabancı Dil Bilgisi</a:t>
          </a:r>
          <a:endParaRPr lang="en-US" dirty="0"/>
        </a:p>
      </dgm:t>
    </dgm:pt>
    <dgm:pt modelId="{9D6062EC-67E4-456F-9B7C-EF49AA2B07DC}" type="parTrans" cxnId="{C185C4B5-2064-4CC6-A85F-39294B69BEC1}">
      <dgm:prSet/>
      <dgm:spPr/>
      <dgm:t>
        <a:bodyPr/>
        <a:lstStyle/>
        <a:p>
          <a:endParaRPr lang="en-US"/>
        </a:p>
      </dgm:t>
    </dgm:pt>
    <dgm:pt modelId="{1427ECE3-9F6A-487A-B706-C4B1B80FFE15}" type="sibTrans" cxnId="{C185C4B5-2064-4CC6-A85F-39294B69BEC1}">
      <dgm:prSet/>
      <dgm:spPr/>
      <dgm:t>
        <a:bodyPr/>
        <a:lstStyle/>
        <a:p>
          <a:endParaRPr lang="en-US"/>
        </a:p>
      </dgm:t>
    </dgm:pt>
    <dgm:pt modelId="{AEEFADB0-D3B8-4607-903A-6E027E709B43}">
      <dgm:prSet/>
      <dgm:spPr/>
      <dgm:t>
        <a:bodyPr/>
        <a:lstStyle/>
        <a:p>
          <a:r>
            <a:rPr lang="tr-TR" dirty="0"/>
            <a:t>Sahip olunan bilgisayar programları yazılmalıdır</a:t>
          </a:r>
          <a:endParaRPr lang="en-US" dirty="0"/>
        </a:p>
      </dgm:t>
    </dgm:pt>
    <dgm:pt modelId="{55B2D3E3-2BF2-4CDB-8DBD-B4453EB45BB0}" type="parTrans" cxnId="{00355CC1-11A2-4AEB-927D-342BDE2EE7B7}">
      <dgm:prSet/>
      <dgm:spPr/>
      <dgm:t>
        <a:bodyPr/>
        <a:lstStyle/>
        <a:p>
          <a:endParaRPr lang="en-US"/>
        </a:p>
      </dgm:t>
    </dgm:pt>
    <dgm:pt modelId="{D027840C-AC84-4A1B-8366-D00B4FC0DDEA}" type="sibTrans" cxnId="{00355CC1-11A2-4AEB-927D-342BDE2EE7B7}">
      <dgm:prSet/>
      <dgm:spPr/>
      <dgm:t>
        <a:bodyPr/>
        <a:lstStyle/>
        <a:p>
          <a:endParaRPr lang="en-US"/>
        </a:p>
      </dgm:t>
    </dgm:pt>
    <dgm:pt modelId="{4DCC6929-B185-40F2-A35C-58CAB00586C2}">
      <dgm:prSet/>
      <dgm:spPr/>
      <dgm:t>
        <a:bodyPr/>
        <a:lstStyle/>
        <a:p>
          <a:r>
            <a:rPr lang="tr-TR" dirty="0"/>
            <a:t>Sahip olunan yabancı diller belirtilmelidir</a:t>
          </a:r>
          <a:endParaRPr lang="en-US" dirty="0"/>
        </a:p>
      </dgm:t>
    </dgm:pt>
    <dgm:pt modelId="{8A1C50FC-C7C7-4A4F-A9DF-120FA4D4EB47}" type="parTrans" cxnId="{637DEF1B-7CB2-4524-A390-8809AC61A86F}">
      <dgm:prSet/>
      <dgm:spPr/>
    </dgm:pt>
    <dgm:pt modelId="{EC844314-3177-4119-87E3-B44B4F921005}" type="sibTrans" cxnId="{637DEF1B-7CB2-4524-A390-8809AC61A86F}">
      <dgm:prSet/>
      <dgm:spPr/>
    </dgm:pt>
    <dgm:pt modelId="{11719354-B735-41B1-BC66-4FCAEC3E15D7}">
      <dgm:prSet/>
      <dgm:spPr/>
      <dgm:t>
        <a:bodyPr/>
        <a:lstStyle/>
        <a:p>
          <a:r>
            <a:rPr lang="tr-TR" dirty="0"/>
            <a:t>Sahip olunan bilgilerin elde edildiği kurumlar yazılmalı</a:t>
          </a:r>
          <a:endParaRPr lang="en-US" dirty="0"/>
        </a:p>
      </dgm:t>
    </dgm:pt>
    <dgm:pt modelId="{0793C848-D097-4882-8653-6D26202ADD98}" type="parTrans" cxnId="{855E9FCD-31EA-4CA6-874C-893A83384DE3}">
      <dgm:prSet/>
      <dgm:spPr/>
    </dgm:pt>
    <dgm:pt modelId="{49E55875-12B0-4D68-8239-9B9F330E9ABA}" type="sibTrans" cxnId="{855E9FCD-31EA-4CA6-874C-893A83384DE3}">
      <dgm:prSet/>
      <dgm:spPr/>
    </dgm:pt>
    <dgm:pt modelId="{A92ED420-E504-4F6F-9A20-5082D9C25573}" type="pres">
      <dgm:prSet presAssocID="{51B9993D-68D8-4C94-B3C5-9A31FF4E6CA4}" presName="linear" presStyleCnt="0">
        <dgm:presLayoutVars>
          <dgm:dir/>
          <dgm:animLvl val="lvl"/>
          <dgm:resizeHandles val="exact"/>
        </dgm:presLayoutVars>
      </dgm:prSet>
      <dgm:spPr/>
    </dgm:pt>
    <dgm:pt modelId="{027793A3-F8B7-411D-ACB0-28D2D7E924A8}" type="pres">
      <dgm:prSet presAssocID="{7FC55355-3505-495F-8D61-79087E27D656}" presName="parentLin" presStyleCnt="0"/>
      <dgm:spPr/>
    </dgm:pt>
    <dgm:pt modelId="{581BBF0A-3736-4841-81A8-C982A0275B42}" type="pres">
      <dgm:prSet presAssocID="{7FC55355-3505-495F-8D61-79087E27D656}" presName="parentLeftMargin" presStyleLbl="node1" presStyleIdx="0" presStyleCnt="3"/>
      <dgm:spPr/>
    </dgm:pt>
    <dgm:pt modelId="{95DC6036-582B-465C-9103-BE395E3F39FC}" type="pres">
      <dgm:prSet presAssocID="{7FC55355-3505-495F-8D61-79087E27D656}" presName="parentText" presStyleLbl="node1" presStyleIdx="0" presStyleCnt="3" custLinFactNeighborX="-20590" custLinFactNeighborY="-4765">
        <dgm:presLayoutVars>
          <dgm:chMax val="0"/>
          <dgm:bulletEnabled val="1"/>
        </dgm:presLayoutVars>
      </dgm:prSet>
      <dgm:spPr/>
    </dgm:pt>
    <dgm:pt modelId="{0AC6E77E-55AF-42A2-9EF1-AC7513FFFDE2}" type="pres">
      <dgm:prSet presAssocID="{7FC55355-3505-495F-8D61-79087E27D656}" presName="negativeSpace" presStyleCnt="0"/>
      <dgm:spPr/>
    </dgm:pt>
    <dgm:pt modelId="{39A50285-B9D7-4AB4-9E6A-B9E0AF5B1C99}" type="pres">
      <dgm:prSet presAssocID="{7FC55355-3505-495F-8D61-79087E27D656}" presName="childText" presStyleLbl="conFgAcc1" presStyleIdx="0" presStyleCnt="3">
        <dgm:presLayoutVars>
          <dgm:bulletEnabled val="1"/>
        </dgm:presLayoutVars>
      </dgm:prSet>
      <dgm:spPr/>
    </dgm:pt>
    <dgm:pt modelId="{12D7CEC3-893B-4CB7-AB58-3D189E12B715}" type="pres">
      <dgm:prSet presAssocID="{2F117AAA-84F3-47AD-A099-EBF5D6983CA4}" presName="spaceBetweenRectangles" presStyleCnt="0"/>
      <dgm:spPr/>
    </dgm:pt>
    <dgm:pt modelId="{F6E76D5E-A294-431C-9C63-F5CDE030C1E4}" type="pres">
      <dgm:prSet presAssocID="{17BB2B94-A293-4375-8D1E-7DEB64FB3F86}" presName="parentLin" presStyleCnt="0"/>
      <dgm:spPr/>
    </dgm:pt>
    <dgm:pt modelId="{B45AD454-7F1D-48D3-9EE2-5BA31A8AE27C}" type="pres">
      <dgm:prSet presAssocID="{17BB2B94-A293-4375-8D1E-7DEB64FB3F86}" presName="parentLeftMargin" presStyleLbl="node1" presStyleIdx="0" presStyleCnt="3"/>
      <dgm:spPr/>
    </dgm:pt>
    <dgm:pt modelId="{87E711DF-15E8-4283-BFB2-447A16AE5A3F}" type="pres">
      <dgm:prSet presAssocID="{17BB2B94-A293-4375-8D1E-7DEB64FB3F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41ADB7-34C3-45BD-97BF-5C43A8D6DBAD}" type="pres">
      <dgm:prSet presAssocID="{17BB2B94-A293-4375-8D1E-7DEB64FB3F86}" presName="negativeSpace" presStyleCnt="0"/>
      <dgm:spPr/>
    </dgm:pt>
    <dgm:pt modelId="{9ECF7EC0-70B0-485D-B2FD-A18A24D34DEE}" type="pres">
      <dgm:prSet presAssocID="{17BB2B94-A293-4375-8D1E-7DEB64FB3F86}" presName="childText" presStyleLbl="conFgAcc1" presStyleIdx="1" presStyleCnt="3">
        <dgm:presLayoutVars>
          <dgm:bulletEnabled val="1"/>
        </dgm:presLayoutVars>
      </dgm:prSet>
      <dgm:spPr/>
    </dgm:pt>
    <dgm:pt modelId="{9CCDD3B8-C309-43A0-AC6A-39CC1BBEC515}" type="pres">
      <dgm:prSet presAssocID="{B393E95E-918C-4AC1-91A3-CDFB5A1EA2C8}" presName="spaceBetweenRectangles" presStyleCnt="0"/>
      <dgm:spPr/>
    </dgm:pt>
    <dgm:pt modelId="{8AB2B650-BF40-4D99-99D1-F8337886C584}" type="pres">
      <dgm:prSet presAssocID="{B1F64E84-2361-41B7-8865-01D38CAF3FF3}" presName="parentLin" presStyleCnt="0"/>
      <dgm:spPr/>
    </dgm:pt>
    <dgm:pt modelId="{A4047559-175E-41E6-94E3-F968FCCDFD75}" type="pres">
      <dgm:prSet presAssocID="{B1F64E84-2361-41B7-8865-01D38CAF3FF3}" presName="parentLeftMargin" presStyleLbl="node1" presStyleIdx="1" presStyleCnt="3"/>
      <dgm:spPr/>
    </dgm:pt>
    <dgm:pt modelId="{0742BB8A-C31C-4513-96CC-6BC736AD3FB1}" type="pres">
      <dgm:prSet presAssocID="{B1F64E84-2361-41B7-8865-01D38CAF3F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7202C8-D5AC-43B8-8C1C-F4A6D66A6BC2}" type="pres">
      <dgm:prSet presAssocID="{B1F64E84-2361-41B7-8865-01D38CAF3FF3}" presName="negativeSpace" presStyleCnt="0"/>
      <dgm:spPr/>
    </dgm:pt>
    <dgm:pt modelId="{E9EAD3C1-E867-4C75-A476-358E95F9696C}" type="pres">
      <dgm:prSet presAssocID="{B1F64E84-2361-41B7-8865-01D38CAF3F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3685210-B8B1-4960-8EB8-262B68DE400C}" srcId="{7FC55355-3505-495F-8D61-79087E27D656}" destId="{94ED826E-78AA-4D20-BB1A-E6E108C00186}" srcOrd="1" destOrd="0" parTransId="{C610017D-7C31-4A77-B64C-CC2407D78C98}" sibTransId="{9613F3F6-E304-4107-8627-2FAC5C85F1BC}"/>
    <dgm:cxn modelId="{637DEF1B-7CB2-4524-A390-8809AC61A86F}" srcId="{B1F64E84-2361-41B7-8865-01D38CAF3FF3}" destId="{4DCC6929-B185-40F2-A35C-58CAB00586C2}" srcOrd="1" destOrd="0" parTransId="{8A1C50FC-C7C7-4A4F-A9DF-120FA4D4EB47}" sibTransId="{EC844314-3177-4119-87E3-B44B4F921005}"/>
    <dgm:cxn modelId="{EA9CDE1C-3C2B-415C-9D77-47577C0C1FD6}" type="presOf" srcId="{7FC55355-3505-495F-8D61-79087E27D656}" destId="{581BBF0A-3736-4841-81A8-C982A0275B42}" srcOrd="0" destOrd="0" presId="urn:microsoft.com/office/officeart/2005/8/layout/list1"/>
    <dgm:cxn modelId="{6746931E-BE73-4355-BA83-B1C2701BF30C}" srcId="{51B9993D-68D8-4C94-B3C5-9A31FF4E6CA4}" destId="{7FC55355-3505-495F-8D61-79087E27D656}" srcOrd="0" destOrd="0" parTransId="{420D7330-A408-4D4B-88CB-B3D139E496A6}" sibTransId="{2F117AAA-84F3-47AD-A099-EBF5D6983CA4}"/>
    <dgm:cxn modelId="{3A94C528-453A-4CDA-83C6-EBE049EC444A}" type="presOf" srcId="{4DCC6929-B185-40F2-A35C-58CAB00586C2}" destId="{E9EAD3C1-E867-4C75-A476-358E95F9696C}" srcOrd="0" destOrd="1" presId="urn:microsoft.com/office/officeart/2005/8/layout/list1"/>
    <dgm:cxn modelId="{2D24B938-22DF-45EA-A869-FBB33970E87D}" srcId="{7FC55355-3505-495F-8D61-79087E27D656}" destId="{9F98CE0D-0069-47D1-A1B1-1100B2D412C5}" srcOrd="0" destOrd="0" parTransId="{45E2543A-8BE4-4BF2-A0B5-19248F7B3E59}" sibTransId="{23AA1B18-3671-427E-9215-0DF1760EA4D2}"/>
    <dgm:cxn modelId="{58FD035F-59F4-47D3-BD82-72CC3BEE902B}" type="presOf" srcId="{9F98CE0D-0069-47D1-A1B1-1100B2D412C5}" destId="{39A50285-B9D7-4AB4-9E6A-B9E0AF5B1C99}" srcOrd="0" destOrd="0" presId="urn:microsoft.com/office/officeart/2005/8/layout/list1"/>
    <dgm:cxn modelId="{DDBD2E47-3968-496E-B0F8-969AF7C74855}" type="presOf" srcId="{E533AAA9-F9A4-440C-89DE-1D36B4FEEA9A}" destId="{39A50285-B9D7-4AB4-9E6A-B9E0AF5B1C99}" srcOrd="0" destOrd="2" presId="urn:microsoft.com/office/officeart/2005/8/layout/list1"/>
    <dgm:cxn modelId="{6262FB4A-5FD2-44A7-9A12-094EF9156D1F}" type="presOf" srcId="{AEEFADB0-D3B8-4607-903A-6E027E709B43}" destId="{E9EAD3C1-E867-4C75-A476-358E95F9696C}" srcOrd="0" destOrd="0" presId="urn:microsoft.com/office/officeart/2005/8/layout/list1"/>
    <dgm:cxn modelId="{2E17926E-B6DA-4EF6-85D3-C4C350BCB653}" srcId="{17BB2B94-A293-4375-8D1E-7DEB64FB3F86}" destId="{D235C0E8-0487-4159-A92A-AFE3E57CB529}" srcOrd="0" destOrd="0" parTransId="{853C9121-9EE0-4CCE-8752-ED755A2B26F3}" sibTransId="{B74D51E8-4E3C-4458-B620-3ABB9020752D}"/>
    <dgm:cxn modelId="{A5AE1671-0B06-4B15-9AF7-65812BF9171B}" type="presOf" srcId="{51B9993D-68D8-4C94-B3C5-9A31FF4E6CA4}" destId="{A92ED420-E504-4F6F-9A20-5082D9C25573}" srcOrd="0" destOrd="0" presId="urn:microsoft.com/office/officeart/2005/8/layout/list1"/>
    <dgm:cxn modelId="{9EBBAB7C-D5BC-4F26-A058-42FBD0309774}" srcId="{51B9993D-68D8-4C94-B3C5-9A31FF4E6CA4}" destId="{17BB2B94-A293-4375-8D1E-7DEB64FB3F86}" srcOrd="1" destOrd="0" parTransId="{E4A6C20E-2022-4A46-8A79-3B29CEB12FF4}" sibTransId="{B393E95E-918C-4AC1-91A3-CDFB5A1EA2C8}"/>
    <dgm:cxn modelId="{6567908C-3D02-43CA-88F8-1A6507CB656F}" type="presOf" srcId="{7FC55355-3505-495F-8D61-79087E27D656}" destId="{95DC6036-582B-465C-9103-BE395E3F39FC}" srcOrd="1" destOrd="0" presId="urn:microsoft.com/office/officeart/2005/8/layout/list1"/>
    <dgm:cxn modelId="{66EC348D-2C57-43ED-A7A2-BEF9A51B5CC0}" type="presOf" srcId="{94ED826E-78AA-4D20-BB1A-E6E108C00186}" destId="{39A50285-B9D7-4AB4-9E6A-B9E0AF5B1C99}" srcOrd="0" destOrd="1" presId="urn:microsoft.com/office/officeart/2005/8/layout/list1"/>
    <dgm:cxn modelId="{34EF6F91-E4CD-464B-BF35-1FCED05729D3}" type="presOf" srcId="{B1F64E84-2361-41B7-8865-01D38CAF3FF3}" destId="{0742BB8A-C31C-4513-96CC-6BC736AD3FB1}" srcOrd="1" destOrd="0" presId="urn:microsoft.com/office/officeart/2005/8/layout/list1"/>
    <dgm:cxn modelId="{E237E49B-5834-483B-A53E-2206331EE7F3}" type="presOf" srcId="{17BB2B94-A293-4375-8D1E-7DEB64FB3F86}" destId="{87E711DF-15E8-4283-BFB2-447A16AE5A3F}" srcOrd="1" destOrd="0" presId="urn:microsoft.com/office/officeart/2005/8/layout/list1"/>
    <dgm:cxn modelId="{37A784AE-C2DA-49AD-9BF5-C685560C3F4E}" type="presOf" srcId="{D235C0E8-0487-4159-A92A-AFE3E57CB529}" destId="{9ECF7EC0-70B0-485D-B2FD-A18A24D34DEE}" srcOrd="0" destOrd="0" presId="urn:microsoft.com/office/officeart/2005/8/layout/list1"/>
    <dgm:cxn modelId="{CA06CDAE-2040-475E-9808-4092F3138DF9}" type="presOf" srcId="{B1F64E84-2361-41B7-8865-01D38CAF3FF3}" destId="{A4047559-175E-41E6-94E3-F968FCCDFD75}" srcOrd="0" destOrd="0" presId="urn:microsoft.com/office/officeart/2005/8/layout/list1"/>
    <dgm:cxn modelId="{C519DFB3-D8A7-4D2B-8FF1-AAAE2A3EDF02}" type="presOf" srcId="{11719354-B735-41B1-BC66-4FCAEC3E15D7}" destId="{E9EAD3C1-E867-4C75-A476-358E95F9696C}" srcOrd="0" destOrd="2" presId="urn:microsoft.com/office/officeart/2005/8/layout/list1"/>
    <dgm:cxn modelId="{C185C4B5-2064-4CC6-A85F-39294B69BEC1}" srcId="{51B9993D-68D8-4C94-B3C5-9A31FF4E6CA4}" destId="{B1F64E84-2361-41B7-8865-01D38CAF3FF3}" srcOrd="2" destOrd="0" parTransId="{9D6062EC-67E4-456F-9B7C-EF49AA2B07DC}" sibTransId="{1427ECE3-9F6A-487A-B706-C4B1B80FFE15}"/>
    <dgm:cxn modelId="{00355CC1-11A2-4AEB-927D-342BDE2EE7B7}" srcId="{B1F64E84-2361-41B7-8865-01D38CAF3FF3}" destId="{AEEFADB0-D3B8-4607-903A-6E027E709B43}" srcOrd="0" destOrd="0" parTransId="{55B2D3E3-2BF2-4CDB-8DBD-B4453EB45BB0}" sibTransId="{D027840C-AC84-4A1B-8366-D00B4FC0DDEA}"/>
    <dgm:cxn modelId="{855E9FCD-31EA-4CA6-874C-893A83384DE3}" srcId="{B1F64E84-2361-41B7-8865-01D38CAF3FF3}" destId="{11719354-B735-41B1-BC66-4FCAEC3E15D7}" srcOrd="2" destOrd="0" parTransId="{0793C848-D097-4882-8653-6D26202ADD98}" sibTransId="{49E55875-12B0-4D68-8239-9B9F330E9ABA}"/>
    <dgm:cxn modelId="{067923D4-8332-4570-83BC-A2C5F3CFD9DB}" type="presOf" srcId="{17BB2B94-A293-4375-8D1E-7DEB64FB3F86}" destId="{B45AD454-7F1D-48D3-9EE2-5BA31A8AE27C}" srcOrd="0" destOrd="0" presId="urn:microsoft.com/office/officeart/2005/8/layout/list1"/>
    <dgm:cxn modelId="{BC7B1FFE-EEB8-4EBE-81A1-86564A2525C9}" srcId="{7FC55355-3505-495F-8D61-79087E27D656}" destId="{E533AAA9-F9A4-440C-89DE-1D36B4FEEA9A}" srcOrd="2" destOrd="0" parTransId="{B0FC6F9B-967C-4C33-902E-ED583E16557E}" sibTransId="{95B87FD6-B44C-4047-A449-5BB8C4037820}"/>
    <dgm:cxn modelId="{89559979-E264-4A84-AE1F-1172941375DF}" type="presParOf" srcId="{A92ED420-E504-4F6F-9A20-5082D9C25573}" destId="{027793A3-F8B7-411D-ACB0-28D2D7E924A8}" srcOrd="0" destOrd="0" presId="urn:microsoft.com/office/officeart/2005/8/layout/list1"/>
    <dgm:cxn modelId="{4B664696-F01E-4510-9F25-35150D6FF43C}" type="presParOf" srcId="{027793A3-F8B7-411D-ACB0-28D2D7E924A8}" destId="{581BBF0A-3736-4841-81A8-C982A0275B42}" srcOrd="0" destOrd="0" presId="urn:microsoft.com/office/officeart/2005/8/layout/list1"/>
    <dgm:cxn modelId="{6F8F809D-ABAF-4977-AAC8-ECA293A99B9C}" type="presParOf" srcId="{027793A3-F8B7-411D-ACB0-28D2D7E924A8}" destId="{95DC6036-582B-465C-9103-BE395E3F39FC}" srcOrd="1" destOrd="0" presId="urn:microsoft.com/office/officeart/2005/8/layout/list1"/>
    <dgm:cxn modelId="{8BD8C044-6A5F-4284-9AE1-EE33A40C8D7F}" type="presParOf" srcId="{A92ED420-E504-4F6F-9A20-5082D9C25573}" destId="{0AC6E77E-55AF-42A2-9EF1-AC7513FFFDE2}" srcOrd="1" destOrd="0" presId="urn:microsoft.com/office/officeart/2005/8/layout/list1"/>
    <dgm:cxn modelId="{440888C4-FB5C-4B9E-B2B1-8777F45A43C1}" type="presParOf" srcId="{A92ED420-E504-4F6F-9A20-5082D9C25573}" destId="{39A50285-B9D7-4AB4-9E6A-B9E0AF5B1C99}" srcOrd="2" destOrd="0" presId="urn:microsoft.com/office/officeart/2005/8/layout/list1"/>
    <dgm:cxn modelId="{DE2544D3-6DD7-40BD-A565-19535A5022EE}" type="presParOf" srcId="{A92ED420-E504-4F6F-9A20-5082D9C25573}" destId="{12D7CEC3-893B-4CB7-AB58-3D189E12B715}" srcOrd="3" destOrd="0" presId="urn:microsoft.com/office/officeart/2005/8/layout/list1"/>
    <dgm:cxn modelId="{2F277DBA-43EB-41DD-987C-0536D0658131}" type="presParOf" srcId="{A92ED420-E504-4F6F-9A20-5082D9C25573}" destId="{F6E76D5E-A294-431C-9C63-F5CDE030C1E4}" srcOrd="4" destOrd="0" presId="urn:microsoft.com/office/officeart/2005/8/layout/list1"/>
    <dgm:cxn modelId="{ACC53CE5-1DE2-434A-9DB4-3991663DFEE9}" type="presParOf" srcId="{F6E76D5E-A294-431C-9C63-F5CDE030C1E4}" destId="{B45AD454-7F1D-48D3-9EE2-5BA31A8AE27C}" srcOrd="0" destOrd="0" presId="urn:microsoft.com/office/officeart/2005/8/layout/list1"/>
    <dgm:cxn modelId="{5D34996F-D0C7-41DE-BD4C-391DA2DCD7F6}" type="presParOf" srcId="{F6E76D5E-A294-431C-9C63-F5CDE030C1E4}" destId="{87E711DF-15E8-4283-BFB2-447A16AE5A3F}" srcOrd="1" destOrd="0" presId="urn:microsoft.com/office/officeart/2005/8/layout/list1"/>
    <dgm:cxn modelId="{33CAECC0-B4A4-4E9F-B2D1-F8A8116489F6}" type="presParOf" srcId="{A92ED420-E504-4F6F-9A20-5082D9C25573}" destId="{DF41ADB7-34C3-45BD-97BF-5C43A8D6DBAD}" srcOrd="5" destOrd="0" presId="urn:microsoft.com/office/officeart/2005/8/layout/list1"/>
    <dgm:cxn modelId="{BD48794F-48BC-4201-93F7-598FBC91458C}" type="presParOf" srcId="{A92ED420-E504-4F6F-9A20-5082D9C25573}" destId="{9ECF7EC0-70B0-485D-B2FD-A18A24D34DEE}" srcOrd="6" destOrd="0" presId="urn:microsoft.com/office/officeart/2005/8/layout/list1"/>
    <dgm:cxn modelId="{AFAE934D-BA1A-42D9-ADF1-EA9EEF8267FE}" type="presParOf" srcId="{A92ED420-E504-4F6F-9A20-5082D9C25573}" destId="{9CCDD3B8-C309-43A0-AC6A-39CC1BBEC515}" srcOrd="7" destOrd="0" presId="urn:microsoft.com/office/officeart/2005/8/layout/list1"/>
    <dgm:cxn modelId="{E9B4E40C-13FD-4987-A2EE-21D9AC22E581}" type="presParOf" srcId="{A92ED420-E504-4F6F-9A20-5082D9C25573}" destId="{8AB2B650-BF40-4D99-99D1-F8337886C584}" srcOrd="8" destOrd="0" presId="urn:microsoft.com/office/officeart/2005/8/layout/list1"/>
    <dgm:cxn modelId="{0C212466-4A6E-4D94-BE85-45952DE40EBF}" type="presParOf" srcId="{8AB2B650-BF40-4D99-99D1-F8337886C584}" destId="{A4047559-175E-41E6-94E3-F968FCCDFD75}" srcOrd="0" destOrd="0" presId="urn:microsoft.com/office/officeart/2005/8/layout/list1"/>
    <dgm:cxn modelId="{0CB00F66-B86B-439C-A220-FEE8ADEEF003}" type="presParOf" srcId="{8AB2B650-BF40-4D99-99D1-F8337886C584}" destId="{0742BB8A-C31C-4513-96CC-6BC736AD3FB1}" srcOrd="1" destOrd="0" presId="urn:microsoft.com/office/officeart/2005/8/layout/list1"/>
    <dgm:cxn modelId="{1916DC85-2FE1-4235-9A85-8142F3F0F640}" type="presParOf" srcId="{A92ED420-E504-4F6F-9A20-5082D9C25573}" destId="{837202C8-D5AC-43B8-8C1C-F4A6D66A6BC2}" srcOrd="9" destOrd="0" presId="urn:microsoft.com/office/officeart/2005/8/layout/list1"/>
    <dgm:cxn modelId="{0DD1BB7D-FA02-49BE-8C0F-F3F186708215}" type="presParOf" srcId="{A92ED420-E504-4F6F-9A20-5082D9C25573}" destId="{E9EAD3C1-E867-4C75-A476-358E95F969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B9993D-68D8-4C94-B3C5-9A31FF4E6CA4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FC55355-3505-495F-8D61-79087E27D656}">
      <dgm:prSet/>
      <dgm:spPr/>
      <dgm:t>
        <a:bodyPr/>
        <a:lstStyle/>
        <a:p>
          <a:r>
            <a:rPr lang="tr-TR" dirty="0"/>
            <a:t>7. Referanslar</a:t>
          </a:r>
          <a:endParaRPr lang="en-US" dirty="0"/>
        </a:p>
      </dgm:t>
    </dgm:pt>
    <dgm:pt modelId="{420D7330-A408-4D4B-88CB-B3D139E496A6}" type="parTrans" cxnId="{6746931E-BE73-4355-BA83-B1C2701BF30C}">
      <dgm:prSet/>
      <dgm:spPr/>
      <dgm:t>
        <a:bodyPr/>
        <a:lstStyle/>
        <a:p>
          <a:endParaRPr lang="en-US"/>
        </a:p>
      </dgm:t>
    </dgm:pt>
    <dgm:pt modelId="{2F117AAA-84F3-47AD-A099-EBF5D6983CA4}" type="sibTrans" cxnId="{6746931E-BE73-4355-BA83-B1C2701BF30C}">
      <dgm:prSet/>
      <dgm:spPr/>
      <dgm:t>
        <a:bodyPr/>
        <a:lstStyle/>
        <a:p>
          <a:endParaRPr lang="en-US"/>
        </a:p>
      </dgm:t>
    </dgm:pt>
    <dgm:pt modelId="{9F98CE0D-0069-47D1-A1B1-1100B2D412C5}">
      <dgm:prSet/>
      <dgm:spPr/>
      <dgm:t>
        <a:bodyPr/>
        <a:lstStyle/>
        <a:p>
          <a:r>
            <a:rPr lang="tr-TR" dirty="0"/>
            <a:t>Kişiyi iş hayatında iyi tanıyan kişiler yer almalı</a:t>
          </a:r>
          <a:endParaRPr lang="en-US" dirty="0"/>
        </a:p>
      </dgm:t>
    </dgm:pt>
    <dgm:pt modelId="{45E2543A-8BE4-4BF2-A0B5-19248F7B3E59}" type="parTrans" cxnId="{2D24B938-22DF-45EA-A869-FBB33970E87D}">
      <dgm:prSet/>
      <dgm:spPr/>
      <dgm:t>
        <a:bodyPr/>
        <a:lstStyle/>
        <a:p>
          <a:endParaRPr lang="en-US"/>
        </a:p>
      </dgm:t>
    </dgm:pt>
    <dgm:pt modelId="{23AA1B18-3671-427E-9215-0DF1760EA4D2}" type="sibTrans" cxnId="{2D24B938-22DF-45EA-A869-FBB33970E87D}">
      <dgm:prSet/>
      <dgm:spPr/>
      <dgm:t>
        <a:bodyPr/>
        <a:lstStyle/>
        <a:p>
          <a:endParaRPr lang="en-US"/>
        </a:p>
      </dgm:t>
    </dgm:pt>
    <dgm:pt modelId="{17BB2B94-A293-4375-8D1E-7DEB64FB3F86}">
      <dgm:prSet/>
      <dgm:spPr/>
      <dgm:t>
        <a:bodyPr/>
        <a:lstStyle/>
        <a:p>
          <a:r>
            <a:rPr lang="tr-TR" dirty="0"/>
            <a:t>8. Diğer Bilgiler</a:t>
          </a:r>
          <a:endParaRPr lang="en-US" dirty="0"/>
        </a:p>
      </dgm:t>
    </dgm:pt>
    <dgm:pt modelId="{E4A6C20E-2022-4A46-8A79-3B29CEB12FF4}" type="parTrans" cxnId="{9EBBAB7C-D5BC-4F26-A058-42FBD0309774}">
      <dgm:prSet/>
      <dgm:spPr/>
      <dgm:t>
        <a:bodyPr/>
        <a:lstStyle/>
        <a:p>
          <a:endParaRPr lang="en-US"/>
        </a:p>
      </dgm:t>
    </dgm:pt>
    <dgm:pt modelId="{B393E95E-918C-4AC1-91A3-CDFB5A1EA2C8}" type="sibTrans" cxnId="{9EBBAB7C-D5BC-4F26-A058-42FBD0309774}">
      <dgm:prSet/>
      <dgm:spPr/>
      <dgm:t>
        <a:bodyPr/>
        <a:lstStyle/>
        <a:p>
          <a:endParaRPr lang="en-US"/>
        </a:p>
      </dgm:t>
    </dgm:pt>
    <dgm:pt modelId="{D235C0E8-0487-4159-A92A-AFE3E57CB529}">
      <dgm:prSet/>
      <dgm:spPr/>
      <dgm:t>
        <a:bodyPr/>
        <a:lstStyle/>
        <a:p>
          <a:r>
            <a:rPr lang="tr-TR" dirty="0"/>
            <a:t>Kurslar ve Seminerler</a:t>
          </a:r>
          <a:endParaRPr lang="en-US" dirty="0"/>
        </a:p>
      </dgm:t>
    </dgm:pt>
    <dgm:pt modelId="{853C9121-9EE0-4CCE-8752-ED755A2B26F3}" type="parTrans" cxnId="{2E17926E-B6DA-4EF6-85D3-C4C350BCB653}">
      <dgm:prSet/>
      <dgm:spPr/>
      <dgm:t>
        <a:bodyPr/>
        <a:lstStyle/>
        <a:p>
          <a:endParaRPr lang="en-US"/>
        </a:p>
      </dgm:t>
    </dgm:pt>
    <dgm:pt modelId="{B74D51E8-4E3C-4458-B620-3ABB9020752D}" type="sibTrans" cxnId="{2E17926E-B6DA-4EF6-85D3-C4C350BCB653}">
      <dgm:prSet/>
      <dgm:spPr/>
      <dgm:t>
        <a:bodyPr/>
        <a:lstStyle/>
        <a:p>
          <a:endParaRPr lang="en-US"/>
        </a:p>
      </dgm:t>
    </dgm:pt>
    <dgm:pt modelId="{B1F64E84-2361-41B7-8865-01D38CAF3FF3}">
      <dgm:prSet/>
      <dgm:spPr/>
      <dgm:t>
        <a:bodyPr/>
        <a:lstStyle/>
        <a:p>
          <a:r>
            <a:rPr lang="tr-TR" dirty="0"/>
            <a:t>9. İlgi Alanları (Hobiler)</a:t>
          </a:r>
          <a:endParaRPr lang="en-US" dirty="0"/>
        </a:p>
      </dgm:t>
    </dgm:pt>
    <dgm:pt modelId="{9D6062EC-67E4-456F-9B7C-EF49AA2B07DC}" type="parTrans" cxnId="{C185C4B5-2064-4CC6-A85F-39294B69BEC1}">
      <dgm:prSet/>
      <dgm:spPr/>
      <dgm:t>
        <a:bodyPr/>
        <a:lstStyle/>
        <a:p>
          <a:endParaRPr lang="en-US"/>
        </a:p>
      </dgm:t>
    </dgm:pt>
    <dgm:pt modelId="{1427ECE3-9F6A-487A-B706-C4B1B80FFE15}" type="sibTrans" cxnId="{C185C4B5-2064-4CC6-A85F-39294B69BEC1}">
      <dgm:prSet/>
      <dgm:spPr/>
      <dgm:t>
        <a:bodyPr/>
        <a:lstStyle/>
        <a:p>
          <a:endParaRPr lang="en-US"/>
        </a:p>
      </dgm:t>
    </dgm:pt>
    <dgm:pt modelId="{AEEFADB0-D3B8-4607-903A-6E027E709B43}">
      <dgm:prSet/>
      <dgm:spPr/>
      <dgm:t>
        <a:bodyPr/>
        <a:lstStyle/>
        <a:p>
          <a:r>
            <a:rPr lang="tr-TR" dirty="0"/>
            <a:t>Yeni mezunlar kendilerini işe uygun olduklarını anlatacak kişilik özelliklerini yansıtacak hobilerini yazabilir</a:t>
          </a:r>
          <a:endParaRPr lang="en-US" dirty="0"/>
        </a:p>
      </dgm:t>
    </dgm:pt>
    <dgm:pt modelId="{55B2D3E3-2BF2-4CDB-8DBD-B4453EB45BB0}" type="parTrans" cxnId="{00355CC1-11A2-4AEB-927D-342BDE2EE7B7}">
      <dgm:prSet/>
      <dgm:spPr/>
      <dgm:t>
        <a:bodyPr/>
        <a:lstStyle/>
        <a:p>
          <a:endParaRPr lang="en-US"/>
        </a:p>
      </dgm:t>
    </dgm:pt>
    <dgm:pt modelId="{D027840C-AC84-4A1B-8366-D00B4FC0DDEA}" type="sibTrans" cxnId="{00355CC1-11A2-4AEB-927D-342BDE2EE7B7}">
      <dgm:prSet/>
      <dgm:spPr/>
      <dgm:t>
        <a:bodyPr/>
        <a:lstStyle/>
        <a:p>
          <a:endParaRPr lang="en-US"/>
        </a:p>
      </dgm:t>
    </dgm:pt>
    <dgm:pt modelId="{9E259A4A-5194-4901-BB5F-FFC8E206697B}">
      <dgm:prSet/>
      <dgm:spPr/>
      <dgm:t>
        <a:bodyPr/>
        <a:lstStyle/>
        <a:p>
          <a:r>
            <a:rPr lang="tr-TR" dirty="0"/>
            <a:t>Yeni mezunlar kendilerini tanıyan üniversite hocalarını yazabilir</a:t>
          </a:r>
          <a:endParaRPr lang="en-US" dirty="0"/>
        </a:p>
      </dgm:t>
    </dgm:pt>
    <dgm:pt modelId="{E35747D4-9CFF-464A-82E4-6B0E6404B88D}" type="parTrans" cxnId="{41EFCA24-83FB-4BA9-A2B8-E21EDB5B757F}">
      <dgm:prSet/>
      <dgm:spPr/>
    </dgm:pt>
    <dgm:pt modelId="{96B5BB63-3C9E-44D2-AC05-5A9FD1F2EECD}" type="sibTrans" cxnId="{41EFCA24-83FB-4BA9-A2B8-E21EDB5B757F}">
      <dgm:prSet/>
      <dgm:spPr/>
    </dgm:pt>
    <dgm:pt modelId="{E3E275AF-5CAC-418B-BA0A-5C0B045F81A2}">
      <dgm:prSet/>
      <dgm:spPr/>
      <dgm:t>
        <a:bodyPr/>
        <a:lstStyle/>
        <a:p>
          <a:r>
            <a:rPr lang="tr-TR" dirty="0"/>
            <a:t>Ödüller</a:t>
          </a:r>
          <a:endParaRPr lang="en-US" dirty="0"/>
        </a:p>
      </dgm:t>
    </dgm:pt>
    <dgm:pt modelId="{790BB38B-298C-4FBD-9DA0-4862A03D5542}" type="parTrans" cxnId="{96BFFE02-A99F-4F84-A3CE-1BECA5B8F5C6}">
      <dgm:prSet/>
      <dgm:spPr/>
    </dgm:pt>
    <dgm:pt modelId="{DE5E1FD8-49C4-4A39-80DB-8F6154EA1417}" type="sibTrans" cxnId="{96BFFE02-A99F-4F84-A3CE-1BECA5B8F5C6}">
      <dgm:prSet/>
      <dgm:spPr/>
    </dgm:pt>
    <dgm:pt modelId="{98C7CBC1-7A61-4D57-9ABC-D253F70A8DCD}">
      <dgm:prSet/>
      <dgm:spPr/>
      <dgm:t>
        <a:bodyPr/>
        <a:lstStyle/>
        <a:p>
          <a:r>
            <a:rPr lang="tr-TR" dirty="0"/>
            <a:t>Gönüllü Faaliyetler</a:t>
          </a:r>
          <a:endParaRPr lang="en-US" dirty="0"/>
        </a:p>
      </dgm:t>
    </dgm:pt>
    <dgm:pt modelId="{0237B23A-67CB-4C78-A8B9-04150CC424B0}" type="parTrans" cxnId="{BDF7E313-A091-44F1-A9AD-F5F70B86644B}">
      <dgm:prSet/>
      <dgm:spPr/>
    </dgm:pt>
    <dgm:pt modelId="{5F3836C1-C587-4E3E-AA90-AB021A4269F0}" type="sibTrans" cxnId="{BDF7E313-A091-44F1-A9AD-F5F70B86644B}">
      <dgm:prSet/>
      <dgm:spPr/>
    </dgm:pt>
    <dgm:pt modelId="{A92ED420-E504-4F6F-9A20-5082D9C25573}" type="pres">
      <dgm:prSet presAssocID="{51B9993D-68D8-4C94-B3C5-9A31FF4E6CA4}" presName="linear" presStyleCnt="0">
        <dgm:presLayoutVars>
          <dgm:dir/>
          <dgm:animLvl val="lvl"/>
          <dgm:resizeHandles val="exact"/>
        </dgm:presLayoutVars>
      </dgm:prSet>
      <dgm:spPr/>
    </dgm:pt>
    <dgm:pt modelId="{027793A3-F8B7-411D-ACB0-28D2D7E924A8}" type="pres">
      <dgm:prSet presAssocID="{7FC55355-3505-495F-8D61-79087E27D656}" presName="parentLin" presStyleCnt="0"/>
      <dgm:spPr/>
    </dgm:pt>
    <dgm:pt modelId="{581BBF0A-3736-4841-81A8-C982A0275B42}" type="pres">
      <dgm:prSet presAssocID="{7FC55355-3505-495F-8D61-79087E27D656}" presName="parentLeftMargin" presStyleLbl="node1" presStyleIdx="0" presStyleCnt="3"/>
      <dgm:spPr/>
    </dgm:pt>
    <dgm:pt modelId="{95DC6036-582B-465C-9103-BE395E3F39FC}" type="pres">
      <dgm:prSet presAssocID="{7FC55355-3505-495F-8D61-79087E27D656}" presName="parentText" presStyleLbl="node1" presStyleIdx="0" presStyleCnt="3" custLinFactNeighborX="-20590" custLinFactNeighborY="-4765">
        <dgm:presLayoutVars>
          <dgm:chMax val="0"/>
          <dgm:bulletEnabled val="1"/>
        </dgm:presLayoutVars>
      </dgm:prSet>
      <dgm:spPr/>
    </dgm:pt>
    <dgm:pt modelId="{0AC6E77E-55AF-42A2-9EF1-AC7513FFFDE2}" type="pres">
      <dgm:prSet presAssocID="{7FC55355-3505-495F-8D61-79087E27D656}" presName="negativeSpace" presStyleCnt="0"/>
      <dgm:spPr/>
    </dgm:pt>
    <dgm:pt modelId="{39A50285-B9D7-4AB4-9E6A-B9E0AF5B1C99}" type="pres">
      <dgm:prSet presAssocID="{7FC55355-3505-495F-8D61-79087E27D656}" presName="childText" presStyleLbl="conFgAcc1" presStyleIdx="0" presStyleCnt="3">
        <dgm:presLayoutVars>
          <dgm:bulletEnabled val="1"/>
        </dgm:presLayoutVars>
      </dgm:prSet>
      <dgm:spPr/>
    </dgm:pt>
    <dgm:pt modelId="{12D7CEC3-893B-4CB7-AB58-3D189E12B715}" type="pres">
      <dgm:prSet presAssocID="{2F117AAA-84F3-47AD-A099-EBF5D6983CA4}" presName="spaceBetweenRectangles" presStyleCnt="0"/>
      <dgm:spPr/>
    </dgm:pt>
    <dgm:pt modelId="{F6E76D5E-A294-431C-9C63-F5CDE030C1E4}" type="pres">
      <dgm:prSet presAssocID="{17BB2B94-A293-4375-8D1E-7DEB64FB3F86}" presName="parentLin" presStyleCnt="0"/>
      <dgm:spPr/>
    </dgm:pt>
    <dgm:pt modelId="{B45AD454-7F1D-48D3-9EE2-5BA31A8AE27C}" type="pres">
      <dgm:prSet presAssocID="{17BB2B94-A293-4375-8D1E-7DEB64FB3F86}" presName="parentLeftMargin" presStyleLbl="node1" presStyleIdx="0" presStyleCnt="3"/>
      <dgm:spPr/>
    </dgm:pt>
    <dgm:pt modelId="{87E711DF-15E8-4283-BFB2-447A16AE5A3F}" type="pres">
      <dgm:prSet presAssocID="{17BB2B94-A293-4375-8D1E-7DEB64FB3F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41ADB7-34C3-45BD-97BF-5C43A8D6DBAD}" type="pres">
      <dgm:prSet presAssocID="{17BB2B94-A293-4375-8D1E-7DEB64FB3F86}" presName="negativeSpace" presStyleCnt="0"/>
      <dgm:spPr/>
    </dgm:pt>
    <dgm:pt modelId="{9ECF7EC0-70B0-485D-B2FD-A18A24D34DEE}" type="pres">
      <dgm:prSet presAssocID="{17BB2B94-A293-4375-8D1E-7DEB64FB3F86}" presName="childText" presStyleLbl="conFgAcc1" presStyleIdx="1" presStyleCnt="3">
        <dgm:presLayoutVars>
          <dgm:bulletEnabled val="1"/>
        </dgm:presLayoutVars>
      </dgm:prSet>
      <dgm:spPr/>
    </dgm:pt>
    <dgm:pt modelId="{9CCDD3B8-C309-43A0-AC6A-39CC1BBEC515}" type="pres">
      <dgm:prSet presAssocID="{B393E95E-918C-4AC1-91A3-CDFB5A1EA2C8}" presName="spaceBetweenRectangles" presStyleCnt="0"/>
      <dgm:spPr/>
    </dgm:pt>
    <dgm:pt modelId="{8AB2B650-BF40-4D99-99D1-F8337886C584}" type="pres">
      <dgm:prSet presAssocID="{B1F64E84-2361-41B7-8865-01D38CAF3FF3}" presName="parentLin" presStyleCnt="0"/>
      <dgm:spPr/>
    </dgm:pt>
    <dgm:pt modelId="{A4047559-175E-41E6-94E3-F968FCCDFD75}" type="pres">
      <dgm:prSet presAssocID="{B1F64E84-2361-41B7-8865-01D38CAF3FF3}" presName="parentLeftMargin" presStyleLbl="node1" presStyleIdx="1" presStyleCnt="3"/>
      <dgm:spPr/>
    </dgm:pt>
    <dgm:pt modelId="{0742BB8A-C31C-4513-96CC-6BC736AD3FB1}" type="pres">
      <dgm:prSet presAssocID="{B1F64E84-2361-41B7-8865-01D38CAF3F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7202C8-D5AC-43B8-8C1C-F4A6D66A6BC2}" type="pres">
      <dgm:prSet presAssocID="{B1F64E84-2361-41B7-8865-01D38CAF3FF3}" presName="negativeSpace" presStyleCnt="0"/>
      <dgm:spPr/>
    </dgm:pt>
    <dgm:pt modelId="{E9EAD3C1-E867-4C75-A476-358E95F9696C}" type="pres">
      <dgm:prSet presAssocID="{B1F64E84-2361-41B7-8865-01D38CAF3FF3}" presName="childText" presStyleLbl="conFgAcc1" presStyleIdx="2" presStyleCnt="3" custLinFactNeighborX="-7204">
        <dgm:presLayoutVars>
          <dgm:bulletEnabled val="1"/>
        </dgm:presLayoutVars>
      </dgm:prSet>
      <dgm:spPr/>
    </dgm:pt>
  </dgm:ptLst>
  <dgm:cxnLst>
    <dgm:cxn modelId="{96BFFE02-A99F-4F84-A3CE-1BECA5B8F5C6}" srcId="{17BB2B94-A293-4375-8D1E-7DEB64FB3F86}" destId="{E3E275AF-5CAC-418B-BA0A-5C0B045F81A2}" srcOrd="1" destOrd="0" parTransId="{790BB38B-298C-4FBD-9DA0-4862A03D5542}" sibTransId="{DE5E1FD8-49C4-4A39-80DB-8F6154EA1417}"/>
    <dgm:cxn modelId="{376D4D0D-A72B-4779-B688-CA2638BF6967}" type="presOf" srcId="{E3E275AF-5CAC-418B-BA0A-5C0B045F81A2}" destId="{9ECF7EC0-70B0-485D-B2FD-A18A24D34DEE}" srcOrd="0" destOrd="1" presId="urn:microsoft.com/office/officeart/2005/8/layout/list1"/>
    <dgm:cxn modelId="{BDF7E313-A091-44F1-A9AD-F5F70B86644B}" srcId="{17BB2B94-A293-4375-8D1E-7DEB64FB3F86}" destId="{98C7CBC1-7A61-4D57-9ABC-D253F70A8DCD}" srcOrd="2" destOrd="0" parTransId="{0237B23A-67CB-4C78-A8B9-04150CC424B0}" sibTransId="{5F3836C1-C587-4E3E-AA90-AB021A4269F0}"/>
    <dgm:cxn modelId="{EA9CDE1C-3C2B-415C-9D77-47577C0C1FD6}" type="presOf" srcId="{7FC55355-3505-495F-8D61-79087E27D656}" destId="{581BBF0A-3736-4841-81A8-C982A0275B42}" srcOrd="0" destOrd="0" presId="urn:microsoft.com/office/officeart/2005/8/layout/list1"/>
    <dgm:cxn modelId="{6746931E-BE73-4355-BA83-B1C2701BF30C}" srcId="{51B9993D-68D8-4C94-B3C5-9A31FF4E6CA4}" destId="{7FC55355-3505-495F-8D61-79087E27D656}" srcOrd="0" destOrd="0" parTransId="{420D7330-A408-4D4B-88CB-B3D139E496A6}" sibTransId="{2F117AAA-84F3-47AD-A099-EBF5D6983CA4}"/>
    <dgm:cxn modelId="{41EFCA24-83FB-4BA9-A2B8-E21EDB5B757F}" srcId="{7FC55355-3505-495F-8D61-79087E27D656}" destId="{9E259A4A-5194-4901-BB5F-FFC8E206697B}" srcOrd="1" destOrd="0" parTransId="{E35747D4-9CFF-464A-82E4-6B0E6404B88D}" sibTransId="{96B5BB63-3C9E-44D2-AC05-5A9FD1F2EECD}"/>
    <dgm:cxn modelId="{8691202B-7CAA-44AC-AE21-4B89EAD2D63D}" type="presOf" srcId="{9E259A4A-5194-4901-BB5F-FFC8E206697B}" destId="{39A50285-B9D7-4AB4-9E6A-B9E0AF5B1C99}" srcOrd="0" destOrd="1" presId="urn:microsoft.com/office/officeart/2005/8/layout/list1"/>
    <dgm:cxn modelId="{2D24B938-22DF-45EA-A869-FBB33970E87D}" srcId="{7FC55355-3505-495F-8D61-79087E27D656}" destId="{9F98CE0D-0069-47D1-A1B1-1100B2D412C5}" srcOrd="0" destOrd="0" parTransId="{45E2543A-8BE4-4BF2-A0B5-19248F7B3E59}" sibTransId="{23AA1B18-3671-427E-9215-0DF1760EA4D2}"/>
    <dgm:cxn modelId="{58FD035F-59F4-47D3-BD82-72CC3BEE902B}" type="presOf" srcId="{9F98CE0D-0069-47D1-A1B1-1100B2D412C5}" destId="{39A50285-B9D7-4AB4-9E6A-B9E0AF5B1C99}" srcOrd="0" destOrd="0" presId="urn:microsoft.com/office/officeart/2005/8/layout/list1"/>
    <dgm:cxn modelId="{C61A7649-0256-423E-AC4C-F43BFF16964C}" type="presOf" srcId="{98C7CBC1-7A61-4D57-9ABC-D253F70A8DCD}" destId="{9ECF7EC0-70B0-485D-B2FD-A18A24D34DEE}" srcOrd="0" destOrd="2" presId="urn:microsoft.com/office/officeart/2005/8/layout/list1"/>
    <dgm:cxn modelId="{6262FB4A-5FD2-44A7-9A12-094EF9156D1F}" type="presOf" srcId="{AEEFADB0-D3B8-4607-903A-6E027E709B43}" destId="{E9EAD3C1-E867-4C75-A476-358E95F9696C}" srcOrd="0" destOrd="0" presId="urn:microsoft.com/office/officeart/2005/8/layout/list1"/>
    <dgm:cxn modelId="{2E17926E-B6DA-4EF6-85D3-C4C350BCB653}" srcId="{17BB2B94-A293-4375-8D1E-7DEB64FB3F86}" destId="{D235C0E8-0487-4159-A92A-AFE3E57CB529}" srcOrd="0" destOrd="0" parTransId="{853C9121-9EE0-4CCE-8752-ED755A2B26F3}" sibTransId="{B74D51E8-4E3C-4458-B620-3ABB9020752D}"/>
    <dgm:cxn modelId="{A5AE1671-0B06-4B15-9AF7-65812BF9171B}" type="presOf" srcId="{51B9993D-68D8-4C94-B3C5-9A31FF4E6CA4}" destId="{A92ED420-E504-4F6F-9A20-5082D9C25573}" srcOrd="0" destOrd="0" presId="urn:microsoft.com/office/officeart/2005/8/layout/list1"/>
    <dgm:cxn modelId="{9EBBAB7C-D5BC-4F26-A058-42FBD0309774}" srcId="{51B9993D-68D8-4C94-B3C5-9A31FF4E6CA4}" destId="{17BB2B94-A293-4375-8D1E-7DEB64FB3F86}" srcOrd="1" destOrd="0" parTransId="{E4A6C20E-2022-4A46-8A79-3B29CEB12FF4}" sibTransId="{B393E95E-918C-4AC1-91A3-CDFB5A1EA2C8}"/>
    <dgm:cxn modelId="{6567908C-3D02-43CA-88F8-1A6507CB656F}" type="presOf" srcId="{7FC55355-3505-495F-8D61-79087E27D656}" destId="{95DC6036-582B-465C-9103-BE395E3F39FC}" srcOrd="1" destOrd="0" presId="urn:microsoft.com/office/officeart/2005/8/layout/list1"/>
    <dgm:cxn modelId="{34EF6F91-E4CD-464B-BF35-1FCED05729D3}" type="presOf" srcId="{B1F64E84-2361-41B7-8865-01D38CAF3FF3}" destId="{0742BB8A-C31C-4513-96CC-6BC736AD3FB1}" srcOrd="1" destOrd="0" presId="urn:microsoft.com/office/officeart/2005/8/layout/list1"/>
    <dgm:cxn modelId="{E237E49B-5834-483B-A53E-2206331EE7F3}" type="presOf" srcId="{17BB2B94-A293-4375-8D1E-7DEB64FB3F86}" destId="{87E711DF-15E8-4283-BFB2-447A16AE5A3F}" srcOrd="1" destOrd="0" presId="urn:microsoft.com/office/officeart/2005/8/layout/list1"/>
    <dgm:cxn modelId="{37A784AE-C2DA-49AD-9BF5-C685560C3F4E}" type="presOf" srcId="{D235C0E8-0487-4159-A92A-AFE3E57CB529}" destId="{9ECF7EC0-70B0-485D-B2FD-A18A24D34DEE}" srcOrd="0" destOrd="0" presId="urn:microsoft.com/office/officeart/2005/8/layout/list1"/>
    <dgm:cxn modelId="{CA06CDAE-2040-475E-9808-4092F3138DF9}" type="presOf" srcId="{B1F64E84-2361-41B7-8865-01D38CAF3FF3}" destId="{A4047559-175E-41E6-94E3-F968FCCDFD75}" srcOrd="0" destOrd="0" presId="urn:microsoft.com/office/officeart/2005/8/layout/list1"/>
    <dgm:cxn modelId="{C185C4B5-2064-4CC6-A85F-39294B69BEC1}" srcId="{51B9993D-68D8-4C94-B3C5-9A31FF4E6CA4}" destId="{B1F64E84-2361-41B7-8865-01D38CAF3FF3}" srcOrd="2" destOrd="0" parTransId="{9D6062EC-67E4-456F-9B7C-EF49AA2B07DC}" sibTransId="{1427ECE3-9F6A-487A-B706-C4B1B80FFE15}"/>
    <dgm:cxn modelId="{00355CC1-11A2-4AEB-927D-342BDE2EE7B7}" srcId="{B1F64E84-2361-41B7-8865-01D38CAF3FF3}" destId="{AEEFADB0-D3B8-4607-903A-6E027E709B43}" srcOrd="0" destOrd="0" parTransId="{55B2D3E3-2BF2-4CDB-8DBD-B4453EB45BB0}" sibTransId="{D027840C-AC84-4A1B-8366-D00B4FC0DDEA}"/>
    <dgm:cxn modelId="{067923D4-8332-4570-83BC-A2C5F3CFD9DB}" type="presOf" srcId="{17BB2B94-A293-4375-8D1E-7DEB64FB3F86}" destId="{B45AD454-7F1D-48D3-9EE2-5BA31A8AE27C}" srcOrd="0" destOrd="0" presId="urn:microsoft.com/office/officeart/2005/8/layout/list1"/>
    <dgm:cxn modelId="{89559979-E264-4A84-AE1F-1172941375DF}" type="presParOf" srcId="{A92ED420-E504-4F6F-9A20-5082D9C25573}" destId="{027793A3-F8B7-411D-ACB0-28D2D7E924A8}" srcOrd="0" destOrd="0" presId="urn:microsoft.com/office/officeart/2005/8/layout/list1"/>
    <dgm:cxn modelId="{4B664696-F01E-4510-9F25-35150D6FF43C}" type="presParOf" srcId="{027793A3-F8B7-411D-ACB0-28D2D7E924A8}" destId="{581BBF0A-3736-4841-81A8-C982A0275B42}" srcOrd="0" destOrd="0" presId="urn:microsoft.com/office/officeart/2005/8/layout/list1"/>
    <dgm:cxn modelId="{6F8F809D-ABAF-4977-AAC8-ECA293A99B9C}" type="presParOf" srcId="{027793A3-F8B7-411D-ACB0-28D2D7E924A8}" destId="{95DC6036-582B-465C-9103-BE395E3F39FC}" srcOrd="1" destOrd="0" presId="urn:microsoft.com/office/officeart/2005/8/layout/list1"/>
    <dgm:cxn modelId="{8BD8C044-6A5F-4284-9AE1-EE33A40C8D7F}" type="presParOf" srcId="{A92ED420-E504-4F6F-9A20-5082D9C25573}" destId="{0AC6E77E-55AF-42A2-9EF1-AC7513FFFDE2}" srcOrd="1" destOrd="0" presId="urn:microsoft.com/office/officeart/2005/8/layout/list1"/>
    <dgm:cxn modelId="{440888C4-FB5C-4B9E-B2B1-8777F45A43C1}" type="presParOf" srcId="{A92ED420-E504-4F6F-9A20-5082D9C25573}" destId="{39A50285-B9D7-4AB4-9E6A-B9E0AF5B1C99}" srcOrd="2" destOrd="0" presId="urn:microsoft.com/office/officeart/2005/8/layout/list1"/>
    <dgm:cxn modelId="{DE2544D3-6DD7-40BD-A565-19535A5022EE}" type="presParOf" srcId="{A92ED420-E504-4F6F-9A20-5082D9C25573}" destId="{12D7CEC3-893B-4CB7-AB58-3D189E12B715}" srcOrd="3" destOrd="0" presId="urn:microsoft.com/office/officeart/2005/8/layout/list1"/>
    <dgm:cxn modelId="{2F277DBA-43EB-41DD-987C-0536D0658131}" type="presParOf" srcId="{A92ED420-E504-4F6F-9A20-5082D9C25573}" destId="{F6E76D5E-A294-431C-9C63-F5CDE030C1E4}" srcOrd="4" destOrd="0" presId="urn:microsoft.com/office/officeart/2005/8/layout/list1"/>
    <dgm:cxn modelId="{ACC53CE5-1DE2-434A-9DB4-3991663DFEE9}" type="presParOf" srcId="{F6E76D5E-A294-431C-9C63-F5CDE030C1E4}" destId="{B45AD454-7F1D-48D3-9EE2-5BA31A8AE27C}" srcOrd="0" destOrd="0" presId="urn:microsoft.com/office/officeart/2005/8/layout/list1"/>
    <dgm:cxn modelId="{5D34996F-D0C7-41DE-BD4C-391DA2DCD7F6}" type="presParOf" srcId="{F6E76D5E-A294-431C-9C63-F5CDE030C1E4}" destId="{87E711DF-15E8-4283-BFB2-447A16AE5A3F}" srcOrd="1" destOrd="0" presId="urn:microsoft.com/office/officeart/2005/8/layout/list1"/>
    <dgm:cxn modelId="{33CAECC0-B4A4-4E9F-B2D1-F8A8116489F6}" type="presParOf" srcId="{A92ED420-E504-4F6F-9A20-5082D9C25573}" destId="{DF41ADB7-34C3-45BD-97BF-5C43A8D6DBAD}" srcOrd="5" destOrd="0" presId="urn:microsoft.com/office/officeart/2005/8/layout/list1"/>
    <dgm:cxn modelId="{BD48794F-48BC-4201-93F7-598FBC91458C}" type="presParOf" srcId="{A92ED420-E504-4F6F-9A20-5082D9C25573}" destId="{9ECF7EC0-70B0-485D-B2FD-A18A24D34DEE}" srcOrd="6" destOrd="0" presId="urn:microsoft.com/office/officeart/2005/8/layout/list1"/>
    <dgm:cxn modelId="{AFAE934D-BA1A-42D9-ADF1-EA9EEF8267FE}" type="presParOf" srcId="{A92ED420-E504-4F6F-9A20-5082D9C25573}" destId="{9CCDD3B8-C309-43A0-AC6A-39CC1BBEC515}" srcOrd="7" destOrd="0" presId="urn:microsoft.com/office/officeart/2005/8/layout/list1"/>
    <dgm:cxn modelId="{E9B4E40C-13FD-4987-A2EE-21D9AC22E581}" type="presParOf" srcId="{A92ED420-E504-4F6F-9A20-5082D9C25573}" destId="{8AB2B650-BF40-4D99-99D1-F8337886C584}" srcOrd="8" destOrd="0" presId="urn:microsoft.com/office/officeart/2005/8/layout/list1"/>
    <dgm:cxn modelId="{0C212466-4A6E-4D94-BE85-45952DE40EBF}" type="presParOf" srcId="{8AB2B650-BF40-4D99-99D1-F8337886C584}" destId="{A4047559-175E-41E6-94E3-F968FCCDFD75}" srcOrd="0" destOrd="0" presId="urn:microsoft.com/office/officeart/2005/8/layout/list1"/>
    <dgm:cxn modelId="{0CB00F66-B86B-439C-A220-FEE8ADEEF003}" type="presParOf" srcId="{8AB2B650-BF40-4D99-99D1-F8337886C584}" destId="{0742BB8A-C31C-4513-96CC-6BC736AD3FB1}" srcOrd="1" destOrd="0" presId="urn:microsoft.com/office/officeart/2005/8/layout/list1"/>
    <dgm:cxn modelId="{1916DC85-2FE1-4235-9A85-8142F3F0F640}" type="presParOf" srcId="{A92ED420-E504-4F6F-9A20-5082D9C25573}" destId="{837202C8-D5AC-43B8-8C1C-F4A6D66A6BC2}" srcOrd="9" destOrd="0" presId="urn:microsoft.com/office/officeart/2005/8/layout/list1"/>
    <dgm:cxn modelId="{0DD1BB7D-FA02-49BE-8C0F-F3F186708215}" type="presParOf" srcId="{A92ED420-E504-4F6F-9A20-5082D9C25573}" destId="{E9EAD3C1-E867-4C75-A476-358E95F969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C8B8C7-6B11-48A1-BB30-1475F10AD26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F765AA-DDA9-487F-B285-86987C6E4098}">
      <dgm:prSet/>
      <dgm:spPr/>
      <dgm:t>
        <a:bodyPr/>
        <a:lstStyle/>
        <a:p>
          <a:r>
            <a:rPr lang="tr-TR"/>
            <a:t>Görsel olarak dikkat çekmeli</a:t>
          </a:r>
          <a:endParaRPr lang="en-US"/>
        </a:p>
      </dgm:t>
    </dgm:pt>
    <dgm:pt modelId="{7D844759-4C27-41D2-B570-3E3928F4350D}" type="parTrans" cxnId="{2595280A-1AA2-40A8-AFE3-867F9ACC42FB}">
      <dgm:prSet/>
      <dgm:spPr/>
      <dgm:t>
        <a:bodyPr/>
        <a:lstStyle/>
        <a:p>
          <a:endParaRPr lang="en-US"/>
        </a:p>
      </dgm:t>
    </dgm:pt>
    <dgm:pt modelId="{87AC21AB-8438-4234-BAEA-8777AB571C2C}" type="sibTrans" cxnId="{2595280A-1AA2-40A8-AFE3-867F9ACC42FB}">
      <dgm:prSet/>
      <dgm:spPr/>
      <dgm:t>
        <a:bodyPr/>
        <a:lstStyle/>
        <a:p>
          <a:endParaRPr lang="en-US"/>
        </a:p>
      </dgm:t>
    </dgm:pt>
    <dgm:pt modelId="{2A50FDD1-BB15-41E9-A149-B2354E2D225D}">
      <dgm:prSet/>
      <dgm:spPr/>
      <dgm:t>
        <a:bodyPr/>
        <a:lstStyle/>
        <a:p>
          <a:r>
            <a:rPr lang="tr-TR" dirty="0"/>
            <a:t>Özgeçmiş tarihi güncel olmalı</a:t>
          </a:r>
          <a:endParaRPr lang="en-US" dirty="0"/>
        </a:p>
      </dgm:t>
    </dgm:pt>
    <dgm:pt modelId="{4FCBC60F-ECF0-45FB-840E-EF295E0A3245}" type="parTrans" cxnId="{F633F4F5-955F-4B60-9B17-F4B0F84DEF56}">
      <dgm:prSet/>
      <dgm:spPr/>
      <dgm:t>
        <a:bodyPr/>
        <a:lstStyle/>
        <a:p>
          <a:endParaRPr lang="en-US"/>
        </a:p>
      </dgm:t>
    </dgm:pt>
    <dgm:pt modelId="{53AEDBB1-454B-4024-AEBE-C4CEB25D3CE8}" type="sibTrans" cxnId="{F633F4F5-955F-4B60-9B17-F4B0F84DEF56}">
      <dgm:prSet/>
      <dgm:spPr/>
      <dgm:t>
        <a:bodyPr/>
        <a:lstStyle/>
        <a:p>
          <a:endParaRPr lang="en-US"/>
        </a:p>
      </dgm:t>
    </dgm:pt>
    <dgm:pt modelId="{837C8BF2-98CF-42C4-B796-0181954A61A3}">
      <dgm:prSet/>
      <dgm:spPr/>
      <dgm:t>
        <a:bodyPr/>
        <a:lstStyle/>
        <a:p>
          <a:r>
            <a:rPr lang="tr-TR"/>
            <a:t>İyi düzenlenmiş olmalı</a:t>
          </a:r>
          <a:endParaRPr lang="en-US"/>
        </a:p>
      </dgm:t>
    </dgm:pt>
    <dgm:pt modelId="{742B2168-D2B7-432B-963F-BEEC7EF9E659}" type="parTrans" cxnId="{A345DCEA-98AB-44EA-9079-2BFBA019D334}">
      <dgm:prSet/>
      <dgm:spPr/>
      <dgm:t>
        <a:bodyPr/>
        <a:lstStyle/>
        <a:p>
          <a:endParaRPr lang="en-US"/>
        </a:p>
      </dgm:t>
    </dgm:pt>
    <dgm:pt modelId="{E062CD55-0F8E-41A8-8084-AFA91D0AEDD5}" type="sibTrans" cxnId="{A345DCEA-98AB-44EA-9079-2BFBA019D334}">
      <dgm:prSet/>
      <dgm:spPr/>
      <dgm:t>
        <a:bodyPr/>
        <a:lstStyle/>
        <a:p>
          <a:endParaRPr lang="en-US"/>
        </a:p>
      </dgm:t>
    </dgm:pt>
    <dgm:pt modelId="{9ADFCF7A-B92F-479B-97EB-22CAA5C845D5}">
      <dgm:prSet/>
      <dgm:spPr/>
      <dgm:t>
        <a:bodyPr/>
        <a:lstStyle/>
        <a:p>
          <a:r>
            <a:rPr lang="tr-TR"/>
            <a:t>Okunması kolay olmalı</a:t>
          </a:r>
          <a:endParaRPr lang="en-US"/>
        </a:p>
      </dgm:t>
    </dgm:pt>
    <dgm:pt modelId="{0318B99B-0390-40F0-8EAD-39764B393A4A}" type="parTrans" cxnId="{CE35CAB3-75A1-4102-B4A0-81E4DB8840DA}">
      <dgm:prSet/>
      <dgm:spPr/>
      <dgm:t>
        <a:bodyPr/>
        <a:lstStyle/>
        <a:p>
          <a:endParaRPr lang="en-US"/>
        </a:p>
      </dgm:t>
    </dgm:pt>
    <dgm:pt modelId="{ABA2AAEE-7238-4800-917E-D120A844207C}" type="sibTrans" cxnId="{CE35CAB3-75A1-4102-B4A0-81E4DB8840DA}">
      <dgm:prSet/>
      <dgm:spPr/>
      <dgm:t>
        <a:bodyPr/>
        <a:lstStyle/>
        <a:p>
          <a:endParaRPr lang="en-US"/>
        </a:p>
      </dgm:t>
    </dgm:pt>
    <dgm:pt modelId="{361EBE44-0FC5-4BF7-939B-EB4948581001}">
      <dgm:prSet/>
      <dgm:spPr/>
      <dgm:t>
        <a:bodyPr/>
        <a:lstStyle/>
        <a:p>
          <a:r>
            <a:rPr lang="tr-TR"/>
            <a:t>Dil bilgisi kurallarına dikkat edilmeli</a:t>
          </a:r>
          <a:endParaRPr lang="en-US"/>
        </a:p>
      </dgm:t>
    </dgm:pt>
    <dgm:pt modelId="{6BC2F447-E2DF-45D7-AD10-8F6F95178EE7}" type="parTrans" cxnId="{A8E8B83D-3151-4942-B478-764980911D93}">
      <dgm:prSet/>
      <dgm:spPr/>
      <dgm:t>
        <a:bodyPr/>
        <a:lstStyle/>
        <a:p>
          <a:endParaRPr lang="en-US"/>
        </a:p>
      </dgm:t>
    </dgm:pt>
    <dgm:pt modelId="{8DAA1D9C-5CF6-4FC9-B5B4-27B820EBCEEE}" type="sibTrans" cxnId="{A8E8B83D-3151-4942-B478-764980911D93}">
      <dgm:prSet/>
      <dgm:spPr/>
      <dgm:t>
        <a:bodyPr/>
        <a:lstStyle/>
        <a:p>
          <a:endParaRPr lang="en-US"/>
        </a:p>
      </dgm:t>
    </dgm:pt>
    <dgm:pt modelId="{1C18A87F-5A28-45F9-A53F-E9F9D6579831}">
      <dgm:prSet/>
      <dgm:spPr/>
      <dgm:t>
        <a:bodyPr/>
        <a:lstStyle/>
        <a:p>
          <a:r>
            <a:rPr lang="tr-TR"/>
            <a:t>Başlıklar halinde sunulmalı</a:t>
          </a:r>
          <a:endParaRPr lang="en-US"/>
        </a:p>
      </dgm:t>
    </dgm:pt>
    <dgm:pt modelId="{11A5E399-FE57-4A80-B68E-3119E15638AC}" type="parTrans" cxnId="{790253D2-120E-494A-BCBF-59AAB85503B9}">
      <dgm:prSet/>
      <dgm:spPr/>
      <dgm:t>
        <a:bodyPr/>
        <a:lstStyle/>
        <a:p>
          <a:endParaRPr lang="en-US"/>
        </a:p>
      </dgm:t>
    </dgm:pt>
    <dgm:pt modelId="{A582C2F1-1D64-482D-991C-1ADB1A62A8A0}" type="sibTrans" cxnId="{790253D2-120E-494A-BCBF-59AAB85503B9}">
      <dgm:prSet/>
      <dgm:spPr/>
      <dgm:t>
        <a:bodyPr/>
        <a:lstStyle/>
        <a:p>
          <a:endParaRPr lang="en-US"/>
        </a:p>
      </dgm:t>
    </dgm:pt>
    <dgm:pt modelId="{80C6CEAB-90B5-464B-9112-B19119D1AAB2}">
      <dgm:prSet/>
      <dgm:spPr/>
      <dgm:t>
        <a:bodyPr/>
        <a:lstStyle/>
        <a:p>
          <a:r>
            <a:rPr lang="tr-TR"/>
            <a:t>En fazla 2 sayfa olmalı</a:t>
          </a:r>
          <a:endParaRPr lang="en-US"/>
        </a:p>
      </dgm:t>
    </dgm:pt>
    <dgm:pt modelId="{736A8863-CD27-4800-AA2C-57542838DF77}" type="parTrans" cxnId="{66E18F73-494D-4996-AF9B-B90AAE212DC2}">
      <dgm:prSet/>
      <dgm:spPr/>
      <dgm:t>
        <a:bodyPr/>
        <a:lstStyle/>
        <a:p>
          <a:endParaRPr lang="en-US"/>
        </a:p>
      </dgm:t>
    </dgm:pt>
    <dgm:pt modelId="{766C71B6-F079-4146-9DC1-157D79D21ABC}" type="sibTrans" cxnId="{66E18F73-494D-4996-AF9B-B90AAE212DC2}">
      <dgm:prSet/>
      <dgm:spPr/>
      <dgm:t>
        <a:bodyPr/>
        <a:lstStyle/>
        <a:p>
          <a:endParaRPr lang="en-US"/>
        </a:p>
      </dgm:t>
    </dgm:pt>
    <dgm:pt modelId="{906F3696-57C6-4224-8084-305FAE17666B}">
      <dgm:prSet/>
      <dgm:spPr/>
      <dgm:t>
        <a:bodyPr/>
        <a:lstStyle/>
        <a:p>
          <a:r>
            <a:rPr lang="tr-TR"/>
            <a:t>Ön yazı hazırlanmalı</a:t>
          </a:r>
          <a:endParaRPr lang="en-US"/>
        </a:p>
      </dgm:t>
    </dgm:pt>
    <dgm:pt modelId="{8E8D702F-F79C-4579-9F9A-8292D69B2AB0}" type="parTrans" cxnId="{25B98365-DDCD-4179-A5D9-46D6B50F8F50}">
      <dgm:prSet/>
      <dgm:spPr/>
      <dgm:t>
        <a:bodyPr/>
        <a:lstStyle/>
        <a:p>
          <a:endParaRPr lang="en-US"/>
        </a:p>
      </dgm:t>
    </dgm:pt>
    <dgm:pt modelId="{DB38755B-79CE-4C78-AF58-5D4CEED0552E}" type="sibTrans" cxnId="{25B98365-DDCD-4179-A5D9-46D6B50F8F50}">
      <dgm:prSet/>
      <dgm:spPr/>
      <dgm:t>
        <a:bodyPr/>
        <a:lstStyle/>
        <a:p>
          <a:endParaRPr lang="en-US"/>
        </a:p>
      </dgm:t>
    </dgm:pt>
    <dgm:pt modelId="{E5629D39-9E60-4FEE-8B6E-FC0B6241D12D}" type="pres">
      <dgm:prSet presAssocID="{3CC8B8C7-6B11-48A1-BB30-1475F10AD264}" presName="diagram" presStyleCnt="0">
        <dgm:presLayoutVars>
          <dgm:dir/>
          <dgm:resizeHandles val="exact"/>
        </dgm:presLayoutVars>
      </dgm:prSet>
      <dgm:spPr/>
    </dgm:pt>
    <dgm:pt modelId="{9042EF30-7551-4C56-94A4-4E7FAD248164}" type="pres">
      <dgm:prSet presAssocID="{09F765AA-DDA9-487F-B285-86987C6E4098}" presName="node" presStyleLbl="node1" presStyleIdx="0" presStyleCnt="8">
        <dgm:presLayoutVars>
          <dgm:bulletEnabled val="1"/>
        </dgm:presLayoutVars>
      </dgm:prSet>
      <dgm:spPr/>
    </dgm:pt>
    <dgm:pt modelId="{6FA10017-7FFE-4786-A625-CE3D6675EAE5}" type="pres">
      <dgm:prSet presAssocID="{87AC21AB-8438-4234-BAEA-8777AB571C2C}" presName="sibTrans" presStyleCnt="0"/>
      <dgm:spPr/>
    </dgm:pt>
    <dgm:pt modelId="{300905CD-A5C9-4215-B601-882C136347CE}" type="pres">
      <dgm:prSet presAssocID="{2A50FDD1-BB15-41E9-A149-B2354E2D225D}" presName="node" presStyleLbl="node1" presStyleIdx="1" presStyleCnt="8">
        <dgm:presLayoutVars>
          <dgm:bulletEnabled val="1"/>
        </dgm:presLayoutVars>
      </dgm:prSet>
      <dgm:spPr/>
    </dgm:pt>
    <dgm:pt modelId="{7174A797-57D3-43C2-AEDC-74B81FA2AE04}" type="pres">
      <dgm:prSet presAssocID="{53AEDBB1-454B-4024-AEBE-C4CEB25D3CE8}" presName="sibTrans" presStyleCnt="0"/>
      <dgm:spPr/>
    </dgm:pt>
    <dgm:pt modelId="{8542A3E5-46C4-49E2-B9C3-C48E87D9748D}" type="pres">
      <dgm:prSet presAssocID="{837C8BF2-98CF-42C4-B796-0181954A61A3}" presName="node" presStyleLbl="node1" presStyleIdx="2" presStyleCnt="8">
        <dgm:presLayoutVars>
          <dgm:bulletEnabled val="1"/>
        </dgm:presLayoutVars>
      </dgm:prSet>
      <dgm:spPr/>
    </dgm:pt>
    <dgm:pt modelId="{D122167B-473F-459D-B2B1-5188C50808E1}" type="pres">
      <dgm:prSet presAssocID="{E062CD55-0F8E-41A8-8084-AFA91D0AEDD5}" presName="sibTrans" presStyleCnt="0"/>
      <dgm:spPr/>
    </dgm:pt>
    <dgm:pt modelId="{F854A5BB-9580-4E4A-A3F5-D686163A795B}" type="pres">
      <dgm:prSet presAssocID="{9ADFCF7A-B92F-479B-97EB-22CAA5C845D5}" presName="node" presStyleLbl="node1" presStyleIdx="3" presStyleCnt="8">
        <dgm:presLayoutVars>
          <dgm:bulletEnabled val="1"/>
        </dgm:presLayoutVars>
      </dgm:prSet>
      <dgm:spPr/>
    </dgm:pt>
    <dgm:pt modelId="{8FE95979-4C35-465F-860B-F03B254DAFD8}" type="pres">
      <dgm:prSet presAssocID="{ABA2AAEE-7238-4800-917E-D120A844207C}" presName="sibTrans" presStyleCnt="0"/>
      <dgm:spPr/>
    </dgm:pt>
    <dgm:pt modelId="{EBF8E005-3346-4232-9FE1-7C14C474E3C6}" type="pres">
      <dgm:prSet presAssocID="{361EBE44-0FC5-4BF7-939B-EB4948581001}" presName="node" presStyleLbl="node1" presStyleIdx="4" presStyleCnt="8">
        <dgm:presLayoutVars>
          <dgm:bulletEnabled val="1"/>
        </dgm:presLayoutVars>
      </dgm:prSet>
      <dgm:spPr/>
    </dgm:pt>
    <dgm:pt modelId="{1D487E4F-0981-4D67-B20F-27F6B0A03666}" type="pres">
      <dgm:prSet presAssocID="{8DAA1D9C-5CF6-4FC9-B5B4-27B820EBCEEE}" presName="sibTrans" presStyleCnt="0"/>
      <dgm:spPr/>
    </dgm:pt>
    <dgm:pt modelId="{19479F2B-B8CC-45C0-BC39-142A15ABC30D}" type="pres">
      <dgm:prSet presAssocID="{1C18A87F-5A28-45F9-A53F-E9F9D6579831}" presName="node" presStyleLbl="node1" presStyleIdx="5" presStyleCnt="8">
        <dgm:presLayoutVars>
          <dgm:bulletEnabled val="1"/>
        </dgm:presLayoutVars>
      </dgm:prSet>
      <dgm:spPr/>
    </dgm:pt>
    <dgm:pt modelId="{66357CD9-753B-40E2-96C4-B8578FD18E47}" type="pres">
      <dgm:prSet presAssocID="{A582C2F1-1D64-482D-991C-1ADB1A62A8A0}" presName="sibTrans" presStyleCnt="0"/>
      <dgm:spPr/>
    </dgm:pt>
    <dgm:pt modelId="{BA4F398D-7422-4DFB-8D13-56E94BC2FD57}" type="pres">
      <dgm:prSet presAssocID="{80C6CEAB-90B5-464B-9112-B19119D1AAB2}" presName="node" presStyleLbl="node1" presStyleIdx="6" presStyleCnt="8">
        <dgm:presLayoutVars>
          <dgm:bulletEnabled val="1"/>
        </dgm:presLayoutVars>
      </dgm:prSet>
      <dgm:spPr/>
    </dgm:pt>
    <dgm:pt modelId="{624017C4-28F1-4EF3-B2BA-EF4A5C4A96CC}" type="pres">
      <dgm:prSet presAssocID="{766C71B6-F079-4146-9DC1-157D79D21ABC}" presName="sibTrans" presStyleCnt="0"/>
      <dgm:spPr/>
    </dgm:pt>
    <dgm:pt modelId="{24578095-02A7-4A94-94CE-6623D18ED22D}" type="pres">
      <dgm:prSet presAssocID="{906F3696-57C6-4224-8084-305FAE17666B}" presName="node" presStyleLbl="node1" presStyleIdx="7" presStyleCnt="8">
        <dgm:presLayoutVars>
          <dgm:bulletEnabled val="1"/>
        </dgm:presLayoutVars>
      </dgm:prSet>
      <dgm:spPr/>
    </dgm:pt>
  </dgm:ptLst>
  <dgm:cxnLst>
    <dgm:cxn modelId="{DC474F09-7D59-436D-A8F2-C41A30079551}" type="presOf" srcId="{09F765AA-DDA9-487F-B285-86987C6E4098}" destId="{9042EF30-7551-4C56-94A4-4E7FAD248164}" srcOrd="0" destOrd="0" presId="urn:microsoft.com/office/officeart/2005/8/layout/default"/>
    <dgm:cxn modelId="{2595280A-1AA2-40A8-AFE3-867F9ACC42FB}" srcId="{3CC8B8C7-6B11-48A1-BB30-1475F10AD264}" destId="{09F765AA-DDA9-487F-B285-86987C6E4098}" srcOrd="0" destOrd="0" parTransId="{7D844759-4C27-41D2-B570-3E3928F4350D}" sibTransId="{87AC21AB-8438-4234-BAEA-8777AB571C2C}"/>
    <dgm:cxn modelId="{A5225514-6958-4776-AF7F-C262A54CDBAB}" type="presOf" srcId="{9ADFCF7A-B92F-479B-97EB-22CAA5C845D5}" destId="{F854A5BB-9580-4E4A-A3F5-D686163A795B}" srcOrd="0" destOrd="0" presId="urn:microsoft.com/office/officeart/2005/8/layout/default"/>
    <dgm:cxn modelId="{2FBCD62A-590B-4545-B3A9-4A1F63886582}" type="presOf" srcId="{837C8BF2-98CF-42C4-B796-0181954A61A3}" destId="{8542A3E5-46C4-49E2-B9C3-C48E87D9748D}" srcOrd="0" destOrd="0" presId="urn:microsoft.com/office/officeart/2005/8/layout/default"/>
    <dgm:cxn modelId="{22B1832D-E96E-42D7-AE1D-2023AD5AFA00}" type="presOf" srcId="{2A50FDD1-BB15-41E9-A149-B2354E2D225D}" destId="{300905CD-A5C9-4215-B601-882C136347CE}" srcOrd="0" destOrd="0" presId="urn:microsoft.com/office/officeart/2005/8/layout/default"/>
    <dgm:cxn modelId="{A8E8B83D-3151-4942-B478-764980911D93}" srcId="{3CC8B8C7-6B11-48A1-BB30-1475F10AD264}" destId="{361EBE44-0FC5-4BF7-939B-EB4948581001}" srcOrd="4" destOrd="0" parTransId="{6BC2F447-E2DF-45D7-AD10-8F6F95178EE7}" sibTransId="{8DAA1D9C-5CF6-4FC9-B5B4-27B820EBCEEE}"/>
    <dgm:cxn modelId="{01D5855F-17F6-4BE5-A8C3-255F6E9F632B}" type="presOf" srcId="{906F3696-57C6-4224-8084-305FAE17666B}" destId="{24578095-02A7-4A94-94CE-6623D18ED22D}" srcOrd="0" destOrd="0" presId="urn:microsoft.com/office/officeart/2005/8/layout/default"/>
    <dgm:cxn modelId="{25B98365-DDCD-4179-A5D9-46D6B50F8F50}" srcId="{3CC8B8C7-6B11-48A1-BB30-1475F10AD264}" destId="{906F3696-57C6-4224-8084-305FAE17666B}" srcOrd="7" destOrd="0" parTransId="{8E8D702F-F79C-4579-9F9A-8292D69B2AB0}" sibTransId="{DB38755B-79CE-4C78-AF58-5D4CEED0552E}"/>
    <dgm:cxn modelId="{66E18F73-494D-4996-AF9B-B90AAE212DC2}" srcId="{3CC8B8C7-6B11-48A1-BB30-1475F10AD264}" destId="{80C6CEAB-90B5-464B-9112-B19119D1AAB2}" srcOrd="6" destOrd="0" parTransId="{736A8863-CD27-4800-AA2C-57542838DF77}" sibTransId="{766C71B6-F079-4146-9DC1-157D79D21ABC}"/>
    <dgm:cxn modelId="{CE9C8EB1-518A-4A2C-9477-67C005F138CB}" type="presOf" srcId="{1C18A87F-5A28-45F9-A53F-E9F9D6579831}" destId="{19479F2B-B8CC-45C0-BC39-142A15ABC30D}" srcOrd="0" destOrd="0" presId="urn:microsoft.com/office/officeart/2005/8/layout/default"/>
    <dgm:cxn modelId="{CE35CAB3-75A1-4102-B4A0-81E4DB8840DA}" srcId="{3CC8B8C7-6B11-48A1-BB30-1475F10AD264}" destId="{9ADFCF7A-B92F-479B-97EB-22CAA5C845D5}" srcOrd="3" destOrd="0" parTransId="{0318B99B-0390-40F0-8EAD-39764B393A4A}" sibTransId="{ABA2AAEE-7238-4800-917E-D120A844207C}"/>
    <dgm:cxn modelId="{1B534EC0-68D5-498D-BE95-35A8A9CBBBE9}" type="presOf" srcId="{80C6CEAB-90B5-464B-9112-B19119D1AAB2}" destId="{BA4F398D-7422-4DFB-8D13-56E94BC2FD57}" srcOrd="0" destOrd="0" presId="urn:microsoft.com/office/officeart/2005/8/layout/default"/>
    <dgm:cxn modelId="{2BFFD9C2-29F0-43C1-8077-1DDB2FFDFD77}" type="presOf" srcId="{3CC8B8C7-6B11-48A1-BB30-1475F10AD264}" destId="{E5629D39-9E60-4FEE-8B6E-FC0B6241D12D}" srcOrd="0" destOrd="0" presId="urn:microsoft.com/office/officeart/2005/8/layout/default"/>
    <dgm:cxn modelId="{790253D2-120E-494A-BCBF-59AAB85503B9}" srcId="{3CC8B8C7-6B11-48A1-BB30-1475F10AD264}" destId="{1C18A87F-5A28-45F9-A53F-E9F9D6579831}" srcOrd="5" destOrd="0" parTransId="{11A5E399-FE57-4A80-B68E-3119E15638AC}" sibTransId="{A582C2F1-1D64-482D-991C-1ADB1A62A8A0}"/>
    <dgm:cxn modelId="{10C7ECD8-E375-49ED-93CB-F688B3598451}" type="presOf" srcId="{361EBE44-0FC5-4BF7-939B-EB4948581001}" destId="{EBF8E005-3346-4232-9FE1-7C14C474E3C6}" srcOrd="0" destOrd="0" presId="urn:microsoft.com/office/officeart/2005/8/layout/default"/>
    <dgm:cxn modelId="{A345DCEA-98AB-44EA-9079-2BFBA019D334}" srcId="{3CC8B8C7-6B11-48A1-BB30-1475F10AD264}" destId="{837C8BF2-98CF-42C4-B796-0181954A61A3}" srcOrd="2" destOrd="0" parTransId="{742B2168-D2B7-432B-963F-BEEC7EF9E659}" sibTransId="{E062CD55-0F8E-41A8-8084-AFA91D0AEDD5}"/>
    <dgm:cxn modelId="{F633F4F5-955F-4B60-9B17-F4B0F84DEF56}" srcId="{3CC8B8C7-6B11-48A1-BB30-1475F10AD264}" destId="{2A50FDD1-BB15-41E9-A149-B2354E2D225D}" srcOrd="1" destOrd="0" parTransId="{4FCBC60F-ECF0-45FB-840E-EF295E0A3245}" sibTransId="{53AEDBB1-454B-4024-AEBE-C4CEB25D3CE8}"/>
    <dgm:cxn modelId="{09A4794E-F911-471A-8A21-CA6CBB0E1D4B}" type="presParOf" srcId="{E5629D39-9E60-4FEE-8B6E-FC0B6241D12D}" destId="{9042EF30-7551-4C56-94A4-4E7FAD248164}" srcOrd="0" destOrd="0" presId="urn:microsoft.com/office/officeart/2005/8/layout/default"/>
    <dgm:cxn modelId="{6836DCDE-3377-4A1E-B22D-2F8B4EADBAEF}" type="presParOf" srcId="{E5629D39-9E60-4FEE-8B6E-FC0B6241D12D}" destId="{6FA10017-7FFE-4786-A625-CE3D6675EAE5}" srcOrd="1" destOrd="0" presId="urn:microsoft.com/office/officeart/2005/8/layout/default"/>
    <dgm:cxn modelId="{D10818AF-F597-4394-A9B6-8892A62091CA}" type="presParOf" srcId="{E5629D39-9E60-4FEE-8B6E-FC0B6241D12D}" destId="{300905CD-A5C9-4215-B601-882C136347CE}" srcOrd="2" destOrd="0" presId="urn:microsoft.com/office/officeart/2005/8/layout/default"/>
    <dgm:cxn modelId="{6700DA47-8E8A-4038-91C9-2F1F75F78F9D}" type="presParOf" srcId="{E5629D39-9E60-4FEE-8B6E-FC0B6241D12D}" destId="{7174A797-57D3-43C2-AEDC-74B81FA2AE04}" srcOrd="3" destOrd="0" presId="urn:microsoft.com/office/officeart/2005/8/layout/default"/>
    <dgm:cxn modelId="{905EF746-59C6-43D0-90DF-73D77BE11F6E}" type="presParOf" srcId="{E5629D39-9E60-4FEE-8B6E-FC0B6241D12D}" destId="{8542A3E5-46C4-49E2-B9C3-C48E87D9748D}" srcOrd="4" destOrd="0" presId="urn:microsoft.com/office/officeart/2005/8/layout/default"/>
    <dgm:cxn modelId="{7D75CBC2-3B1D-4FE0-A4E8-EE0AAF085CF1}" type="presParOf" srcId="{E5629D39-9E60-4FEE-8B6E-FC0B6241D12D}" destId="{D122167B-473F-459D-B2B1-5188C50808E1}" srcOrd="5" destOrd="0" presId="urn:microsoft.com/office/officeart/2005/8/layout/default"/>
    <dgm:cxn modelId="{ED91B9AE-D312-4208-AA3C-FE266888270F}" type="presParOf" srcId="{E5629D39-9E60-4FEE-8B6E-FC0B6241D12D}" destId="{F854A5BB-9580-4E4A-A3F5-D686163A795B}" srcOrd="6" destOrd="0" presId="urn:microsoft.com/office/officeart/2005/8/layout/default"/>
    <dgm:cxn modelId="{C950BA2F-6792-45AE-BE78-CF944C3BBF86}" type="presParOf" srcId="{E5629D39-9E60-4FEE-8B6E-FC0B6241D12D}" destId="{8FE95979-4C35-465F-860B-F03B254DAFD8}" srcOrd="7" destOrd="0" presId="urn:microsoft.com/office/officeart/2005/8/layout/default"/>
    <dgm:cxn modelId="{17C91DC9-19C6-48B4-A4F8-0156C3E42C1A}" type="presParOf" srcId="{E5629D39-9E60-4FEE-8B6E-FC0B6241D12D}" destId="{EBF8E005-3346-4232-9FE1-7C14C474E3C6}" srcOrd="8" destOrd="0" presId="urn:microsoft.com/office/officeart/2005/8/layout/default"/>
    <dgm:cxn modelId="{1FFC944F-CD2F-42FA-B5A3-88F2CA26D3E0}" type="presParOf" srcId="{E5629D39-9E60-4FEE-8B6E-FC0B6241D12D}" destId="{1D487E4F-0981-4D67-B20F-27F6B0A03666}" srcOrd="9" destOrd="0" presId="urn:microsoft.com/office/officeart/2005/8/layout/default"/>
    <dgm:cxn modelId="{F94737CC-1D20-449E-8F1C-21238422781F}" type="presParOf" srcId="{E5629D39-9E60-4FEE-8B6E-FC0B6241D12D}" destId="{19479F2B-B8CC-45C0-BC39-142A15ABC30D}" srcOrd="10" destOrd="0" presId="urn:microsoft.com/office/officeart/2005/8/layout/default"/>
    <dgm:cxn modelId="{358ED730-D4DD-4E64-A170-30FEE089C707}" type="presParOf" srcId="{E5629D39-9E60-4FEE-8B6E-FC0B6241D12D}" destId="{66357CD9-753B-40E2-96C4-B8578FD18E47}" srcOrd="11" destOrd="0" presId="urn:microsoft.com/office/officeart/2005/8/layout/default"/>
    <dgm:cxn modelId="{6002081F-9994-42A2-A284-7540B4950B29}" type="presParOf" srcId="{E5629D39-9E60-4FEE-8B6E-FC0B6241D12D}" destId="{BA4F398D-7422-4DFB-8D13-56E94BC2FD57}" srcOrd="12" destOrd="0" presId="urn:microsoft.com/office/officeart/2005/8/layout/default"/>
    <dgm:cxn modelId="{318E14C4-8FE3-4B32-ADDF-24C994791A65}" type="presParOf" srcId="{E5629D39-9E60-4FEE-8B6E-FC0B6241D12D}" destId="{624017C4-28F1-4EF3-B2BA-EF4A5C4A96CC}" srcOrd="13" destOrd="0" presId="urn:microsoft.com/office/officeart/2005/8/layout/default"/>
    <dgm:cxn modelId="{45F2A575-299B-417C-866E-E183E245D056}" type="presParOf" srcId="{E5629D39-9E60-4FEE-8B6E-FC0B6241D12D}" destId="{24578095-02A7-4A94-94CE-6623D18ED22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C9C67-4243-440D-8532-54FB24274E69}">
      <dsp:nvSpPr>
        <dsp:cNvPr id="0" name=""/>
        <dsp:cNvSpPr/>
      </dsp:nvSpPr>
      <dsp:spPr>
        <a:xfrm>
          <a:off x="0" y="0"/>
          <a:ext cx="5260803" cy="94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Bireyin kariyer yolculuğunun hangi duraklardan oluştuğunu ve bu yolculuğun devam edebilmesi ve geliştirilmesi için neler yaptığını gösteren yazılı dökümandır.</a:t>
          </a:r>
          <a:endParaRPr lang="en-US" sz="1400" kern="1200"/>
        </a:p>
      </dsp:txBody>
      <dsp:txXfrm>
        <a:off x="27756" y="27756"/>
        <a:ext cx="4127327" cy="892148"/>
      </dsp:txXfrm>
    </dsp:sp>
    <dsp:sp modelId="{EC654276-B38D-4FAC-9760-AB23C7CD9563}">
      <dsp:nvSpPr>
        <dsp:cNvPr id="0" name=""/>
        <dsp:cNvSpPr/>
      </dsp:nvSpPr>
      <dsp:spPr>
        <a:xfrm>
          <a:off x="392852" y="1079279"/>
          <a:ext cx="5260803" cy="94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Bir kimsenin doğumundan yaşadığı güne kadar geçirdiği belli başlı evreleri içeren yazı, hayat hikayesi, hayat/yaşam öyküsü, hal tercümesi ve biyografi(TDK).</a:t>
          </a:r>
          <a:endParaRPr lang="en-US" sz="1400" kern="1200"/>
        </a:p>
      </dsp:txBody>
      <dsp:txXfrm>
        <a:off x="420608" y="1107035"/>
        <a:ext cx="4196459" cy="892148"/>
      </dsp:txXfrm>
    </dsp:sp>
    <dsp:sp modelId="{25DF9252-E645-4429-9347-95BAF9EB38F1}">
      <dsp:nvSpPr>
        <dsp:cNvPr id="0" name=""/>
        <dsp:cNvSpPr/>
      </dsp:nvSpPr>
      <dsp:spPr>
        <a:xfrm>
          <a:off x="785704" y="2158559"/>
          <a:ext cx="5260803" cy="94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Çalışma hayatı açısından, kişinin yaşamının sadece çalışma yaşamına etkisi olan unsurları ve çalışma yaşamı ilgili kesitleri dikkate alır.</a:t>
          </a:r>
          <a:endParaRPr lang="en-US" sz="1400" kern="1200"/>
        </a:p>
      </dsp:txBody>
      <dsp:txXfrm>
        <a:off x="813460" y="2186315"/>
        <a:ext cx="4196459" cy="892148"/>
      </dsp:txXfrm>
    </dsp:sp>
    <dsp:sp modelId="{631638CE-8391-4355-A0E1-7D4933F8F544}">
      <dsp:nvSpPr>
        <dsp:cNvPr id="0" name=""/>
        <dsp:cNvSpPr/>
      </dsp:nvSpPr>
      <dsp:spPr>
        <a:xfrm>
          <a:off x="1178556" y="3237839"/>
          <a:ext cx="5260803" cy="94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Bireysel kariyer planlamanın ilk adımıdır. </a:t>
          </a:r>
          <a:endParaRPr lang="en-US" sz="1400" kern="1200"/>
        </a:p>
      </dsp:txBody>
      <dsp:txXfrm>
        <a:off x="1206312" y="3265595"/>
        <a:ext cx="4196459" cy="892148"/>
      </dsp:txXfrm>
    </dsp:sp>
    <dsp:sp modelId="{8A59A9BE-AEF3-48B7-8F5E-44EC327AE04D}">
      <dsp:nvSpPr>
        <dsp:cNvPr id="0" name=""/>
        <dsp:cNvSpPr/>
      </dsp:nvSpPr>
      <dsp:spPr>
        <a:xfrm>
          <a:off x="1571408" y="4317118"/>
          <a:ext cx="5260803" cy="94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Bireyin çalışma hayatı açısından vitrinidir.</a:t>
          </a:r>
          <a:endParaRPr lang="en-US" sz="1400" kern="1200"/>
        </a:p>
      </dsp:txBody>
      <dsp:txXfrm>
        <a:off x="1599164" y="4344874"/>
        <a:ext cx="4196459" cy="892148"/>
      </dsp:txXfrm>
    </dsp:sp>
    <dsp:sp modelId="{467936F7-E807-4F83-9DFA-1995A6EF1B61}">
      <dsp:nvSpPr>
        <dsp:cNvPr id="0" name=""/>
        <dsp:cNvSpPr/>
      </dsp:nvSpPr>
      <dsp:spPr>
        <a:xfrm>
          <a:off x="4644824" y="692318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783419" y="692318"/>
        <a:ext cx="338789" cy="463524"/>
      </dsp:txXfrm>
    </dsp:sp>
    <dsp:sp modelId="{FC08DFA8-6FCA-4252-B105-0EDB96D6778F}">
      <dsp:nvSpPr>
        <dsp:cNvPr id="0" name=""/>
        <dsp:cNvSpPr/>
      </dsp:nvSpPr>
      <dsp:spPr>
        <a:xfrm>
          <a:off x="5037676" y="1771598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09552"/>
            <a:satOff val="-13952"/>
            <a:lumOff val="-98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309552"/>
              <a:satOff val="-13952"/>
              <a:lumOff val="-9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176271" y="1771598"/>
        <a:ext cx="338789" cy="463524"/>
      </dsp:txXfrm>
    </dsp:sp>
    <dsp:sp modelId="{9660D50C-5E35-472F-B5A4-A717995058B9}">
      <dsp:nvSpPr>
        <dsp:cNvPr id="0" name=""/>
        <dsp:cNvSpPr/>
      </dsp:nvSpPr>
      <dsp:spPr>
        <a:xfrm>
          <a:off x="5430528" y="2835083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19104"/>
            <a:satOff val="-27904"/>
            <a:lumOff val="-196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619104"/>
              <a:satOff val="-27904"/>
              <a:lumOff val="-19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569123" y="2835083"/>
        <a:ext cx="338789" cy="463524"/>
      </dsp:txXfrm>
    </dsp:sp>
    <dsp:sp modelId="{81F962D4-263F-40F2-8985-4CDC5933E0ED}">
      <dsp:nvSpPr>
        <dsp:cNvPr id="0" name=""/>
        <dsp:cNvSpPr/>
      </dsp:nvSpPr>
      <dsp:spPr>
        <a:xfrm>
          <a:off x="5823380" y="3924892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961975" y="3924892"/>
        <a:ext cx="338789" cy="463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F0352-B80B-4320-A772-3BC04B1D7FB3}">
      <dsp:nvSpPr>
        <dsp:cNvPr id="0" name=""/>
        <dsp:cNvSpPr/>
      </dsp:nvSpPr>
      <dsp:spPr>
        <a:xfrm>
          <a:off x="0" y="0"/>
          <a:ext cx="5807380" cy="1579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Bireyin işletmeye veya başvurulan işe uygunluğunu gösteren bir sunumdur.</a:t>
          </a:r>
          <a:endParaRPr lang="en-US" sz="1900" kern="1200"/>
        </a:p>
      </dsp:txBody>
      <dsp:txXfrm>
        <a:off x="46260" y="46260"/>
        <a:ext cx="4103048" cy="1486913"/>
      </dsp:txXfrm>
    </dsp:sp>
    <dsp:sp modelId="{63E58CBF-5ECA-469D-AF87-E0ED612FA336}">
      <dsp:nvSpPr>
        <dsp:cNvPr id="0" name=""/>
        <dsp:cNvSpPr/>
      </dsp:nvSpPr>
      <dsp:spPr>
        <a:xfrm>
          <a:off x="512415" y="1842672"/>
          <a:ext cx="5807380" cy="1579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Kişilerin eğitim, deneyim ve özelliklerini gösteren özet bilgidir.</a:t>
          </a:r>
          <a:endParaRPr lang="en-US" sz="1900" kern="1200"/>
        </a:p>
      </dsp:txBody>
      <dsp:txXfrm>
        <a:off x="558675" y="1888932"/>
        <a:ext cx="4175812" cy="1486913"/>
      </dsp:txXfrm>
    </dsp:sp>
    <dsp:sp modelId="{EFF982D9-5DE1-4D3B-94CE-211F952C7321}">
      <dsp:nvSpPr>
        <dsp:cNvPr id="0" name=""/>
        <dsp:cNvSpPr/>
      </dsp:nvSpPr>
      <dsp:spPr>
        <a:xfrm>
          <a:off x="1024831" y="3685345"/>
          <a:ext cx="5807380" cy="15794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İşletmelerin iş ilanlarına başvuran adayların pozisyon için gerekli olan özelliklere sahip olup olmadığına ilişkin değerlendirme yapmalarını sağlar</a:t>
          </a:r>
          <a:endParaRPr lang="en-US" sz="1900" kern="1200"/>
        </a:p>
      </dsp:txBody>
      <dsp:txXfrm>
        <a:off x="1071091" y="3731605"/>
        <a:ext cx="4175812" cy="1486913"/>
      </dsp:txXfrm>
    </dsp:sp>
    <dsp:sp modelId="{18E5F01A-98E9-48AA-958A-AA4E111988FD}">
      <dsp:nvSpPr>
        <dsp:cNvPr id="0" name=""/>
        <dsp:cNvSpPr/>
      </dsp:nvSpPr>
      <dsp:spPr>
        <a:xfrm>
          <a:off x="4780748" y="1197737"/>
          <a:ext cx="1026631" cy="1026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11740" y="1197737"/>
        <a:ext cx="564647" cy="772540"/>
      </dsp:txXfrm>
    </dsp:sp>
    <dsp:sp modelId="{9A3E8B0D-EDA5-4228-9A4F-E4CA3E4855D4}">
      <dsp:nvSpPr>
        <dsp:cNvPr id="0" name=""/>
        <dsp:cNvSpPr/>
      </dsp:nvSpPr>
      <dsp:spPr>
        <a:xfrm>
          <a:off x="5293164" y="3029880"/>
          <a:ext cx="1026631" cy="1026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24156" y="3029880"/>
        <a:ext cx="564647" cy="772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0B39E-C1CA-43A6-88AD-9A6A80B56190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C11C1-B8B3-4DCF-B8DF-C63A339B78F7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B9A3A-B9CB-48D2-BD4E-9E58F53E4A27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Profesyonel iş yaşamında kullanılan özgeçmiş türüdür</a:t>
          </a:r>
          <a:endParaRPr lang="en-US" sz="2200" kern="1200"/>
        </a:p>
      </dsp:txBody>
      <dsp:txXfrm>
        <a:off x="1736952" y="642"/>
        <a:ext cx="5095259" cy="1503855"/>
      </dsp:txXfrm>
    </dsp:sp>
    <dsp:sp modelId="{40BC1EE0-BEED-448D-B1DC-BFCB1EF64E91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4B14F-0854-444E-BA2C-E81A49CA0D41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EE21E-1770-4AFA-AEAC-4827B40F7D08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Kişinin özgeçmişinde yer alan deneyim ve becerilerinin sistematik olarak bir özet halinde sunumudur</a:t>
          </a:r>
          <a:endParaRPr lang="en-US" sz="2200" kern="1200"/>
        </a:p>
      </dsp:txBody>
      <dsp:txXfrm>
        <a:off x="1736952" y="1880461"/>
        <a:ext cx="5095259" cy="1503855"/>
      </dsp:txXfrm>
    </dsp:sp>
    <dsp:sp modelId="{04147B85-CE85-45D9-8DB6-05F666FA2A81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2D653-CCA0-4855-8594-706BD464DA4D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B84A-135B-4FDB-9E10-405888A455A7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Tam bir özgeçmişin 1-2 sayfadan oluşan özet biçimidir</a:t>
          </a:r>
          <a:endParaRPr lang="en-US" sz="2200" kern="1200"/>
        </a:p>
      </dsp:txBody>
      <dsp:txXfrm>
        <a:off x="1736952" y="3760280"/>
        <a:ext cx="5095259" cy="1503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50285-B9D7-4AB4-9E6A-B9E0AF5B1C99}">
      <dsp:nvSpPr>
        <dsp:cNvPr id="0" name=""/>
        <dsp:cNvSpPr/>
      </dsp:nvSpPr>
      <dsp:spPr>
        <a:xfrm>
          <a:off x="0" y="297789"/>
          <a:ext cx="683221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416560" rIns="5302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Ad-Soyad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Doğum Tarihi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İletişim Bilgileri(Telefon – E-posta)</a:t>
          </a:r>
          <a:endParaRPr lang="en-US" sz="2000" kern="1200"/>
        </a:p>
      </dsp:txBody>
      <dsp:txXfrm>
        <a:off x="0" y="297789"/>
        <a:ext cx="6832212" cy="1512000"/>
      </dsp:txXfrm>
    </dsp:sp>
    <dsp:sp modelId="{95DC6036-582B-465C-9103-BE395E3F39FC}">
      <dsp:nvSpPr>
        <dsp:cNvPr id="0" name=""/>
        <dsp:cNvSpPr/>
      </dsp:nvSpPr>
      <dsp:spPr>
        <a:xfrm>
          <a:off x="341610" y="2589"/>
          <a:ext cx="4782548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1. Kişisel Bilgiler</a:t>
          </a:r>
          <a:endParaRPr lang="en-US" sz="2000" kern="1200"/>
        </a:p>
      </dsp:txBody>
      <dsp:txXfrm>
        <a:off x="370431" y="31410"/>
        <a:ext cx="4724906" cy="532758"/>
      </dsp:txXfrm>
    </dsp:sp>
    <dsp:sp modelId="{9ECF7EC0-70B0-485D-B2FD-A18A24D34DEE}">
      <dsp:nvSpPr>
        <dsp:cNvPr id="0" name=""/>
        <dsp:cNvSpPr/>
      </dsp:nvSpPr>
      <dsp:spPr>
        <a:xfrm>
          <a:off x="0" y="2212989"/>
          <a:ext cx="683221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416560" rIns="5302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Açık, kısa ve anlaşılır olmalıdır</a:t>
          </a:r>
          <a:endParaRPr lang="en-US" sz="2000" kern="1200"/>
        </a:p>
      </dsp:txBody>
      <dsp:txXfrm>
        <a:off x="0" y="2212989"/>
        <a:ext cx="6832212" cy="850500"/>
      </dsp:txXfrm>
    </dsp:sp>
    <dsp:sp modelId="{87E711DF-15E8-4283-BFB2-447A16AE5A3F}">
      <dsp:nvSpPr>
        <dsp:cNvPr id="0" name=""/>
        <dsp:cNvSpPr/>
      </dsp:nvSpPr>
      <dsp:spPr>
        <a:xfrm>
          <a:off x="341610" y="1917789"/>
          <a:ext cx="4782548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2. Kariyer Hedefi</a:t>
          </a:r>
          <a:endParaRPr lang="en-US" sz="2000" kern="1200"/>
        </a:p>
      </dsp:txBody>
      <dsp:txXfrm>
        <a:off x="370431" y="1946610"/>
        <a:ext cx="4724906" cy="532758"/>
      </dsp:txXfrm>
    </dsp:sp>
    <dsp:sp modelId="{E9EAD3C1-E867-4C75-A476-358E95F9696C}">
      <dsp:nvSpPr>
        <dsp:cNvPr id="0" name=""/>
        <dsp:cNvSpPr/>
      </dsp:nvSpPr>
      <dsp:spPr>
        <a:xfrm>
          <a:off x="0" y="3466689"/>
          <a:ext cx="6832212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416560" rIns="5302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En son iş deneyiminden başlanmalıdır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Kronolojik sıraya göre düzenlemelidir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000" kern="1200"/>
            <a:t>Çalışılan işletme adı, unvanı ve çalışılan tarih aralığı önemlidir</a:t>
          </a:r>
          <a:endParaRPr lang="en-US" sz="2000" kern="1200"/>
        </a:p>
      </dsp:txBody>
      <dsp:txXfrm>
        <a:off x="0" y="3466689"/>
        <a:ext cx="6832212" cy="1795500"/>
      </dsp:txXfrm>
    </dsp:sp>
    <dsp:sp modelId="{0742BB8A-C31C-4513-96CC-6BC736AD3FB1}">
      <dsp:nvSpPr>
        <dsp:cNvPr id="0" name=""/>
        <dsp:cNvSpPr/>
      </dsp:nvSpPr>
      <dsp:spPr>
        <a:xfrm>
          <a:off x="341610" y="3171489"/>
          <a:ext cx="4782548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3. İş Deneyimi</a:t>
          </a:r>
          <a:endParaRPr lang="en-US" sz="2000" kern="1200"/>
        </a:p>
      </dsp:txBody>
      <dsp:txXfrm>
        <a:off x="370431" y="3200310"/>
        <a:ext cx="4724906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50285-B9D7-4AB4-9E6A-B9E0AF5B1C99}">
      <dsp:nvSpPr>
        <dsp:cNvPr id="0" name=""/>
        <dsp:cNvSpPr/>
      </dsp:nvSpPr>
      <dsp:spPr>
        <a:xfrm>
          <a:off x="0" y="276099"/>
          <a:ext cx="6832212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74904" rIns="5302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 dirty="0"/>
            <a:t>En son mezun olunan okul ve bölüm yazılı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 dirty="0"/>
            <a:t>Geçmişe yönelik olarak kronolojik sıra takip edilmelidir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 dirty="0"/>
            <a:t>Eğitim kurumlarında geçirilen tarihler yazılmalıdır</a:t>
          </a:r>
          <a:endParaRPr lang="en-US" sz="1800" kern="1200" dirty="0"/>
        </a:p>
      </dsp:txBody>
      <dsp:txXfrm>
        <a:off x="0" y="276099"/>
        <a:ext cx="6832212" cy="1615950"/>
      </dsp:txXfrm>
    </dsp:sp>
    <dsp:sp modelId="{95DC6036-582B-465C-9103-BE395E3F39FC}">
      <dsp:nvSpPr>
        <dsp:cNvPr id="0" name=""/>
        <dsp:cNvSpPr/>
      </dsp:nvSpPr>
      <dsp:spPr>
        <a:xfrm>
          <a:off x="271272" y="0"/>
          <a:ext cx="4782548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4. Eğitim</a:t>
          </a:r>
          <a:endParaRPr lang="en-US" sz="1800" kern="1200" dirty="0"/>
        </a:p>
      </dsp:txBody>
      <dsp:txXfrm>
        <a:off x="297211" y="25939"/>
        <a:ext cx="4730670" cy="479482"/>
      </dsp:txXfrm>
    </dsp:sp>
    <dsp:sp modelId="{9ECF7EC0-70B0-485D-B2FD-A18A24D34DEE}">
      <dsp:nvSpPr>
        <dsp:cNvPr id="0" name=""/>
        <dsp:cNvSpPr/>
      </dsp:nvSpPr>
      <dsp:spPr>
        <a:xfrm>
          <a:off x="0" y="2254929"/>
          <a:ext cx="6832212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74904" rIns="5302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 dirty="0"/>
            <a:t>Kişinin sahip olduğu teknik ve beşeri bilgiler yazılmalı</a:t>
          </a:r>
          <a:endParaRPr lang="en-US" sz="1800" kern="1200" dirty="0"/>
        </a:p>
      </dsp:txBody>
      <dsp:txXfrm>
        <a:off x="0" y="2254929"/>
        <a:ext cx="6832212" cy="1020600"/>
      </dsp:txXfrm>
    </dsp:sp>
    <dsp:sp modelId="{87E711DF-15E8-4283-BFB2-447A16AE5A3F}">
      <dsp:nvSpPr>
        <dsp:cNvPr id="0" name=""/>
        <dsp:cNvSpPr/>
      </dsp:nvSpPr>
      <dsp:spPr>
        <a:xfrm>
          <a:off x="341610" y="1989249"/>
          <a:ext cx="4782548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5. Yetkinlikler</a:t>
          </a:r>
          <a:endParaRPr lang="en-US" sz="1800" kern="1200" dirty="0"/>
        </a:p>
      </dsp:txBody>
      <dsp:txXfrm>
        <a:off x="367549" y="2015188"/>
        <a:ext cx="4730670" cy="479482"/>
      </dsp:txXfrm>
    </dsp:sp>
    <dsp:sp modelId="{E9EAD3C1-E867-4C75-A476-358E95F9696C}">
      <dsp:nvSpPr>
        <dsp:cNvPr id="0" name=""/>
        <dsp:cNvSpPr/>
      </dsp:nvSpPr>
      <dsp:spPr>
        <a:xfrm>
          <a:off x="0" y="3638409"/>
          <a:ext cx="6832212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74904" rIns="5302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 dirty="0"/>
            <a:t>Sahip olunan bilgisayar programları yazılmalıdır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 dirty="0"/>
            <a:t>Sahip olunan yabancı diller belirtilmelidir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 dirty="0"/>
            <a:t>Sahip olunan bilgilerin elde edildiği kurumlar yazılmalı</a:t>
          </a:r>
          <a:endParaRPr lang="en-US" sz="1800" kern="1200" dirty="0"/>
        </a:p>
      </dsp:txBody>
      <dsp:txXfrm>
        <a:off x="0" y="3638409"/>
        <a:ext cx="6832212" cy="1615950"/>
      </dsp:txXfrm>
    </dsp:sp>
    <dsp:sp modelId="{0742BB8A-C31C-4513-96CC-6BC736AD3FB1}">
      <dsp:nvSpPr>
        <dsp:cNvPr id="0" name=""/>
        <dsp:cNvSpPr/>
      </dsp:nvSpPr>
      <dsp:spPr>
        <a:xfrm>
          <a:off x="341610" y="3372729"/>
          <a:ext cx="4782548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6. Bilgisayar ve Yabancı Dil Bilgisi</a:t>
          </a:r>
          <a:endParaRPr lang="en-US" sz="1800" kern="1200" dirty="0"/>
        </a:p>
      </dsp:txBody>
      <dsp:txXfrm>
        <a:off x="367549" y="3398668"/>
        <a:ext cx="4730670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50285-B9D7-4AB4-9E6A-B9E0AF5B1C99}">
      <dsp:nvSpPr>
        <dsp:cNvPr id="0" name=""/>
        <dsp:cNvSpPr/>
      </dsp:nvSpPr>
      <dsp:spPr>
        <a:xfrm>
          <a:off x="0" y="309781"/>
          <a:ext cx="683221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Kişiyi iş hayatında iyi tanıyan kişiler yer almalı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Yeni mezunlar kendilerini tanıyan üniversite hocalarını yazabilir</a:t>
          </a:r>
          <a:endParaRPr lang="en-US" sz="1900" kern="1200" dirty="0"/>
        </a:p>
      </dsp:txBody>
      <dsp:txXfrm>
        <a:off x="0" y="309781"/>
        <a:ext cx="6832212" cy="1376550"/>
      </dsp:txXfrm>
    </dsp:sp>
    <dsp:sp modelId="{95DC6036-582B-465C-9103-BE395E3F39FC}">
      <dsp:nvSpPr>
        <dsp:cNvPr id="0" name=""/>
        <dsp:cNvSpPr/>
      </dsp:nvSpPr>
      <dsp:spPr>
        <a:xfrm>
          <a:off x="271272" y="2616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7. Referanslar</a:t>
          </a:r>
          <a:endParaRPr lang="en-US" sz="1900" kern="1200" dirty="0"/>
        </a:p>
      </dsp:txBody>
      <dsp:txXfrm>
        <a:off x="298652" y="29996"/>
        <a:ext cx="4727788" cy="506120"/>
      </dsp:txXfrm>
    </dsp:sp>
    <dsp:sp modelId="{9ECF7EC0-70B0-485D-B2FD-A18A24D34DEE}">
      <dsp:nvSpPr>
        <dsp:cNvPr id="0" name=""/>
        <dsp:cNvSpPr/>
      </dsp:nvSpPr>
      <dsp:spPr>
        <a:xfrm>
          <a:off x="0" y="2069371"/>
          <a:ext cx="6832212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Kurslar ve Seminerler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Ödüller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Gönüllü Faaliyetler</a:t>
          </a:r>
          <a:endParaRPr lang="en-US" sz="1900" kern="1200" dirty="0"/>
        </a:p>
      </dsp:txBody>
      <dsp:txXfrm>
        <a:off x="0" y="2069371"/>
        <a:ext cx="6832212" cy="1436400"/>
      </dsp:txXfrm>
    </dsp:sp>
    <dsp:sp modelId="{87E711DF-15E8-4283-BFB2-447A16AE5A3F}">
      <dsp:nvSpPr>
        <dsp:cNvPr id="0" name=""/>
        <dsp:cNvSpPr/>
      </dsp:nvSpPr>
      <dsp:spPr>
        <a:xfrm>
          <a:off x="341610" y="1788931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8. Diğer Bilgiler</a:t>
          </a:r>
          <a:endParaRPr lang="en-US" sz="1900" kern="1200" dirty="0"/>
        </a:p>
      </dsp:txBody>
      <dsp:txXfrm>
        <a:off x="368990" y="1816311"/>
        <a:ext cx="4727788" cy="506120"/>
      </dsp:txXfrm>
    </dsp:sp>
    <dsp:sp modelId="{E9EAD3C1-E867-4C75-A476-358E95F9696C}">
      <dsp:nvSpPr>
        <dsp:cNvPr id="0" name=""/>
        <dsp:cNvSpPr/>
      </dsp:nvSpPr>
      <dsp:spPr>
        <a:xfrm>
          <a:off x="0" y="3888811"/>
          <a:ext cx="6832212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Yeni mezunlar kendilerini işe uygun olduklarını anlatacak kişilik özelliklerini yansıtacak hobilerini yazabilir</a:t>
          </a:r>
          <a:endParaRPr lang="en-US" sz="1900" kern="1200" dirty="0"/>
        </a:p>
      </dsp:txBody>
      <dsp:txXfrm>
        <a:off x="0" y="3888811"/>
        <a:ext cx="6832212" cy="1346625"/>
      </dsp:txXfrm>
    </dsp:sp>
    <dsp:sp modelId="{0742BB8A-C31C-4513-96CC-6BC736AD3FB1}">
      <dsp:nvSpPr>
        <dsp:cNvPr id="0" name=""/>
        <dsp:cNvSpPr/>
      </dsp:nvSpPr>
      <dsp:spPr>
        <a:xfrm>
          <a:off x="341610" y="3608372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9. İlgi Alanları (Hobiler)</a:t>
          </a:r>
          <a:endParaRPr lang="en-US" sz="1900" kern="1200" dirty="0"/>
        </a:p>
      </dsp:txBody>
      <dsp:txXfrm>
        <a:off x="368990" y="3635752"/>
        <a:ext cx="4727788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EF30-7551-4C56-94A4-4E7FAD248164}">
      <dsp:nvSpPr>
        <dsp:cNvPr id="0" name=""/>
        <dsp:cNvSpPr/>
      </dsp:nvSpPr>
      <dsp:spPr>
        <a:xfrm>
          <a:off x="2633" y="469205"/>
          <a:ext cx="2088869" cy="12533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Görsel olarak dikkat çekmeli</a:t>
          </a:r>
          <a:endParaRPr lang="en-US" sz="2100" kern="1200"/>
        </a:p>
      </dsp:txBody>
      <dsp:txXfrm>
        <a:off x="2633" y="469205"/>
        <a:ext cx="2088869" cy="1253321"/>
      </dsp:txXfrm>
    </dsp:sp>
    <dsp:sp modelId="{300905CD-A5C9-4215-B601-882C136347CE}">
      <dsp:nvSpPr>
        <dsp:cNvPr id="0" name=""/>
        <dsp:cNvSpPr/>
      </dsp:nvSpPr>
      <dsp:spPr>
        <a:xfrm>
          <a:off x="2300389" y="469205"/>
          <a:ext cx="2088869" cy="12533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Özgeçmiş tarihi güncel olmalı</a:t>
          </a:r>
          <a:endParaRPr lang="en-US" sz="2100" kern="1200" dirty="0"/>
        </a:p>
      </dsp:txBody>
      <dsp:txXfrm>
        <a:off x="2300389" y="469205"/>
        <a:ext cx="2088869" cy="1253321"/>
      </dsp:txXfrm>
    </dsp:sp>
    <dsp:sp modelId="{8542A3E5-46C4-49E2-B9C3-C48E87D9748D}">
      <dsp:nvSpPr>
        <dsp:cNvPr id="0" name=""/>
        <dsp:cNvSpPr/>
      </dsp:nvSpPr>
      <dsp:spPr>
        <a:xfrm>
          <a:off x="4598145" y="469205"/>
          <a:ext cx="2088869" cy="12533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İyi düzenlenmiş olmalı</a:t>
          </a:r>
          <a:endParaRPr lang="en-US" sz="2100" kern="1200"/>
        </a:p>
      </dsp:txBody>
      <dsp:txXfrm>
        <a:off x="4598145" y="469205"/>
        <a:ext cx="2088869" cy="1253321"/>
      </dsp:txXfrm>
    </dsp:sp>
    <dsp:sp modelId="{F854A5BB-9580-4E4A-A3F5-D686163A795B}">
      <dsp:nvSpPr>
        <dsp:cNvPr id="0" name=""/>
        <dsp:cNvSpPr/>
      </dsp:nvSpPr>
      <dsp:spPr>
        <a:xfrm>
          <a:off x="6895901" y="469205"/>
          <a:ext cx="2088869" cy="12533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Okunması kolay olmalı</a:t>
          </a:r>
          <a:endParaRPr lang="en-US" sz="2100" kern="1200"/>
        </a:p>
      </dsp:txBody>
      <dsp:txXfrm>
        <a:off x="6895901" y="469205"/>
        <a:ext cx="2088869" cy="1253321"/>
      </dsp:txXfrm>
    </dsp:sp>
    <dsp:sp modelId="{EBF8E005-3346-4232-9FE1-7C14C474E3C6}">
      <dsp:nvSpPr>
        <dsp:cNvPr id="0" name=""/>
        <dsp:cNvSpPr/>
      </dsp:nvSpPr>
      <dsp:spPr>
        <a:xfrm>
          <a:off x="2633" y="1931413"/>
          <a:ext cx="2088869" cy="12533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Dil bilgisi kurallarına dikkat edilmeli</a:t>
          </a:r>
          <a:endParaRPr lang="en-US" sz="2100" kern="1200"/>
        </a:p>
      </dsp:txBody>
      <dsp:txXfrm>
        <a:off x="2633" y="1931413"/>
        <a:ext cx="2088869" cy="1253321"/>
      </dsp:txXfrm>
    </dsp:sp>
    <dsp:sp modelId="{19479F2B-B8CC-45C0-BC39-142A15ABC30D}">
      <dsp:nvSpPr>
        <dsp:cNvPr id="0" name=""/>
        <dsp:cNvSpPr/>
      </dsp:nvSpPr>
      <dsp:spPr>
        <a:xfrm>
          <a:off x="2300389" y="1931413"/>
          <a:ext cx="2088869" cy="12533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Başlıklar halinde sunulmalı</a:t>
          </a:r>
          <a:endParaRPr lang="en-US" sz="2100" kern="1200"/>
        </a:p>
      </dsp:txBody>
      <dsp:txXfrm>
        <a:off x="2300389" y="1931413"/>
        <a:ext cx="2088869" cy="1253321"/>
      </dsp:txXfrm>
    </dsp:sp>
    <dsp:sp modelId="{BA4F398D-7422-4DFB-8D13-56E94BC2FD57}">
      <dsp:nvSpPr>
        <dsp:cNvPr id="0" name=""/>
        <dsp:cNvSpPr/>
      </dsp:nvSpPr>
      <dsp:spPr>
        <a:xfrm>
          <a:off x="4598145" y="1931413"/>
          <a:ext cx="2088869" cy="12533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En fazla 2 sayfa olmalı</a:t>
          </a:r>
          <a:endParaRPr lang="en-US" sz="2100" kern="1200"/>
        </a:p>
      </dsp:txBody>
      <dsp:txXfrm>
        <a:off x="4598145" y="1931413"/>
        <a:ext cx="2088869" cy="1253321"/>
      </dsp:txXfrm>
    </dsp:sp>
    <dsp:sp modelId="{24578095-02A7-4A94-94CE-6623D18ED22D}">
      <dsp:nvSpPr>
        <dsp:cNvPr id="0" name=""/>
        <dsp:cNvSpPr/>
      </dsp:nvSpPr>
      <dsp:spPr>
        <a:xfrm>
          <a:off x="6895901" y="1931413"/>
          <a:ext cx="2088869" cy="12533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Ön yazı hazırlanmalı</a:t>
          </a:r>
          <a:endParaRPr lang="en-US" sz="2100" kern="1200"/>
        </a:p>
      </dsp:txBody>
      <dsp:txXfrm>
        <a:off x="6895901" y="1931413"/>
        <a:ext cx="2088869" cy="1253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75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89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230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6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46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343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007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58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46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44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5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8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92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1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35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E6DC7-DB8B-41B5-AD20-8D104AD83000}" type="datetimeFigureOut">
              <a:rPr lang="tr-TR" smtClean="0"/>
              <a:t>5.11.2021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74C722-403C-4D50-9CA0-741A987CF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C87923-918B-43ED-BA39-D86E9C3AD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873" y="782782"/>
            <a:ext cx="9008254" cy="3410475"/>
          </a:xfrm>
        </p:spPr>
        <p:txBody>
          <a:bodyPr anchor="ctr">
            <a:normAutofit/>
          </a:bodyPr>
          <a:lstStyle/>
          <a:p>
            <a:r>
              <a:rPr lang="tr-TR" sz="6000" dirty="0"/>
              <a:t>ÖZGEÇMİŞ HAZIRLAMA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61A30A4-1652-40EB-AFC3-39E67C361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Prof. Dr. M. Çağlar ÖZDEMİR SAÜ SBF ÇEEİ</a:t>
            </a:r>
          </a:p>
          <a:p>
            <a:r>
              <a:rPr lang="tr-TR" dirty="0">
                <a:solidFill>
                  <a:schemeClr val="bg1"/>
                </a:solidFill>
              </a:rPr>
              <a:t>Dr. Mert ÖNER SAÜ SBF ÇEEİ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0F354F85-2029-4D35-8725-853355352000}"/>
              </a:ext>
            </a:extLst>
          </p:cNvPr>
          <p:cNvSpPr txBox="1">
            <a:spLocks/>
          </p:cNvSpPr>
          <p:nvPr/>
        </p:nvSpPr>
        <p:spPr>
          <a:xfrm>
            <a:off x="1584338" y="5629935"/>
            <a:ext cx="8956962" cy="1126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>
                <a:solidFill>
                  <a:schemeClr val="bg1"/>
                </a:solidFill>
              </a:rPr>
              <a:t>Özdemir, Y. (2019) “Kariyer Geliştirme-Ders Notları”, Sakarya Yayıncılık, Sakarya. </a:t>
            </a:r>
          </a:p>
          <a:p>
            <a:pPr algn="ctr"/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7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02E20D-006B-4E70-AF80-03935BDD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tr-TR" sz="3200">
                <a:solidFill>
                  <a:schemeClr val="bg1"/>
                </a:solidFill>
              </a:rPr>
              <a:t>ÖZGEÇMİŞ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C6A3C37-8467-4C2B-BA88-C5222DBEA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34394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65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A444BB-0E75-40F5-80FD-F3845231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tr-TR" sz="3200">
                <a:solidFill>
                  <a:schemeClr val="bg1"/>
                </a:solidFill>
              </a:rPr>
              <a:t>ÖZGEÇMİŞ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421E142-5C97-4E91-914A-49AC9EEF4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38934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35FACD2-B59A-4895-9768-CE0EC91C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 algn="ctr"/>
            <a:r>
              <a:rPr lang="tr-TR" sz="2700" dirty="0">
                <a:solidFill>
                  <a:schemeClr val="bg1"/>
                </a:solidFill>
              </a:rPr>
              <a:t>CV  CIRRUCULUM VİTAE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8697E65-0396-4300-92FA-EEB5F195F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87498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51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486596-F409-4419-A7B3-82ABD41C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tr-TR" sz="2700" dirty="0">
                <a:solidFill>
                  <a:schemeClr val="bg1"/>
                </a:solidFill>
              </a:rPr>
              <a:t>ÖZGEÇMİŞTE BULUNMASI GEREKEN ÖZELLİKLER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6FF2474-355D-409D-BAC3-A90E2B163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75250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86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486596-F409-4419-A7B3-82ABD41C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tr-TR" sz="2700" dirty="0">
                <a:solidFill>
                  <a:schemeClr val="bg1"/>
                </a:solidFill>
              </a:rPr>
              <a:t>ÖZGEÇMİŞTE BULUNMASI GEREKEN ÖZELLİKLER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6FF2474-355D-409D-BAC3-A90E2B163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34737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75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486596-F409-4419-A7B3-82ABD41C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tr-TR" sz="2700" dirty="0">
                <a:solidFill>
                  <a:schemeClr val="bg1"/>
                </a:solidFill>
              </a:rPr>
              <a:t>ÖZGEÇMİŞTE BULUNMASI GEREKEN ÖZELLİKLER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6FF2474-355D-409D-BAC3-A90E2B163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53398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08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CDA985A-DB83-45D7-A1B3-D261171D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tr-TR" dirty="0"/>
              <a:t>İYİ BİR ÖZGEÇMİŞİN ÖZELLİKLERİ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F1C6A72-E84D-4B66-BA67-0003AFB9C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11405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98493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384</Words>
  <Application>Microsoft Office PowerPoint</Application>
  <PresentationFormat>Geniş ekran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Duman</vt:lpstr>
      <vt:lpstr>ÖZGEÇMİŞ HAZIRLAMA</vt:lpstr>
      <vt:lpstr>ÖZGEÇMİŞ</vt:lpstr>
      <vt:lpstr>ÖZGEÇMİŞ</vt:lpstr>
      <vt:lpstr>CV  CIRRUCULUM VİTAE</vt:lpstr>
      <vt:lpstr>ÖZGEÇMİŞTE BULUNMASI GEREKEN ÖZELLİKLER</vt:lpstr>
      <vt:lpstr>ÖZGEÇMİŞTE BULUNMASI GEREKEN ÖZELLİKLER</vt:lpstr>
      <vt:lpstr>ÖZGEÇMİŞTE BULUNMASI GEREKEN ÖZELLİKLER</vt:lpstr>
      <vt:lpstr>İYİ BİR ÖZGEÇMİŞİN ÖZELLİKLERİ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ÖZGEÇMİŞ HAZIRLAMA</dc:title>
  <dc:creator>Mert Öner</dc:creator>
  <cp:lastModifiedBy>Mert Öner</cp:lastModifiedBy>
  <cp:revision>1</cp:revision>
  <dcterms:created xsi:type="dcterms:W3CDTF">2021-11-05T10:00:57Z</dcterms:created>
  <dcterms:modified xsi:type="dcterms:W3CDTF">2021-11-05T10:23:52Z</dcterms:modified>
</cp:coreProperties>
</file>