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7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99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8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8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03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5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8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9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0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0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D46F-91D9-4951-9811-50978E2EFF2C}" type="datetimeFigureOut">
              <a:rPr lang="tr-TR" smtClean="0"/>
              <a:t>22.02.2024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84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emf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Yinelemeli (</a:t>
            </a:r>
            <a:r>
              <a:rPr lang="tr-TR" dirty="0" err="1"/>
              <a:t>Iterative</a:t>
            </a:r>
            <a:r>
              <a:rPr lang="tr-TR" dirty="0"/>
              <a:t>) Algoritmalar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Analiz</a:t>
            </a:r>
          </a:p>
        </p:txBody>
      </p:sp>
    </p:spTree>
    <p:extLst>
      <p:ext uri="{BB962C8B-B14F-4D97-AF65-F5344CB8AC3E}">
        <p14:creationId xmlns:p14="http://schemas.microsoft.com/office/powerpoint/2010/main" val="16887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2" y="542314"/>
            <a:ext cx="4367182" cy="20306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3" y="1139511"/>
            <a:ext cx="2003660" cy="83627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546" y="1139511"/>
            <a:ext cx="1129574" cy="7986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96" y="3939611"/>
            <a:ext cx="4508914" cy="239260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007" y="4517281"/>
            <a:ext cx="3739286" cy="123726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333" y="4747025"/>
            <a:ext cx="1209565" cy="7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" y="2012703"/>
            <a:ext cx="7401030" cy="282218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69" y="4455098"/>
            <a:ext cx="835330" cy="75958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203" y="2952768"/>
            <a:ext cx="1545267" cy="11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2" y="202956"/>
            <a:ext cx="4080591" cy="22773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9" y="885861"/>
            <a:ext cx="1711268" cy="12744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53" y="785044"/>
            <a:ext cx="3143823" cy="178760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486" y="680121"/>
            <a:ext cx="2412271" cy="145728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66" y="3611923"/>
            <a:ext cx="3425763" cy="170621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787" y="3806190"/>
            <a:ext cx="6223483" cy="9874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2428" y="3943541"/>
            <a:ext cx="923664" cy="7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26" y="263918"/>
            <a:ext cx="4624663" cy="258215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7" y="3269932"/>
            <a:ext cx="2068946" cy="119919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303" y="3349942"/>
            <a:ext cx="2901480" cy="15878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783" y="3349942"/>
            <a:ext cx="1931950" cy="10987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729" y="3349942"/>
            <a:ext cx="2459807" cy="10987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011" y="5135880"/>
            <a:ext cx="5399722" cy="131264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729" y="5474017"/>
            <a:ext cx="1287709" cy="8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235353"/>
            <a:ext cx="4087531" cy="25930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70" y="655562"/>
            <a:ext cx="1638300" cy="8763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70" y="607937"/>
            <a:ext cx="1362075" cy="9239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617" y="588887"/>
            <a:ext cx="2409825" cy="9429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910" y="1923496"/>
            <a:ext cx="3562350" cy="9048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550" y="1838325"/>
            <a:ext cx="3943350" cy="8953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30" y="3334702"/>
            <a:ext cx="4610100" cy="866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875" y="3391374"/>
            <a:ext cx="3248025" cy="75342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4462" y="4378482"/>
            <a:ext cx="3200400" cy="8763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6922" y="5327647"/>
            <a:ext cx="2162175" cy="9239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30" y="4207032"/>
            <a:ext cx="6353175" cy="6096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730" y="4816632"/>
            <a:ext cx="4457700" cy="75247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875" y="5698807"/>
            <a:ext cx="6229350" cy="695325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73190" y="5698807"/>
            <a:ext cx="2276475" cy="6477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95296" y="4258467"/>
            <a:ext cx="1632261" cy="9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289560"/>
            <a:ext cx="5698734" cy="227076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402723" y="77688"/>
            <a:ext cx="404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Verilen Algoritmanın çalışma zamanı büyüme hızı nedir?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581293" y="872784"/>
            <a:ext cx="3821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>
                <a:latin typeface="CMR10"/>
              </a:rPr>
              <a:t>En dıştaki döngü n-4 defa çalışır.</a:t>
            </a:r>
            <a:endParaRPr lang="tr-TR" dirty="0"/>
          </a:p>
        </p:txBody>
      </p:sp>
      <p:sp>
        <p:nvSpPr>
          <p:cNvPr id="7" name="Sağ Ok 6"/>
          <p:cNvSpPr/>
          <p:nvPr/>
        </p:nvSpPr>
        <p:spPr>
          <a:xfrm rot="9700956">
            <a:off x="4000500" y="731520"/>
            <a:ext cx="1051560" cy="354330"/>
          </a:xfrm>
          <a:prstGeom prst="rightArrow">
            <a:avLst>
              <a:gd name="adj1" fmla="val 0"/>
              <a:gd name="adj2" fmla="val 53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Ok 7"/>
          <p:cNvSpPr/>
          <p:nvPr/>
        </p:nvSpPr>
        <p:spPr>
          <a:xfrm rot="10800000">
            <a:off x="4400550" y="1390881"/>
            <a:ext cx="1965960" cy="323850"/>
          </a:xfrm>
          <a:prstGeom prst="rightArrow">
            <a:avLst>
              <a:gd name="adj1" fmla="val 5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604403" y="1424940"/>
            <a:ext cx="3821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>
                <a:latin typeface="CMR10"/>
              </a:rPr>
              <a:t>Ortadaki döngü tam olarak 5 defa çalışır.</a:t>
            </a:r>
            <a:endParaRPr lang="tr-TR" dirty="0"/>
          </a:p>
        </p:txBody>
      </p:sp>
      <p:sp>
        <p:nvSpPr>
          <p:cNvPr id="10" name="Sağ Ok 9"/>
          <p:cNvSpPr/>
          <p:nvPr/>
        </p:nvSpPr>
        <p:spPr>
          <a:xfrm rot="20111426">
            <a:off x="319442" y="2337434"/>
            <a:ext cx="2103120" cy="445770"/>
          </a:xfrm>
          <a:prstGeom prst="rightArrow">
            <a:avLst>
              <a:gd name="adj1" fmla="val 3846"/>
              <a:gd name="adj2" fmla="val 42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322968" y="3086505"/>
            <a:ext cx="50834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>
                <a:latin typeface="CMR10"/>
              </a:rPr>
              <a:t>En içteki döngü j’nin i, i + 1, i + 2, i + 3 ve i + 4'e eşit değerleri için sırasıyla 1, 2, 3, 4 ve 5 kez ve toplam 15 </a:t>
            </a:r>
            <a:r>
              <a:rPr lang="tr-TR" dirty="0">
                <a:latin typeface="CMR10"/>
              </a:rPr>
              <a:t>kez </a:t>
            </a:r>
            <a:r>
              <a:rPr lang="tr-TR" b="0" i="0" u="none" strike="noStrike" baseline="0" dirty="0">
                <a:latin typeface="CMR10"/>
              </a:rPr>
              <a:t>yürütülür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47" y="3548170"/>
            <a:ext cx="1155383" cy="9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289560"/>
            <a:ext cx="5698734" cy="227076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84" y="289560"/>
            <a:ext cx="1796891" cy="112014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704" y="354330"/>
            <a:ext cx="3343275" cy="990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0" y="2965132"/>
            <a:ext cx="3867470" cy="18811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880" y="3434238"/>
            <a:ext cx="2266950" cy="9429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10" y="4865368"/>
            <a:ext cx="9639300" cy="8858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37" y="5973126"/>
            <a:ext cx="4162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69</Words>
  <Application>Microsoft Office PowerPoint</Application>
  <PresentationFormat>Geniş ekran</PresentationFormat>
  <Paragraphs>6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CMR10</vt:lpstr>
      <vt:lpstr>Office Teması</vt:lpstr>
      <vt:lpstr>Yinelemeli (Iterative) Algoritmalar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Yinelemeli (Iterative) Algoritmalar</dc:title>
  <dc:creator>Toshiba</dc:creator>
  <cp:lastModifiedBy>Sau</cp:lastModifiedBy>
  <cp:revision>31</cp:revision>
  <dcterms:created xsi:type="dcterms:W3CDTF">2020-07-19T13:52:55Z</dcterms:created>
  <dcterms:modified xsi:type="dcterms:W3CDTF">2024-02-22T09:41:14Z</dcterms:modified>
</cp:coreProperties>
</file>