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22" autoAdjust="0"/>
  </p:normalViewPr>
  <p:slideViewPr>
    <p:cSldViewPr snapToGrid="0">
      <p:cViewPr varScale="1">
        <p:scale>
          <a:sx n="91" d="100"/>
          <a:sy n="91" d="100"/>
        </p:scale>
        <p:origin x="12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AVAILABILITY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Availability is the characteristic of information that enables user access to information without interference or obstruction and in a required format. Like hardware failures, and system upgrades.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Information has accuracy when it is free from mistakes or errors and it has the value that the end users expects. If information contains a value different from the user’s expectations, due to the intentional or unintentional modification of its content, it is no longer accurate.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AUTHENTICITY-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occurs when a control provides proof that a user possesses the identity that he or she claims.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CONFIDENTIALITY-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ensures that only those with sufficient privileges may access certain information.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INTEGRITY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Integrity is the quality or state of being whole, complete, and uncorrupted. threatened when it is exposed to corruption, damage, destruction, or other disruption of its authentic state.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UTILITY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Information has value when it serves a particular purpose. This means that if information is available, but not in a format meaningful to the end user, it is not useful. Thus, the value of information depends on its utility.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POSSESION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possession of Information security is the quality or state of having ownership or control of some object or item.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68598" y="1394923"/>
            <a:ext cx="49203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Information Assurance Security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/>
        </p:nvSpPr>
        <p:spPr>
          <a:xfrm>
            <a:off x="725175" y="2007825"/>
            <a:ext cx="8018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❏"/>
            </a:pPr>
            <a:r>
              <a:rPr lang="en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 cannot be partial or have details missing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❏"/>
            </a:pPr>
            <a:r>
              <a:rPr lang="en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Mechanisms must be in place to ensure that new data doesn’t contradict existing data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❏"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nformation must come from a reliable source of information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❏"/>
            </a:pPr>
            <a:r>
              <a:rPr lang="en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 must be distinctive and add value to a database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9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❏"/>
            </a:pPr>
            <a:r>
              <a:rPr lang="en"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 in a database must be timely and up to date </a:t>
            </a:r>
            <a:endParaRPr sz="1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189825" y="607275"/>
            <a:ext cx="7647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CHARACTERISTICS OF DATA QUALITY AND HIGH QUALITY INFORMATION</a:t>
            </a:r>
            <a:endParaRPr sz="26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/>
        </p:nvSpPr>
        <p:spPr>
          <a:xfrm>
            <a:off x="1983050" y="384200"/>
            <a:ext cx="54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KNOWLEDGE AND WISDOM</a:t>
            </a: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95750" y="1859100"/>
            <a:ext cx="8093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KNOWLEDGE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is information that has been processed, analyzed and interpreted, and can be used to make decision.</a:t>
            </a: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486625" y="793225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100" y="2805775"/>
            <a:ext cx="4742705" cy="221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1983050" y="384200"/>
            <a:ext cx="54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KNOWLEDGE AND WISDOM</a:t>
            </a: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95750" y="1859100"/>
            <a:ext cx="8167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WISDOM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is the synthesis of information and experience in a way that applies knowledge to real-like situations.</a:t>
            </a: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663" y="2805800"/>
            <a:ext cx="5115973" cy="22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2429200" y="1487300"/>
            <a:ext cx="45363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" sz="5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DIKW PYRAMID</a:t>
            </a:r>
            <a:endParaRPr sz="58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525" y="330925"/>
            <a:ext cx="8572950" cy="43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1789937"/>
            <a:ext cx="6099334" cy="2039303"/>
            <a:chOff x="1030224" y="2386583"/>
            <a:chExt cx="8132445" cy="2719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2386583"/>
              <a:ext cx="3874008" cy="19202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6847" y="2386583"/>
              <a:ext cx="4675632" cy="1920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224" y="3185159"/>
              <a:ext cx="8132064" cy="19202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00865" y="1990725"/>
            <a:ext cx="7085885" cy="1398043"/>
          </a:xfrm>
          <a:prstGeom prst="rect">
            <a:avLst/>
          </a:prstGeom>
        </p:spPr>
        <p:txBody>
          <a:bodyPr vert="horz" wrap="square" lIns="0" tIns="162401" rIns="0" bIns="0" rtlCol="0">
            <a:spAutoFit/>
          </a:bodyPr>
          <a:lstStyle/>
          <a:p>
            <a:pPr marL="9525" marR="3810" algn="ctr">
              <a:lnSpc>
                <a:spcPct val="79700"/>
              </a:lnSpc>
              <a:spcBef>
                <a:spcPts val="1279"/>
              </a:spcBef>
            </a:pPr>
            <a:r>
              <a:rPr sz="4950" dirty="0">
                <a:solidFill>
                  <a:schemeClr val="tx2"/>
                </a:solidFill>
                <a:latin typeface="Calibri"/>
                <a:cs typeface="Calibri"/>
              </a:rPr>
              <a:t>Getting</a:t>
            </a:r>
            <a:r>
              <a:rPr sz="4950" spc="-236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4950" dirty="0">
                <a:solidFill>
                  <a:schemeClr val="tx2"/>
                </a:solidFill>
                <a:latin typeface="Calibri"/>
                <a:cs typeface="Calibri"/>
              </a:rPr>
              <a:t>Started</a:t>
            </a:r>
            <a:r>
              <a:rPr sz="4950" spc="-240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4950" spc="-19" dirty="0">
                <a:solidFill>
                  <a:schemeClr val="tx2"/>
                </a:solidFill>
                <a:latin typeface="Calibri"/>
                <a:cs typeface="Calibri"/>
              </a:rPr>
              <a:t>In </a:t>
            </a:r>
            <a:r>
              <a:rPr sz="4950" spc="-8" dirty="0">
                <a:solidFill>
                  <a:schemeClr val="tx2"/>
                </a:solidFill>
                <a:latin typeface="Calibri"/>
                <a:cs typeface="Calibri"/>
              </a:rPr>
              <a:t>Information</a:t>
            </a:r>
            <a:r>
              <a:rPr sz="4950" spc="-229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sz="4950" spc="-8" dirty="0">
                <a:solidFill>
                  <a:schemeClr val="tx2"/>
                </a:solidFill>
                <a:latin typeface="Calibri"/>
                <a:cs typeface="Calibri"/>
              </a:rPr>
              <a:t>Security</a:t>
            </a:r>
            <a:endParaRPr sz="495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864" y="3757803"/>
            <a:ext cx="382833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-8" dirty="0">
                <a:latin typeface="Calibri"/>
                <a:cs typeface="Calibri"/>
              </a:rPr>
              <a:t>Information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Assurance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4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|</a:t>
            </a:r>
            <a:r>
              <a:rPr sz="1800" spc="-56" dirty="0">
                <a:latin typeface="Calibri"/>
                <a:cs typeface="Calibri"/>
              </a:rPr>
              <a:t> </a:t>
            </a:r>
            <a:r>
              <a:rPr lang="en-US" sz="1800" spc="-19" dirty="0">
                <a:latin typeface="Calibri"/>
                <a:cs typeface="Calibri"/>
              </a:rPr>
              <a:t>SPCC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/>
        </p:nvSpPr>
        <p:spPr>
          <a:xfrm>
            <a:off x="1983050" y="384200"/>
            <a:ext cx="54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VS INFORMATION</a:t>
            </a: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488100" y="1722775"/>
            <a:ext cx="81678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is any set of characters that is gathered and translated for some purpose; usually analysis. If data is not put into context, it doesn’t do anything to a human or computer.</a:t>
            </a: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337900" y="7188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3013" y="3086125"/>
            <a:ext cx="3653475" cy="17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983050" y="384200"/>
            <a:ext cx="54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VS INFORMATION</a:t>
            </a: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95750" y="1859100"/>
            <a:ext cx="80436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information is processed, organised and structured data. It provides context for data and enables decision making.</a:t>
            </a: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400" y="2711925"/>
            <a:ext cx="4953925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495750" y="1859100"/>
            <a:ext cx="80436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lang="en" sz="24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is an asset which, like other important business assets, has value to an organization and consequently needs to be suitably protected. </a:t>
            </a:r>
            <a:endParaRPr sz="2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200" b="0" i="0" u="none" strike="noStrike" cap="none" dirty="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983050" y="384200"/>
            <a:ext cx="545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VS INFORMATION</a:t>
            </a:r>
            <a:endParaRPr sz="28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88100" y="2233200"/>
            <a:ext cx="8167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11112021</a:t>
            </a:r>
            <a:endParaRPr sz="26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337900" y="7188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018207" y="225508"/>
            <a:ext cx="8043600" cy="553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be: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Destroyed 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Transmitted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Corrupted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Stolen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Printed or written on paper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Stored electronically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Transmitted by post or using electronic means</a:t>
            </a:r>
            <a:endParaRPr/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028481" y="646748"/>
            <a:ext cx="8043600" cy="290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INFORMATION</a:t>
            </a: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can be: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Shown on corporate videos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Displayed/published on web</a:t>
            </a:r>
            <a:endParaRPr/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/>
        </p:nvSpPr>
        <p:spPr>
          <a:xfrm>
            <a:off x="1028481" y="646748"/>
            <a:ext cx="8043600" cy="4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CRITICAL CHARACTERISTICS OF INFORMATION</a:t>
            </a: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AVAILABILITY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ACCURACY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AUTHENTICITY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CONFIDENTIALITY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INTEGRITY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UTILITY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❑"/>
            </a:pPr>
            <a:r>
              <a:rPr lang="en" sz="1900" b="0" i="0" u="none" strike="noStrike" cap="none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POSSESION</a:t>
            </a:r>
            <a:endParaRPr dirty="0"/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2222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None/>
            </a:pP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493</Words>
  <Application>Microsoft Office PowerPoint</Application>
  <PresentationFormat>On-screen Show (16:9)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Noto Sans Symbols</vt:lpstr>
      <vt:lpstr>Lato</vt:lpstr>
      <vt:lpstr>Arial</vt:lpstr>
      <vt:lpstr>Montserrat</vt:lpstr>
      <vt:lpstr>Focus</vt:lpstr>
      <vt:lpstr>Information Assurance Security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Informssation Aurance Security </dc:title>
  <cp:lastModifiedBy>RAYMUND M. DIOSES</cp:lastModifiedBy>
  <cp:revision>6</cp:revision>
  <dcterms:modified xsi:type="dcterms:W3CDTF">2025-09-03T13:28:58Z</dcterms:modified>
</cp:coreProperties>
</file>