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66939-4BC5-48A6-906C-C83E9C03A30E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8C51AFE-1E3A-4AE4-90F3-440E634867A0}">
      <dgm:prSet phldrT="[Texte]" custT="1"/>
      <dgm:spPr/>
      <dgm:t>
        <a:bodyPr/>
        <a:lstStyle/>
        <a:p>
          <a:r>
            <a:rPr lang="fr-FR" sz="1200" dirty="0" smtClean="0"/>
            <a:t>‘ ’ (route de nom ‘’)</a:t>
          </a:r>
          <a:endParaRPr lang="fr-FR" sz="1200" dirty="0"/>
        </a:p>
      </dgm:t>
    </dgm:pt>
    <dgm:pt modelId="{80073C41-B59C-4B04-8481-B4A28A1BDC3D}" type="parTrans" cxnId="{B875F1CF-4329-4083-B055-4EA5FD2A19E8}">
      <dgm:prSet/>
      <dgm:spPr/>
      <dgm:t>
        <a:bodyPr/>
        <a:lstStyle/>
        <a:p>
          <a:endParaRPr lang="fr-FR" sz="1800"/>
        </a:p>
      </dgm:t>
    </dgm:pt>
    <dgm:pt modelId="{984263DA-20C2-42A3-A721-7A84567486C1}" type="sibTrans" cxnId="{B875F1CF-4329-4083-B055-4EA5FD2A19E8}">
      <dgm:prSet/>
      <dgm:spPr/>
      <dgm:t>
        <a:bodyPr/>
        <a:lstStyle/>
        <a:p>
          <a:endParaRPr lang="fr-FR" sz="1800"/>
        </a:p>
      </dgm:t>
    </dgm:pt>
    <dgm:pt modelId="{B6EF413E-3007-4EBB-9AFA-D4396CA66B61}">
      <dgm:prSet phldrT="[Texte]" custT="1"/>
      <dgm:spPr/>
      <dgm:t>
        <a:bodyPr/>
        <a:lstStyle/>
        <a:p>
          <a:r>
            <a:rPr lang="fr-FR" sz="1200" dirty="0" err="1" smtClean="0"/>
            <a:t>auth</a:t>
          </a:r>
          <a:endParaRPr lang="fr-FR" sz="1200" dirty="0"/>
        </a:p>
      </dgm:t>
    </dgm:pt>
    <dgm:pt modelId="{1199EF28-158E-4652-B0EF-8A3290ACC2D3}" type="parTrans" cxnId="{055B293F-F66C-4EA9-93CD-7001E786B3ED}">
      <dgm:prSet/>
      <dgm:spPr/>
      <dgm:t>
        <a:bodyPr/>
        <a:lstStyle/>
        <a:p>
          <a:endParaRPr lang="fr-FR" sz="1800"/>
        </a:p>
      </dgm:t>
    </dgm:pt>
    <dgm:pt modelId="{FCB6B17E-A864-4AA8-9E9B-85031DC6C201}" type="sibTrans" cxnId="{055B293F-F66C-4EA9-93CD-7001E786B3ED}">
      <dgm:prSet/>
      <dgm:spPr/>
      <dgm:t>
        <a:bodyPr/>
        <a:lstStyle/>
        <a:p>
          <a:endParaRPr lang="fr-FR" sz="1800"/>
        </a:p>
      </dgm:t>
    </dgm:pt>
    <dgm:pt modelId="{E3E92C08-3F88-447A-A2F3-EADFA9F62D81}">
      <dgm:prSet phldrT="[Texte]" custT="1"/>
      <dgm:spPr/>
      <dgm:t>
        <a:bodyPr/>
        <a:lstStyle/>
        <a:p>
          <a:r>
            <a:rPr lang="fr-FR" sz="1200" dirty="0" smtClean="0"/>
            <a:t>home</a:t>
          </a:r>
          <a:endParaRPr lang="fr-FR" sz="1200" dirty="0"/>
        </a:p>
      </dgm:t>
    </dgm:pt>
    <dgm:pt modelId="{34277671-2E9E-415B-ACCA-593839F6C266}" type="parTrans" cxnId="{C764BF96-B10C-4026-A8AC-B9BA7700779A}">
      <dgm:prSet/>
      <dgm:spPr/>
      <dgm:t>
        <a:bodyPr/>
        <a:lstStyle/>
        <a:p>
          <a:endParaRPr lang="fr-FR" sz="1800"/>
        </a:p>
      </dgm:t>
    </dgm:pt>
    <dgm:pt modelId="{AED8B367-0F21-4E73-99B7-FC784BFFD305}" type="sibTrans" cxnId="{C764BF96-B10C-4026-A8AC-B9BA7700779A}">
      <dgm:prSet/>
      <dgm:spPr/>
      <dgm:t>
        <a:bodyPr/>
        <a:lstStyle/>
        <a:p>
          <a:endParaRPr lang="fr-FR" sz="1800"/>
        </a:p>
      </dgm:t>
    </dgm:pt>
    <dgm:pt modelId="{3ED940A8-30E7-416D-A822-0286F1C2466D}">
      <dgm:prSet phldrT="[Texte]" custT="1"/>
      <dgm:spPr/>
      <dgm:t>
        <a:bodyPr/>
        <a:lstStyle/>
        <a:p>
          <a:r>
            <a:rPr lang="fr-FR" sz="1200" dirty="0" smtClean="0"/>
            <a:t>galeries</a:t>
          </a:r>
          <a:endParaRPr lang="fr-FR" sz="1200" dirty="0"/>
        </a:p>
      </dgm:t>
    </dgm:pt>
    <dgm:pt modelId="{B27A1892-ED41-42AA-BC71-0D93E68EE764}" type="parTrans" cxnId="{0605932D-35AA-4E19-8F3C-02A52BCCE627}">
      <dgm:prSet/>
      <dgm:spPr/>
      <dgm:t>
        <a:bodyPr/>
        <a:lstStyle/>
        <a:p>
          <a:endParaRPr lang="fr-FR" sz="1800"/>
        </a:p>
      </dgm:t>
    </dgm:pt>
    <dgm:pt modelId="{E9DEEA2C-0E88-45EF-B812-67D02F153DA6}" type="sibTrans" cxnId="{0605932D-35AA-4E19-8F3C-02A52BCCE627}">
      <dgm:prSet/>
      <dgm:spPr/>
      <dgm:t>
        <a:bodyPr/>
        <a:lstStyle/>
        <a:p>
          <a:endParaRPr lang="fr-FR" sz="1800"/>
        </a:p>
      </dgm:t>
    </dgm:pt>
    <dgm:pt modelId="{D1FE5F55-7E32-49F6-BBCB-B90DF2AF0195}">
      <dgm:prSet phldrT="[Texte]" custT="1"/>
      <dgm:spPr/>
      <dgm:t>
        <a:bodyPr/>
        <a:lstStyle/>
        <a:p>
          <a:r>
            <a:rPr lang="fr-FR" sz="1200" dirty="0" err="1" smtClean="0"/>
            <a:t>members</a:t>
          </a:r>
          <a:endParaRPr lang="fr-FR" sz="1200" dirty="0"/>
        </a:p>
      </dgm:t>
    </dgm:pt>
    <dgm:pt modelId="{D4E28E11-BB1D-4CC2-816C-BE466BCC415A}" type="parTrans" cxnId="{464B2E81-86AA-4E1C-8E79-31058FBA0423}">
      <dgm:prSet/>
      <dgm:spPr/>
      <dgm:t>
        <a:bodyPr/>
        <a:lstStyle/>
        <a:p>
          <a:endParaRPr lang="fr-FR" sz="1800"/>
        </a:p>
      </dgm:t>
    </dgm:pt>
    <dgm:pt modelId="{D8670DAE-53C5-4736-A1FE-F8A917D7DADB}" type="sibTrans" cxnId="{464B2E81-86AA-4E1C-8E79-31058FBA0423}">
      <dgm:prSet/>
      <dgm:spPr/>
      <dgm:t>
        <a:bodyPr/>
        <a:lstStyle/>
        <a:p>
          <a:endParaRPr lang="fr-FR" sz="1800"/>
        </a:p>
      </dgm:t>
    </dgm:pt>
    <dgm:pt modelId="{07C53D47-722A-49EE-910F-05237E839FDE}" type="asst">
      <dgm:prSet custT="1"/>
      <dgm:spPr/>
      <dgm:t>
        <a:bodyPr/>
        <a:lstStyle/>
        <a:p>
          <a:r>
            <a:rPr lang="fr-FR" sz="1200" dirty="0" err="1" smtClean="0"/>
            <a:t>nav</a:t>
          </a:r>
          <a:endParaRPr lang="fr-FR" sz="1200" dirty="0"/>
        </a:p>
      </dgm:t>
    </dgm:pt>
    <dgm:pt modelId="{C50E7C2E-5F65-4E89-9E86-6F22D8514215}" type="parTrans" cxnId="{CCA88092-C683-45F2-AB54-4E7A4C4C3E14}">
      <dgm:prSet/>
      <dgm:spPr/>
      <dgm:t>
        <a:bodyPr/>
        <a:lstStyle/>
        <a:p>
          <a:endParaRPr lang="fr-FR" sz="1800"/>
        </a:p>
      </dgm:t>
    </dgm:pt>
    <dgm:pt modelId="{F99F0E70-AE71-46C4-8B2F-939A33CFB24F}" type="sibTrans" cxnId="{CCA88092-C683-45F2-AB54-4E7A4C4C3E14}">
      <dgm:prSet/>
      <dgm:spPr/>
      <dgm:t>
        <a:bodyPr/>
        <a:lstStyle/>
        <a:p>
          <a:endParaRPr lang="fr-FR" sz="1800"/>
        </a:p>
      </dgm:t>
    </dgm:pt>
    <dgm:pt modelId="{7ECDECF3-DC52-4694-905C-2B965867F2F3}">
      <dgm:prSet phldrT="[Texte]" custT="1"/>
      <dgm:spPr/>
      <dgm:t>
        <a:bodyPr/>
        <a:lstStyle/>
        <a:p>
          <a:r>
            <a:rPr lang="fr-FR" sz="1200" dirty="0" smtClean="0"/>
            <a:t>last-</a:t>
          </a:r>
          <a:r>
            <a:rPr lang="fr-FR" sz="1200" dirty="0" err="1" smtClean="0"/>
            <a:t>event</a:t>
          </a:r>
          <a:endParaRPr lang="fr-FR" sz="1200" dirty="0"/>
        </a:p>
      </dgm:t>
    </dgm:pt>
    <dgm:pt modelId="{584D2EDC-400A-4D54-8F41-B5479E34A3A2}" type="parTrans" cxnId="{5A1CF46E-D45A-4D39-8B8F-CB2E8BBCB537}">
      <dgm:prSet/>
      <dgm:spPr/>
      <dgm:t>
        <a:bodyPr/>
        <a:lstStyle/>
        <a:p>
          <a:endParaRPr lang="fr-FR" sz="1800"/>
        </a:p>
      </dgm:t>
    </dgm:pt>
    <dgm:pt modelId="{5E6AD7A3-1903-4EEF-999A-4FFF735B1E8E}" type="sibTrans" cxnId="{5A1CF46E-D45A-4D39-8B8F-CB2E8BBCB537}">
      <dgm:prSet/>
      <dgm:spPr/>
      <dgm:t>
        <a:bodyPr/>
        <a:lstStyle/>
        <a:p>
          <a:endParaRPr lang="fr-FR" sz="1800"/>
        </a:p>
      </dgm:t>
    </dgm:pt>
    <dgm:pt modelId="{E88CE595-1AAE-4BEC-A749-F995401A0CFA}" type="asst">
      <dgm:prSet custT="1"/>
      <dgm:spPr/>
      <dgm:t>
        <a:bodyPr/>
        <a:lstStyle/>
        <a:p>
          <a:r>
            <a:rPr lang="fr-FR" sz="1200" dirty="0" smtClean="0"/>
            <a:t>team-</a:t>
          </a:r>
          <a:r>
            <a:rPr lang="fr-FR" sz="1200" dirty="0" err="1" smtClean="0"/>
            <a:t>ponthe</a:t>
          </a:r>
          <a:r>
            <a:rPr lang="fr-FR" sz="1200" dirty="0" smtClean="0"/>
            <a:t>-</a:t>
          </a:r>
          <a:r>
            <a:rPr lang="fr-FR" sz="1200" dirty="0" err="1" smtClean="0"/>
            <a:t>year</a:t>
          </a:r>
          <a:endParaRPr lang="fr-FR" sz="1200" dirty="0"/>
        </a:p>
      </dgm:t>
    </dgm:pt>
    <dgm:pt modelId="{36F7134B-6FB4-4B08-9019-E90E00F28BDE}" type="parTrans" cxnId="{FFBF4B95-1A41-4628-9F93-728F2C1DA693}">
      <dgm:prSet/>
      <dgm:spPr/>
      <dgm:t>
        <a:bodyPr/>
        <a:lstStyle/>
        <a:p>
          <a:endParaRPr lang="fr-FR" sz="1800"/>
        </a:p>
      </dgm:t>
    </dgm:pt>
    <dgm:pt modelId="{763200BA-64AB-4597-A8CA-DEF34CF67F5C}" type="sibTrans" cxnId="{FFBF4B95-1A41-4628-9F93-728F2C1DA693}">
      <dgm:prSet/>
      <dgm:spPr/>
      <dgm:t>
        <a:bodyPr/>
        <a:lstStyle/>
        <a:p>
          <a:endParaRPr lang="fr-FR" sz="1800"/>
        </a:p>
      </dgm:t>
    </dgm:pt>
    <dgm:pt modelId="{3AB8D9D5-2589-4101-A121-2E16BAFF77A2}" type="asst">
      <dgm:prSet custT="1"/>
      <dgm:spPr/>
      <dgm:t>
        <a:bodyPr/>
        <a:lstStyle/>
        <a:p>
          <a:r>
            <a:rPr lang="fr-FR" sz="1200" dirty="0" err="1" smtClean="0"/>
            <a:t>members.service.ts</a:t>
          </a:r>
          <a:endParaRPr lang="fr-FR" sz="1200" dirty="0"/>
        </a:p>
      </dgm:t>
    </dgm:pt>
    <dgm:pt modelId="{7B7F4BE2-5EE8-4A5E-93E0-A79E274721ED}" type="parTrans" cxnId="{B5826F8D-3AFB-4726-9631-EF3CAE343920}">
      <dgm:prSet/>
      <dgm:spPr/>
      <dgm:t>
        <a:bodyPr/>
        <a:lstStyle/>
        <a:p>
          <a:endParaRPr lang="fr-FR" sz="1800"/>
        </a:p>
      </dgm:t>
    </dgm:pt>
    <dgm:pt modelId="{9914C8DF-6095-4154-9ED2-69B9F7C6CBA0}" type="sibTrans" cxnId="{B5826F8D-3AFB-4726-9631-EF3CAE343920}">
      <dgm:prSet/>
      <dgm:spPr/>
      <dgm:t>
        <a:bodyPr/>
        <a:lstStyle/>
        <a:p>
          <a:endParaRPr lang="fr-FR" sz="1800"/>
        </a:p>
      </dgm:t>
    </dgm:pt>
    <dgm:pt modelId="{7C41091A-DB52-4365-B018-7754196728D8}" type="asst">
      <dgm:prSet custT="1"/>
      <dgm:spPr/>
      <dgm:t>
        <a:bodyPr/>
        <a:lstStyle/>
        <a:p>
          <a:r>
            <a:rPr lang="fr-FR" sz="1200" dirty="0" err="1" smtClean="0"/>
            <a:t>home.service.ts</a:t>
          </a:r>
          <a:endParaRPr lang="fr-FR" sz="1200" dirty="0"/>
        </a:p>
      </dgm:t>
    </dgm:pt>
    <dgm:pt modelId="{7AEFCD8F-D5B7-4D7C-8986-D2B78F02A582}" type="parTrans" cxnId="{026C8F39-A786-4A62-963C-D768C280575A}">
      <dgm:prSet/>
      <dgm:spPr/>
      <dgm:t>
        <a:bodyPr/>
        <a:lstStyle/>
        <a:p>
          <a:endParaRPr lang="fr-FR" sz="1800"/>
        </a:p>
      </dgm:t>
    </dgm:pt>
    <dgm:pt modelId="{62B3C22A-098A-4BE7-B139-704847DC9F80}" type="sibTrans" cxnId="{026C8F39-A786-4A62-963C-D768C280575A}">
      <dgm:prSet/>
      <dgm:spPr/>
      <dgm:t>
        <a:bodyPr/>
        <a:lstStyle/>
        <a:p>
          <a:endParaRPr lang="fr-FR" sz="1800"/>
        </a:p>
      </dgm:t>
    </dgm:pt>
    <dgm:pt modelId="{2F1DD260-6D73-40C2-92E2-502B6097FFE5}">
      <dgm:prSet phldrT="[Texte]" custT="1"/>
      <dgm:spPr/>
      <dgm:t>
        <a:bodyPr/>
        <a:lstStyle/>
        <a:p>
          <a:r>
            <a:rPr lang="fr-FR" sz="1200" dirty="0" smtClean="0"/>
            <a:t>love-pics</a:t>
          </a:r>
          <a:endParaRPr lang="fr-FR" sz="1200" dirty="0"/>
        </a:p>
      </dgm:t>
    </dgm:pt>
    <dgm:pt modelId="{A4D008DB-AA42-4897-ADF2-DC2B951BD654}" type="parTrans" cxnId="{FE3D417D-DAC9-4FDB-906F-FAFEE1889A38}">
      <dgm:prSet/>
      <dgm:spPr/>
      <dgm:t>
        <a:bodyPr/>
        <a:lstStyle/>
        <a:p>
          <a:endParaRPr lang="fr-FR" sz="1800"/>
        </a:p>
      </dgm:t>
    </dgm:pt>
    <dgm:pt modelId="{C95F7970-5850-49C1-AC17-A3F56F7638C2}" type="sibTrans" cxnId="{FE3D417D-DAC9-4FDB-906F-FAFEE1889A38}">
      <dgm:prSet/>
      <dgm:spPr/>
      <dgm:t>
        <a:bodyPr/>
        <a:lstStyle/>
        <a:p>
          <a:endParaRPr lang="fr-FR" sz="1800"/>
        </a:p>
      </dgm:t>
    </dgm:pt>
    <dgm:pt modelId="{E3F0958B-0BB7-4665-895C-0629AE025DBE}">
      <dgm:prSet phldrT="[Texte]" custT="1"/>
      <dgm:spPr/>
      <dgm:t>
        <a:bodyPr/>
        <a:lstStyle/>
        <a:p>
          <a:r>
            <a:rPr lang="fr-FR" sz="1200" dirty="0" smtClean="0"/>
            <a:t>galerie-</a:t>
          </a:r>
          <a:r>
            <a:rPr lang="fr-FR" sz="1200" dirty="0" err="1" smtClean="0"/>
            <a:t>events</a:t>
          </a:r>
          <a:endParaRPr lang="fr-FR" sz="1200" dirty="0"/>
        </a:p>
      </dgm:t>
    </dgm:pt>
    <dgm:pt modelId="{DE7AE2D6-5238-4294-85F1-6FBC1A8F8965}" type="parTrans" cxnId="{E53E72B7-A32D-4851-A7B1-7A0779F3C35E}">
      <dgm:prSet/>
      <dgm:spPr/>
      <dgm:t>
        <a:bodyPr/>
        <a:lstStyle/>
        <a:p>
          <a:endParaRPr lang="fr-FR" sz="1800"/>
        </a:p>
      </dgm:t>
    </dgm:pt>
    <dgm:pt modelId="{E0BB5E58-6769-445C-8F2A-9699207A3C25}" type="sibTrans" cxnId="{E53E72B7-A32D-4851-A7B1-7A0779F3C35E}">
      <dgm:prSet/>
      <dgm:spPr/>
      <dgm:t>
        <a:bodyPr/>
        <a:lstStyle/>
        <a:p>
          <a:endParaRPr lang="fr-FR" sz="1800"/>
        </a:p>
      </dgm:t>
    </dgm:pt>
    <dgm:pt modelId="{5994E570-EC36-4F1E-BA2F-0D203D62174E}">
      <dgm:prSet phldrT="[Texte]" custT="1"/>
      <dgm:spPr/>
      <dgm:t>
        <a:bodyPr/>
        <a:lstStyle/>
        <a:p>
          <a:r>
            <a:rPr lang="fr-FR" sz="1200" dirty="0" smtClean="0"/>
            <a:t>…</a:t>
          </a:r>
          <a:endParaRPr lang="fr-FR" sz="1200" dirty="0"/>
        </a:p>
      </dgm:t>
    </dgm:pt>
    <dgm:pt modelId="{6039DAB4-4ED7-4C81-A2DD-ACF074D12F81}" type="parTrans" cxnId="{076EFA9F-C9C3-4E35-97DE-D84E53C6C539}">
      <dgm:prSet/>
      <dgm:spPr/>
      <dgm:t>
        <a:bodyPr/>
        <a:lstStyle/>
        <a:p>
          <a:endParaRPr lang="fr-FR" sz="1800"/>
        </a:p>
      </dgm:t>
    </dgm:pt>
    <dgm:pt modelId="{1D812248-2A42-49C1-A693-3AFB9FBB210B}" type="sibTrans" cxnId="{076EFA9F-C9C3-4E35-97DE-D84E53C6C539}">
      <dgm:prSet/>
      <dgm:spPr/>
      <dgm:t>
        <a:bodyPr/>
        <a:lstStyle/>
        <a:p>
          <a:endParaRPr lang="fr-FR" sz="1800"/>
        </a:p>
      </dgm:t>
    </dgm:pt>
    <dgm:pt modelId="{586C1B75-62CA-4D30-B1E2-44CD445AB080}" type="asst">
      <dgm:prSet custT="1"/>
      <dgm:spPr/>
      <dgm:t>
        <a:bodyPr/>
        <a:lstStyle/>
        <a:p>
          <a:r>
            <a:rPr lang="fr-FR" sz="1200" dirty="0" err="1" smtClean="0"/>
            <a:t>galerie.service.ts</a:t>
          </a:r>
          <a:endParaRPr lang="fr-FR" sz="1200" dirty="0"/>
        </a:p>
      </dgm:t>
    </dgm:pt>
    <dgm:pt modelId="{1F5157E4-6082-42A4-8407-4023B3D710D3}" type="parTrans" cxnId="{F314C6CB-CBD5-4C29-9C65-FF6B93B49E32}">
      <dgm:prSet/>
      <dgm:spPr/>
      <dgm:t>
        <a:bodyPr/>
        <a:lstStyle/>
        <a:p>
          <a:endParaRPr lang="fr-FR" sz="1800"/>
        </a:p>
      </dgm:t>
    </dgm:pt>
    <dgm:pt modelId="{A80BCFA8-2FA3-4473-B4D9-23A9CC90B0C1}" type="sibTrans" cxnId="{F314C6CB-CBD5-4C29-9C65-FF6B93B49E32}">
      <dgm:prSet/>
      <dgm:spPr/>
      <dgm:t>
        <a:bodyPr/>
        <a:lstStyle/>
        <a:p>
          <a:endParaRPr lang="fr-FR" sz="1800"/>
        </a:p>
      </dgm:t>
    </dgm:pt>
    <dgm:pt modelId="{A8E80144-969D-4E42-9DA5-898308F9091C}">
      <dgm:prSet phldrT="[Texte]" custT="1"/>
      <dgm:spPr/>
      <dgm:t>
        <a:bodyPr/>
        <a:lstStyle/>
        <a:p>
          <a:r>
            <a:rPr lang="fr-FR" sz="1200" dirty="0" err="1" smtClean="0"/>
            <a:t>event</a:t>
          </a:r>
          <a:r>
            <a:rPr lang="fr-FR" sz="1200" dirty="0" smtClean="0"/>
            <a:t>-photo</a:t>
          </a:r>
          <a:endParaRPr lang="fr-FR" sz="1200" dirty="0"/>
        </a:p>
      </dgm:t>
    </dgm:pt>
    <dgm:pt modelId="{CF947EA7-06B0-4191-A87E-B2835D14F007}" type="parTrans" cxnId="{949357B2-EF07-413F-A145-0FFF37F8498A}">
      <dgm:prSet/>
      <dgm:spPr/>
      <dgm:t>
        <a:bodyPr/>
        <a:lstStyle/>
        <a:p>
          <a:endParaRPr lang="fr-FR" sz="1800"/>
        </a:p>
      </dgm:t>
    </dgm:pt>
    <dgm:pt modelId="{6A4C9500-B3A9-41CE-938B-DC292A0314F1}" type="sibTrans" cxnId="{949357B2-EF07-413F-A145-0FFF37F8498A}">
      <dgm:prSet/>
      <dgm:spPr/>
      <dgm:t>
        <a:bodyPr/>
        <a:lstStyle/>
        <a:p>
          <a:endParaRPr lang="fr-FR" sz="1800"/>
        </a:p>
      </dgm:t>
    </dgm:pt>
    <dgm:pt modelId="{B976C3EF-514C-4B56-965B-517E685787C5}" type="pres">
      <dgm:prSet presAssocID="{38166939-4BC5-48A6-906C-C83E9C03A3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727118-47FC-4989-8F6A-6DDB66BB93C2}" type="pres">
      <dgm:prSet presAssocID="{28C51AFE-1E3A-4AE4-90F3-440E634867A0}" presName="hierRoot1" presStyleCnt="0">
        <dgm:presLayoutVars>
          <dgm:hierBranch val="init"/>
        </dgm:presLayoutVars>
      </dgm:prSet>
      <dgm:spPr/>
    </dgm:pt>
    <dgm:pt modelId="{FC144371-B6E5-4662-86B6-14D40713C00E}" type="pres">
      <dgm:prSet presAssocID="{28C51AFE-1E3A-4AE4-90F3-440E634867A0}" presName="rootComposite1" presStyleCnt="0"/>
      <dgm:spPr/>
    </dgm:pt>
    <dgm:pt modelId="{8224E953-94C8-48EA-8A20-6F626CC0C7DA}" type="pres">
      <dgm:prSet presAssocID="{28C51AFE-1E3A-4AE4-90F3-440E634867A0}" presName="rootText1" presStyleLbl="node0" presStyleIdx="0" presStyleCnt="1">
        <dgm:presLayoutVars>
          <dgm:chPref val="3"/>
        </dgm:presLayoutVars>
      </dgm:prSet>
      <dgm:spPr/>
    </dgm:pt>
    <dgm:pt modelId="{A8A4388C-563B-4096-A332-5ABBF8AF1706}" type="pres">
      <dgm:prSet presAssocID="{28C51AFE-1E3A-4AE4-90F3-440E634867A0}" presName="rootConnector1" presStyleLbl="node1" presStyleIdx="0" presStyleCnt="0"/>
      <dgm:spPr/>
    </dgm:pt>
    <dgm:pt modelId="{7BE72376-B39F-4F6B-957A-86682028880C}" type="pres">
      <dgm:prSet presAssocID="{28C51AFE-1E3A-4AE4-90F3-440E634867A0}" presName="hierChild2" presStyleCnt="0"/>
      <dgm:spPr/>
    </dgm:pt>
    <dgm:pt modelId="{A07D7384-C421-45F8-A9E1-C0B3ED155DC1}" type="pres">
      <dgm:prSet presAssocID="{1199EF28-158E-4652-B0EF-8A3290ACC2D3}" presName="Name37" presStyleLbl="parChTrans1D2" presStyleIdx="0" presStyleCnt="5"/>
      <dgm:spPr/>
    </dgm:pt>
    <dgm:pt modelId="{6BF7BD7B-B68A-45F4-88A3-D5A4390AB06F}" type="pres">
      <dgm:prSet presAssocID="{B6EF413E-3007-4EBB-9AFA-D4396CA66B61}" presName="hierRoot2" presStyleCnt="0">
        <dgm:presLayoutVars>
          <dgm:hierBranch val="init"/>
        </dgm:presLayoutVars>
      </dgm:prSet>
      <dgm:spPr/>
    </dgm:pt>
    <dgm:pt modelId="{CFD1E814-DC7A-4D85-BDF9-3738121B5A84}" type="pres">
      <dgm:prSet presAssocID="{B6EF413E-3007-4EBB-9AFA-D4396CA66B61}" presName="rootComposite" presStyleCnt="0"/>
      <dgm:spPr/>
    </dgm:pt>
    <dgm:pt modelId="{3323B617-0F13-42B9-A0B4-FBF00BC08C1F}" type="pres">
      <dgm:prSet presAssocID="{B6EF413E-3007-4EBB-9AFA-D4396CA66B61}" presName="rootText" presStyleLbl="node2" presStyleIdx="0" presStyleCnt="4">
        <dgm:presLayoutVars>
          <dgm:chPref val="3"/>
        </dgm:presLayoutVars>
      </dgm:prSet>
      <dgm:spPr/>
    </dgm:pt>
    <dgm:pt modelId="{7A19FD07-E5F6-4C85-B169-0F1E74E940B2}" type="pres">
      <dgm:prSet presAssocID="{B6EF413E-3007-4EBB-9AFA-D4396CA66B61}" presName="rootConnector" presStyleLbl="node2" presStyleIdx="0" presStyleCnt="4"/>
      <dgm:spPr/>
    </dgm:pt>
    <dgm:pt modelId="{0F26CD38-7051-4888-8F27-6F287468015A}" type="pres">
      <dgm:prSet presAssocID="{B6EF413E-3007-4EBB-9AFA-D4396CA66B61}" presName="hierChild4" presStyleCnt="0"/>
      <dgm:spPr/>
    </dgm:pt>
    <dgm:pt modelId="{EC747184-4BFF-492A-9F2D-529F994CB91A}" type="pres">
      <dgm:prSet presAssocID="{B6EF413E-3007-4EBB-9AFA-D4396CA66B61}" presName="hierChild5" presStyleCnt="0"/>
      <dgm:spPr/>
    </dgm:pt>
    <dgm:pt modelId="{1B469D6C-DD05-4B53-81BB-8A362CE8E206}" type="pres">
      <dgm:prSet presAssocID="{34277671-2E9E-415B-ACCA-593839F6C266}" presName="Name37" presStyleLbl="parChTrans1D2" presStyleIdx="1" presStyleCnt="5"/>
      <dgm:spPr/>
    </dgm:pt>
    <dgm:pt modelId="{BBCF26AD-1BE0-45CE-8616-C0C46CF95380}" type="pres">
      <dgm:prSet presAssocID="{E3E92C08-3F88-447A-A2F3-EADFA9F62D81}" presName="hierRoot2" presStyleCnt="0">
        <dgm:presLayoutVars>
          <dgm:hierBranch val="init"/>
        </dgm:presLayoutVars>
      </dgm:prSet>
      <dgm:spPr/>
    </dgm:pt>
    <dgm:pt modelId="{26D91E3A-EE79-469B-962A-55941B80593D}" type="pres">
      <dgm:prSet presAssocID="{E3E92C08-3F88-447A-A2F3-EADFA9F62D81}" presName="rootComposite" presStyleCnt="0"/>
      <dgm:spPr/>
    </dgm:pt>
    <dgm:pt modelId="{2D1312B4-38A0-4C0B-B80D-99910067AC74}" type="pres">
      <dgm:prSet presAssocID="{E3E92C08-3F88-447A-A2F3-EADFA9F62D8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B24106-9D97-4C33-B651-F2356427CEC7}" type="pres">
      <dgm:prSet presAssocID="{E3E92C08-3F88-447A-A2F3-EADFA9F62D81}" presName="rootConnector" presStyleLbl="node2" presStyleIdx="1" presStyleCnt="4"/>
      <dgm:spPr/>
    </dgm:pt>
    <dgm:pt modelId="{1D535788-9918-47B3-90F1-08999AC902D9}" type="pres">
      <dgm:prSet presAssocID="{E3E92C08-3F88-447A-A2F3-EADFA9F62D81}" presName="hierChild4" presStyleCnt="0"/>
      <dgm:spPr/>
    </dgm:pt>
    <dgm:pt modelId="{07253C95-8811-4BAB-A761-BA101264C827}" type="pres">
      <dgm:prSet presAssocID="{584D2EDC-400A-4D54-8F41-B5479E34A3A2}" presName="Name37" presStyleLbl="parChTrans1D3" presStyleIdx="0" presStyleCnt="7"/>
      <dgm:spPr/>
    </dgm:pt>
    <dgm:pt modelId="{25242CD2-7F0A-458F-9567-A9E642EED469}" type="pres">
      <dgm:prSet presAssocID="{7ECDECF3-DC52-4694-905C-2B965867F2F3}" presName="hierRoot2" presStyleCnt="0">
        <dgm:presLayoutVars>
          <dgm:hierBranch val="init"/>
        </dgm:presLayoutVars>
      </dgm:prSet>
      <dgm:spPr/>
    </dgm:pt>
    <dgm:pt modelId="{B50F6643-C897-40F3-BE87-03AC7E3F75E3}" type="pres">
      <dgm:prSet presAssocID="{7ECDECF3-DC52-4694-905C-2B965867F2F3}" presName="rootComposite" presStyleCnt="0"/>
      <dgm:spPr/>
    </dgm:pt>
    <dgm:pt modelId="{D570A6C2-B002-4D08-8ADC-5DAA8ADF46FB}" type="pres">
      <dgm:prSet presAssocID="{7ECDECF3-DC52-4694-905C-2B965867F2F3}" presName="rootText" presStyleLbl="node3" presStyleIdx="0" presStyleCnt="3">
        <dgm:presLayoutVars>
          <dgm:chPref val="3"/>
        </dgm:presLayoutVars>
      </dgm:prSet>
      <dgm:spPr/>
    </dgm:pt>
    <dgm:pt modelId="{5D5D7066-08A5-44B5-9EB2-B75B718AEFF7}" type="pres">
      <dgm:prSet presAssocID="{7ECDECF3-DC52-4694-905C-2B965867F2F3}" presName="rootConnector" presStyleLbl="node3" presStyleIdx="0" presStyleCnt="3"/>
      <dgm:spPr/>
    </dgm:pt>
    <dgm:pt modelId="{56CF20FA-6953-4722-BD93-BDA63E90A052}" type="pres">
      <dgm:prSet presAssocID="{7ECDECF3-DC52-4694-905C-2B965867F2F3}" presName="hierChild4" presStyleCnt="0"/>
      <dgm:spPr/>
    </dgm:pt>
    <dgm:pt modelId="{A29F77F2-AC64-4F48-B355-568B47ADAC3E}" type="pres">
      <dgm:prSet presAssocID="{7ECDECF3-DC52-4694-905C-2B965867F2F3}" presName="hierChild5" presStyleCnt="0"/>
      <dgm:spPr/>
    </dgm:pt>
    <dgm:pt modelId="{E435DC68-49D2-404C-B348-58742BBAB598}" type="pres">
      <dgm:prSet presAssocID="{A4D008DB-AA42-4897-ADF2-DC2B951BD654}" presName="Name37" presStyleLbl="parChTrans1D3" presStyleIdx="1" presStyleCnt="7"/>
      <dgm:spPr/>
    </dgm:pt>
    <dgm:pt modelId="{61995B12-4FD0-4E60-9A27-0FE6B5C00CFB}" type="pres">
      <dgm:prSet presAssocID="{2F1DD260-6D73-40C2-92E2-502B6097FFE5}" presName="hierRoot2" presStyleCnt="0">
        <dgm:presLayoutVars>
          <dgm:hierBranch val="init"/>
        </dgm:presLayoutVars>
      </dgm:prSet>
      <dgm:spPr/>
    </dgm:pt>
    <dgm:pt modelId="{FE19364E-A85F-433D-8D1F-BBE1732B34B1}" type="pres">
      <dgm:prSet presAssocID="{2F1DD260-6D73-40C2-92E2-502B6097FFE5}" presName="rootComposite" presStyleCnt="0"/>
      <dgm:spPr/>
    </dgm:pt>
    <dgm:pt modelId="{1CCE9899-2771-4C8B-AB01-C2631296563A}" type="pres">
      <dgm:prSet presAssocID="{2F1DD260-6D73-40C2-92E2-502B6097FFE5}" presName="rootText" presStyleLbl="node3" presStyleIdx="1" presStyleCnt="3">
        <dgm:presLayoutVars>
          <dgm:chPref val="3"/>
        </dgm:presLayoutVars>
      </dgm:prSet>
      <dgm:spPr/>
    </dgm:pt>
    <dgm:pt modelId="{3CEDB168-D7DB-422A-8906-E7C7E5D065D6}" type="pres">
      <dgm:prSet presAssocID="{2F1DD260-6D73-40C2-92E2-502B6097FFE5}" presName="rootConnector" presStyleLbl="node3" presStyleIdx="1" presStyleCnt="3"/>
      <dgm:spPr/>
    </dgm:pt>
    <dgm:pt modelId="{0EC1EEC0-0B8C-4530-884C-71E80FFD791A}" type="pres">
      <dgm:prSet presAssocID="{2F1DD260-6D73-40C2-92E2-502B6097FFE5}" presName="hierChild4" presStyleCnt="0"/>
      <dgm:spPr/>
    </dgm:pt>
    <dgm:pt modelId="{8A8F6AE7-76B9-4A08-BAB5-322EACB16C29}" type="pres">
      <dgm:prSet presAssocID="{2F1DD260-6D73-40C2-92E2-502B6097FFE5}" presName="hierChild5" presStyleCnt="0"/>
      <dgm:spPr/>
    </dgm:pt>
    <dgm:pt modelId="{99BA7D61-EBB9-497E-A407-EEDBA326A87B}" type="pres">
      <dgm:prSet presAssocID="{E3E92C08-3F88-447A-A2F3-EADFA9F62D81}" presName="hierChild5" presStyleCnt="0"/>
      <dgm:spPr/>
    </dgm:pt>
    <dgm:pt modelId="{251EBA66-25D3-4B32-A009-6E1332F63FB6}" type="pres">
      <dgm:prSet presAssocID="{7AEFCD8F-D5B7-4D7C-8986-D2B78F02A582}" presName="Name111" presStyleLbl="parChTrans1D3" presStyleIdx="2" presStyleCnt="7"/>
      <dgm:spPr/>
    </dgm:pt>
    <dgm:pt modelId="{A3882279-3F7C-4ECE-8416-F261877A9ABD}" type="pres">
      <dgm:prSet presAssocID="{7C41091A-DB52-4365-B018-7754196728D8}" presName="hierRoot3" presStyleCnt="0">
        <dgm:presLayoutVars>
          <dgm:hierBranch val="init"/>
        </dgm:presLayoutVars>
      </dgm:prSet>
      <dgm:spPr/>
    </dgm:pt>
    <dgm:pt modelId="{11859BEF-8B77-4A30-97AB-15E74CC9CECB}" type="pres">
      <dgm:prSet presAssocID="{7C41091A-DB52-4365-B018-7754196728D8}" presName="rootComposite3" presStyleCnt="0"/>
      <dgm:spPr/>
    </dgm:pt>
    <dgm:pt modelId="{E34FEB6F-B5DF-4378-A9D3-CFCCE7B5342E}" type="pres">
      <dgm:prSet presAssocID="{7C41091A-DB52-4365-B018-7754196728D8}" presName="rootText3" presStyleLbl="asst2" presStyleIdx="0" presStyleCnt="4">
        <dgm:presLayoutVars>
          <dgm:chPref val="3"/>
        </dgm:presLayoutVars>
      </dgm:prSet>
      <dgm:spPr/>
    </dgm:pt>
    <dgm:pt modelId="{5669D1A9-0739-4A82-BFD8-9FC6C7457E4F}" type="pres">
      <dgm:prSet presAssocID="{7C41091A-DB52-4365-B018-7754196728D8}" presName="rootConnector3" presStyleLbl="asst2" presStyleIdx="0" presStyleCnt="4"/>
      <dgm:spPr/>
    </dgm:pt>
    <dgm:pt modelId="{B354B3C5-79BB-46A9-9CAE-FADFB51A6FE7}" type="pres">
      <dgm:prSet presAssocID="{7C41091A-DB52-4365-B018-7754196728D8}" presName="hierChild6" presStyleCnt="0"/>
      <dgm:spPr/>
    </dgm:pt>
    <dgm:pt modelId="{E62A1418-4C9D-4B09-BA67-6FB648C9AB63}" type="pres">
      <dgm:prSet presAssocID="{7C41091A-DB52-4365-B018-7754196728D8}" presName="hierChild7" presStyleCnt="0"/>
      <dgm:spPr/>
    </dgm:pt>
    <dgm:pt modelId="{F4DB1666-C0D7-4586-9797-9E36289AF4B7}" type="pres">
      <dgm:prSet presAssocID="{B27A1892-ED41-42AA-BC71-0D93E68EE764}" presName="Name37" presStyleLbl="parChTrans1D2" presStyleIdx="2" presStyleCnt="5"/>
      <dgm:spPr/>
    </dgm:pt>
    <dgm:pt modelId="{FDA69976-C51E-4070-A5B2-D9907110A08A}" type="pres">
      <dgm:prSet presAssocID="{3ED940A8-30E7-416D-A822-0286F1C2466D}" presName="hierRoot2" presStyleCnt="0">
        <dgm:presLayoutVars>
          <dgm:hierBranch val="init"/>
        </dgm:presLayoutVars>
      </dgm:prSet>
      <dgm:spPr/>
    </dgm:pt>
    <dgm:pt modelId="{53CAF252-3483-42CB-BC50-7F59DA3DD61E}" type="pres">
      <dgm:prSet presAssocID="{3ED940A8-30E7-416D-A822-0286F1C2466D}" presName="rootComposite" presStyleCnt="0"/>
      <dgm:spPr/>
    </dgm:pt>
    <dgm:pt modelId="{5CA5B6BC-0183-4321-B6F1-F9310EFD367A}" type="pres">
      <dgm:prSet presAssocID="{3ED940A8-30E7-416D-A822-0286F1C2466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5EAE02-707A-405F-B0E0-22EAE15BCD82}" type="pres">
      <dgm:prSet presAssocID="{3ED940A8-30E7-416D-A822-0286F1C2466D}" presName="rootConnector" presStyleLbl="node2" presStyleIdx="2" presStyleCnt="4"/>
      <dgm:spPr/>
    </dgm:pt>
    <dgm:pt modelId="{D67343D9-3E78-4954-BC90-552C1B4D4732}" type="pres">
      <dgm:prSet presAssocID="{3ED940A8-30E7-416D-A822-0286F1C2466D}" presName="hierChild4" presStyleCnt="0"/>
      <dgm:spPr/>
    </dgm:pt>
    <dgm:pt modelId="{180DB10B-D29F-4478-864D-EAB9717838E4}" type="pres">
      <dgm:prSet presAssocID="{DE7AE2D6-5238-4294-85F1-6FBC1A8F8965}" presName="Name37" presStyleLbl="parChTrans1D3" presStyleIdx="3" presStyleCnt="7"/>
      <dgm:spPr/>
    </dgm:pt>
    <dgm:pt modelId="{71FE81C3-41CC-4561-84A2-9C871BE1868D}" type="pres">
      <dgm:prSet presAssocID="{E3F0958B-0BB7-4665-895C-0629AE025DBE}" presName="hierRoot2" presStyleCnt="0">
        <dgm:presLayoutVars>
          <dgm:hierBranch val="init"/>
        </dgm:presLayoutVars>
      </dgm:prSet>
      <dgm:spPr/>
    </dgm:pt>
    <dgm:pt modelId="{D7D5456E-96C2-4F6E-8B23-230F8472461E}" type="pres">
      <dgm:prSet presAssocID="{E3F0958B-0BB7-4665-895C-0629AE025DBE}" presName="rootComposite" presStyleCnt="0"/>
      <dgm:spPr/>
    </dgm:pt>
    <dgm:pt modelId="{C265010C-2607-40DB-8DAA-C737503E1888}" type="pres">
      <dgm:prSet presAssocID="{E3F0958B-0BB7-4665-895C-0629AE025DBE}" presName="rootText" presStyleLbl="node3" presStyleIdx="2" presStyleCnt="3">
        <dgm:presLayoutVars>
          <dgm:chPref val="3"/>
        </dgm:presLayoutVars>
      </dgm:prSet>
      <dgm:spPr/>
    </dgm:pt>
    <dgm:pt modelId="{DB3BBCE8-5E27-4C86-9133-94735EC25B11}" type="pres">
      <dgm:prSet presAssocID="{E3F0958B-0BB7-4665-895C-0629AE025DBE}" presName="rootConnector" presStyleLbl="node3" presStyleIdx="2" presStyleCnt="3"/>
      <dgm:spPr/>
    </dgm:pt>
    <dgm:pt modelId="{7879EE79-05A0-4D55-8437-D3999AD6C9F4}" type="pres">
      <dgm:prSet presAssocID="{E3F0958B-0BB7-4665-895C-0629AE025DBE}" presName="hierChild4" presStyleCnt="0"/>
      <dgm:spPr/>
    </dgm:pt>
    <dgm:pt modelId="{B4A40BAC-6267-43E0-9103-FA6B657E7C40}" type="pres">
      <dgm:prSet presAssocID="{6039DAB4-4ED7-4C81-A2DD-ACF074D12F81}" presName="Name37" presStyleLbl="parChTrans1D4" presStyleIdx="0" presStyleCnt="2"/>
      <dgm:spPr/>
    </dgm:pt>
    <dgm:pt modelId="{5E7754D7-DC30-4467-B40D-367159CFF4B8}" type="pres">
      <dgm:prSet presAssocID="{5994E570-EC36-4F1E-BA2F-0D203D62174E}" presName="hierRoot2" presStyleCnt="0">
        <dgm:presLayoutVars>
          <dgm:hierBranch val="init"/>
        </dgm:presLayoutVars>
      </dgm:prSet>
      <dgm:spPr/>
    </dgm:pt>
    <dgm:pt modelId="{1373FBAE-A752-4F33-9B4F-4744120A1BF9}" type="pres">
      <dgm:prSet presAssocID="{5994E570-EC36-4F1E-BA2F-0D203D62174E}" presName="rootComposite" presStyleCnt="0"/>
      <dgm:spPr/>
    </dgm:pt>
    <dgm:pt modelId="{C17B8303-EBC2-46C3-B787-271F8F62DB0F}" type="pres">
      <dgm:prSet presAssocID="{5994E570-EC36-4F1E-BA2F-0D203D62174E}" presName="rootText" presStyleLbl="node4" presStyleIdx="0" presStyleCnt="2">
        <dgm:presLayoutVars>
          <dgm:chPref val="3"/>
        </dgm:presLayoutVars>
      </dgm:prSet>
      <dgm:spPr/>
    </dgm:pt>
    <dgm:pt modelId="{9B9632F8-D37A-42CA-BB6B-FA68AC01DFD6}" type="pres">
      <dgm:prSet presAssocID="{5994E570-EC36-4F1E-BA2F-0D203D62174E}" presName="rootConnector" presStyleLbl="node4" presStyleIdx="0" presStyleCnt="2"/>
      <dgm:spPr/>
    </dgm:pt>
    <dgm:pt modelId="{4646A933-CABA-469C-A879-4826F27C5DD1}" type="pres">
      <dgm:prSet presAssocID="{5994E570-EC36-4F1E-BA2F-0D203D62174E}" presName="hierChild4" presStyleCnt="0"/>
      <dgm:spPr/>
    </dgm:pt>
    <dgm:pt modelId="{30E3AA35-1532-4F22-AE19-C2EE443988A3}" type="pres">
      <dgm:prSet presAssocID="{CF947EA7-06B0-4191-A87E-B2835D14F007}" presName="Name37" presStyleLbl="parChTrans1D4" presStyleIdx="1" presStyleCnt="2"/>
      <dgm:spPr/>
    </dgm:pt>
    <dgm:pt modelId="{57871B07-1152-4F3C-90D5-B445A2E6CCC9}" type="pres">
      <dgm:prSet presAssocID="{A8E80144-969D-4E42-9DA5-898308F9091C}" presName="hierRoot2" presStyleCnt="0">
        <dgm:presLayoutVars>
          <dgm:hierBranch val="init"/>
        </dgm:presLayoutVars>
      </dgm:prSet>
      <dgm:spPr/>
    </dgm:pt>
    <dgm:pt modelId="{FA07C0B6-B763-402E-9D75-18C4F105081E}" type="pres">
      <dgm:prSet presAssocID="{A8E80144-969D-4E42-9DA5-898308F9091C}" presName="rootComposite" presStyleCnt="0"/>
      <dgm:spPr/>
    </dgm:pt>
    <dgm:pt modelId="{D7E0E354-2ED2-4733-9F61-CF71713E8BDA}" type="pres">
      <dgm:prSet presAssocID="{A8E80144-969D-4E42-9DA5-898308F9091C}" presName="rootText" presStyleLbl="node4" presStyleIdx="1" presStyleCnt="2">
        <dgm:presLayoutVars>
          <dgm:chPref val="3"/>
        </dgm:presLayoutVars>
      </dgm:prSet>
      <dgm:spPr/>
    </dgm:pt>
    <dgm:pt modelId="{733BE5F7-AAAA-4F54-933A-1691726ABFE8}" type="pres">
      <dgm:prSet presAssocID="{A8E80144-969D-4E42-9DA5-898308F9091C}" presName="rootConnector" presStyleLbl="node4" presStyleIdx="1" presStyleCnt="2"/>
      <dgm:spPr/>
    </dgm:pt>
    <dgm:pt modelId="{708AB5D4-ECBC-4B8F-B228-CE4363256F08}" type="pres">
      <dgm:prSet presAssocID="{A8E80144-969D-4E42-9DA5-898308F9091C}" presName="hierChild4" presStyleCnt="0"/>
      <dgm:spPr/>
    </dgm:pt>
    <dgm:pt modelId="{0ECC2F28-BFCA-485F-91D5-EF6B283D3754}" type="pres">
      <dgm:prSet presAssocID="{A8E80144-969D-4E42-9DA5-898308F9091C}" presName="hierChild5" presStyleCnt="0"/>
      <dgm:spPr/>
    </dgm:pt>
    <dgm:pt modelId="{3DDA41C8-65E7-43E7-B480-C5510AB8D0BC}" type="pres">
      <dgm:prSet presAssocID="{5994E570-EC36-4F1E-BA2F-0D203D62174E}" presName="hierChild5" presStyleCnt="0"/>
      <dgm:spPr/>
    </dgm:pt>
    <dgm:pt modelId="{E3DB68BB-D13B-44DD-A245-A37317302882}" type="pres">
      <dgm:prSet presAssocID="{E3F0958B-0BB7-4665-895C-0629AE025DBE}" presName="hierChild5" presStyleCnt="0"/>
      <dgm:spPr/>
    </dgm:pt>
    <dgm:pt modelId="{357195BB-27A0-46A6-8EB5-9C57DC2ACDB9}" type="pres">
      <dgm:prSet presAssocID="{3ED940A8-30E7-416D-A822-0286F1C2466D}" presName="hierChild5" presStyleCnt="0"/>
      <dgm:spPr/>
    </dgm:pt>
    <dgm:pt modelId="{1B8C61E8-2AE4-4908-9D97-FE1E6D082BD5}" type="pres">
      <dgm:prSet presAssocID="{1F5157E4-6082-42A4-8407-4023B3D710D3}" presName="Name111" presStyleLbl="parChTrans1D3" presStyleIdx="4" presStyleCnt="7"/>
      <dgm:spPr/>
    </dgm:pt>
    <dgm:pt modelId="{DB29AF2B-0DA6-44C2-9863-F424A0FD80FF}" type="pres">
      <dgm:prSet presAssocID="{586C1B75-62CA-4D30-B1E2-44CD445AB080}" presName="hierRoot3" presStyleCnt="0">
        <dgm:presLayoutVars>
          <dgm:hierBranch val="init"/>
        </dgm:presLayoutVars>
      </dgm:prSet>
      <dgm:spPr/>
    </dgm:pt>
    <dgm:pt modelId="{6A563799-BA93-4080-A825-C773E3356A2C}" type="pres">
      <dgm:prSet presAssocID="{586C1B75-62CA-4D30-B1E2-44CD445AB080}" presName="rootComposite3" presStyleCnt="0"/>
      <dgm:spPr/>
    </dgm:pt>
    <dgm:pt modelId="{E0B7DE28-05F9-45A5-82E5-D29F0850A29E}" type="pres">
      <dgm:prSet presAssocID="{586C1B75-62CA-4D30-B1E2-44CD445AB080}" presName="rootText3" presStyleLbl="asst2" presStyleIdx="1" presStyleCnt="4">
        <dgm:presLayoutVars>
          <dgm:chPref val="3"/>
        </dgm:presLayoutVars>
      </dgm:prSet>
      <dgm:spPr/>
    </dgm:pt>
    <dgm:pt modelId="{114FBCDB-796F-40F2-ABD7-832F418690ED}" type="pres">
      <dgm:prSet presAssocID="{586C1B75-62CA-4D30-B1E2-44CD445AB080}" presName="rootConnector3" presStyleLbl="asst2" presStyleIdx="1" presStyleCnt="4"/>
      <dgm:spPr/>
    </dgm:pt>
    <dgm:pt modelId="{077C9C12-42AD-48F9-83BA-E520C41CCEFB}" type="pres">
      <dgm:prSet presAssocID="{586C1B75-62CA-4D30-B1E2-44CD445AB080}" presName="hierChild6" presStyleCnt="0"/>
      <dgm:spPr/>
    </dgm:pt>
    <dgm:pt modelId="{C7452921-BD14-4180-B0A9-C2B7DC95D5E2}" type="pres">
      <dgm:prSet presAssocID="{586C1B75-62CA-4D30-B1E2-44CD445AB080}" presName="hierChild7" presStyleCnt="0"/>
      <dgm:spPr/>
    </dgm:pt>
    <dgm:pt modelId="{42B011DE-6822-4CF5-B7DA-C6E993687287}" type="pres">
      <dgm:prSet presAssocID="{D4E28E11-BB1D-4CC2-816C-BE466BCC415A}" presName="Name37" presStyleLbl="parChTrans1D2" presStyleIdx="3" presStyleCnt="5"/>
      <dgm:spPr/>
    </dgm:pt>
    <dgm:pt modelId="{D895597E-BC03-4D2D-9803-FD23BCA54150}" type="pres">
      <dgm:prSet presAssocID="{D1FE5F55-7E32-49F6-BBCB-B90DF2AF0195}" presName="hierRoot2" presStyleCnt="0">
        <dgm:presLayoutVars>
          <dgm:hierBranch val="init"/>
        </dgm:presLayoutVars>
      </dgm:prSet>
      <dgm:spPr/>
    </dgm:pt>
    <dgm:pt modelId="{E48E23DE-EAA8-4910-894D-43C0FA297AE6}" type="pres">
      <dgm:prSet presAssocID="{D1FE5F55-7E32-49F6-BBCB-B90DF2AF0195}" presName="rootComposite" presStyleCnt="0"/>
      <dgm:spPr/>
    </dgm:pt>
    <dgm:pt modelId="{243E8727-AE8F-4E0C-9653-4F55184C98E9}" type="pres">
      <dgm:prSet presAssocID="{D1FE5F55-7E32-49F6-BBCB-B90DF2AF0195}" presName="rootText" presStyleLbl="node2" presStyleIdx="3" presStyleCnt="4">
        <dgm:presLayoutVars>
          <dgm:chPref val="3"/>
        </dgm:presLayoutVars>
      </dgm:prSet>
      <dgm:spPr/>
    </dgm:pt>
    <dgm:pt modelId="{7E8DA9CF-2C5F-47C6-BB10-FE6AE35B1BA7}" type="pres">
      <dgm:prSet presAssocID="{D1FE5F55-7E32-49F6-BBCB-B90DF2AF0195}" presName="rootConnector" presStyleLbl="node2" presStyleIdx="3" presStyleCnt="4"/>
      <dgm:spPr/>
    </dgm:pt>
    <dgm:pt modelId="{7C7EE9D0-F25F-43E7-8221-20C53E15D37E}" type="pres">
      <dgm:prSet presAssocID="{D1FE5F55-7E32-49F6-BBCB-B90DF2AF0195}" presName="hierChild4" presStyleCnt="0"/>
      <dgm:spPr/>
    </dgm:pt>
    <dgm:pt modelId="{C9A08B49-D7F4-43A4-90E0-3ABEA794DB65}" type="pres">
      <dgm:prSet presAssocID="{D1FE5F55-7E32-49F6-BBCB-B90DF2AF0195}" presName="hierChild5" presStyleCnt="0"/>
      <dgm:spPr/>
    </dgm:pt>
    <dgm:pt modelId="{060A309E-8633-4B81-AD30-4E21A639AFA2}" type="pres">
      <dgm:prSet presAssocID="{36F7134B-6FB4-4B08-9019-E90E00F28BDE}" presName="Name111" presStyleLbl="parChTrans1D3" presStyleIdx="5" presStyleCnt="7"/>
      <dgm:spPr/>
    </dgm:pt>
    <dgm:pt modelId="{CB9E5355-0AF3-4CA6-81A6-2A5D8359E62C}" type="pres">
      <dgm:prSet presAssocID="{E88CE595-1AAE-4BEC-A749-F995401A0CFA}" presName="hierRoot3" presStyleCnt="0">
        <dgm:presLayoutVars>
          <dgm:hierBranch val="init"/>
        </dgm:presLayoutVars>
      </dgm:prSet>
      <dgm:spPr/>
    </dgm:pt>
    <dgm:pt modelId="{FCB3A03A-86D2-4F78-B2B6-B4F447BF0557}" type="pres">
      <dgm:prSet presAssocID="{E88CE595-1AAE-4BEC-A749-F995401A0CFA}" presName="rootComposite3" presStyleCnt="0"/>
      <dgm:spPr/>
    </dgm:pt>
    <dgm:pt modelId="{B7FBBC56-159B-4124-A756-8201FBE635FD}" type="pres">
      <dgm:prSet presAssocID="{E88CE595-1AAE-4BEC-A749-F995401A0CFA}" presName="rootText3" presStyleLbl="asst2" presStyleIdx="2" presStyleCnt="4">
        <dgm:presLayoutVars>
          <dgm:chPref val="3"/>
        </dgm:presLayoutVars>
      </dgm:prSet>
      <dgm:spPr/>
    </dgm:pt>
    <dgm:pt modelId="{4B7F822F-4A81-40A1-9E40-59E306F05FBB}" type="pres">
      <dgm:prSet presAssocID="{E88CE595-1AAE-4BEC-A749-F995401A0CFA}" presName="rootConnector3" presStyleLbl="asst2" presStyleIdx="2" presStyleCnt="4"/>
      <dgm:spPr/>
    </dgm:pt>
    <dgm:pt modelId="{BE4D6D29-661B-44EB-B5C6-A0DA9541B9B8}" type="pres">
      <dgm:prSet presAssocID="{E88CE595-1AAE-4BEC-A749-F995401A0CFA}" presName="hierChild6" presStyleCnt="0"/>
      <dgm:spPr/>
    </dgm:pt>
    <dgm:pt modelId="{38A599DC-997B-4AB8-A196-2BC062B6F71E}" type="pres">
      <dgm:prSet presAssocID="{E88CE595-1AAE-4BEC-A749-F995401A0CFA}" presName="hierChild7" presStyleCnt="0"/>
      <dgm:spPr/>
    </dgm:pt>
    <dgm:pt modelId="{AA034F89-3012-4DF1-A09F-0FE65F5208A7}" type="pres">
      <dgm:prSet presAssocID="{7B7F4BE2-5EE8-4A5E-93E0-A79E274721ED}" presName="Name111" presStyleLbl="parChTrans1D3" presStyleIdx="6" presStyleCnt="7"/>
      <dgm:spPr/>
    </dgm:pt>
    <dgm:pt modelId="{FA64C516-14C7-4C6C-96C8-FEEF9BD2B0CF}" type="pres">
      <dgm:prSet presAssocID="{3AB8D9D5-2589-4101-A121-2E16BAFF77A2}" presName="hierRoot3" presStyleCnt="0">
        <dgm:presLayoutVars>
          <dgm:hierBranch val="init"/>
        </dgm:presLayoutVars>
      </dgm:prSet>
      <dgm:spPr/>
    </dgm:pt>
    <dgm:pt modelId="{B80EB86C-769E-4126-A599-60DC7981F958}" type="pres">
      <dgm:prSet presAssocID="{3AB8D9D5-2589-4101-A121-2E16BAFF77A2}" presName="rootComposite3" presStyleCnt="0"/>
      <dgm:spPr/>
    </dgm:pt>
    <dgm:pt modelId="{224D99E2-3701-4D86-808D-1BDA8A712BC7}" type="pres">
      <dgm:prSet presAssocID="{3AB8D9D5-2589-4101-A121-2E16BAFF77A2}" presName="rootText3" presStyleLbl="asst2" presStyleIdx="3" presStyleCnt="4">
        <dgm:presLayoutVars>
          <dgm:chPref val="3"/>
        </dgm:presLayoutVars>
      </dgm:prSet>
      <dgm:spPr/>
    </dgm:pt>
    <dgm:pt modelId="{441E9D21-3C0B-4D24-B3F5-79EF76AC717D}" type="pres">
      <dgm:prSet presAssocID="{3AB8D9D5-2589-4101-A121-2E16BAFF77A2}" presName="rootConnector3" presStyleLbl="asst2" presStyleIdx="3" presStyleCnt="4"/>
      <dgm:spPr/>
    </dgm:pt>
    <dgm:pt modelId="{05DE3246-76BF-49CB-9538-5260EA0BB7AD}" type="pres">
      <dgm:prSet presAssocID="{3AB8D9D5-2589-4101-A121-2E16BAFF77A2}" presName="hierChild6" presStyleCnt="0"/>
      <dgm:spPr/>
    </dgm:pt>
    <dgm:pt modelId="{27F5201F-E749-4EE5-85E4-1D092F3FE357}" type="pres">
      <dgm:prSet presAssocID="{3AB8D9D5-2589-4101-A121-2E16BAFF77A2}" presName="hierChild7" presStyleCnt="0"/>
      <dgm:spPr/>
    </dgm:pt>
    <dgm:pt modelId="{B1424705-1C1B-4E2E-8C5E-74134F202683}" type="pres">
      <dgm:prSet presAssocID="{28C51AFE-1E3A-4AE4-90F3-440E634867A0}" presName="hierChild3" presStyleCnt="0"/>
      <dgm:spPr/>
    </dgm:pt>
    <dgm:pt modelId="{2158C159-32A8-45C0-AB75-1C1343827E2E}" type="pres">
      <dgm:prSet presAssocID="{C50E7C2E-5F65-4E89-9E86-6F22D8514215}" presName="Name111" presStyleLbl="parChTrans1D2" presStyleIdx="4" presStyleCnt="5"/>
      <dgm:spPr/>
    </dgm:pt>
    <dgm:pt modelId="{13DF27B4-4204-492A-96D4-AB048DEE5B61}" type="pres">
      <dgm:prSet presAssocID="{07C53D47-722A-49EE-910F-05237E839FDE}" presName="hierRoot3" presStyleCnt="0">
        <dgm:presLayoutVars>
          <dgm:hierBranch val="init"/>
        </dgm:presLayoutVars>
      </dgm:prSet>
      <dgm:spPr/>
    </dgm:pt>
    <dgm:pt modelId="{8E6F4B44-A913-4228-9A45-F6D52B4533F5}" type="pres">
      <dgm:prSet presAssocID="{07C53D47-722A-49EE-910F-05237E839FDE}" presName="rootComposite3" presStyleCnt="0"/>
      <dgm:spPr/>
    </dgm:pt>
    <dgm:pt modelId="{CEBFB450-5294-42DA-A9FC-0967E25EA9F3}" type="pres">
      <dgm:prSet presAssocID="{07C53D47-722A-49EE-910F-05237E839FDE}" presName="rootText3" presStyleLbl="asst1" presStyleIdx="0" presStyleCnt="1">
        <dgm:presLayoutVars>
          <dgm:chPref val="3"/>
        </dgm:presLayoutVars>
      </dgm:prSet>
      <dgm:spPr/>
    </dgm:pt>
    <dgm:pt modelId="{B3E683FB-6BAB-4FF6-84C6-7E522E865769}" type="pres">
      <dgm:prSet presAssocID="{07C53D47-722A-49EE-910F-05237E839FDE}" presName="rootConnector3" presStyleLbl="asst1" presStyleIdx="0" presStyleCnt="1"/>
      <dgm:spPr/>
    </dgm:pt>
    <dgm:pt modelId="{2E80A4F2-051D-45DD-AAA8-6087B9357A54}" type="pres">
      <dgm:prSet presAssocID="{07C53D47-722A-49EE-910F-05237E839FDE}" presName="hierChild6" presStyleCnt="0"/>
      <dgm:spPr/>
    </dgm:pt>
    <dgm:pt modelId="{1205B837-E95E-4A96-B991-4446E1AC15FA}" type="pres">
      <dgm:prSet presAssocID="{07C53D47-722A-49EE-910F-05237E839FDE}" presName="hierChild7" presStyleCnt="0"/>
      <dgm:spPr/>
    </dgm:pt>
  </dgm:ptLst>
  <dgm:cxnLst>
    <dgm:cxn modelId="{B875F1CF-4329-4083-B055-4EA5FD2A19E8}" srcId="{38166939-4BC5-48A6-906C-C83E9C03A30E}" destId="{28C51AFE-1E3A-4AE4-90F3-440E634867A0}" srcOrd="0" destOrd="0" parTransId="{80073C41-B59C-4B04-8481-B4A28A1BDC3D}" sibTransId="{984263DA-20C2-42A3-A721-7A84567486C1}"/>
    <dgm:cxn modelId="{8A60D7A9-6E72-4EA4-A5F5-07EE5E6E10EA}" type="presOf" srcId="{7AEFCD8F-D5B7-4D7C-8986-D2B78F02A582}" destId="{251EBA66-25D3-4B32-A009-6E1332F63FB6}" srcOrd="0" destOrd="0" presId="urn:microsoft.com/office/officeart/2005/8/layout/orgChart1"/>
    <dgm:cxn modelId="{21793758-0D06-423D-88E3-4C261C949528}" type="presOf" srcId="{28C51AFE-1E3A-4AE4-90F3-440E634867A0}" destId="{8224E953-94C8-48EA-8A20-6F626CC0C7DA}" srcOrd="0" destOrd="0" presId="urn:microsoft.com/office/officeart/2005/8/layout/orgChart1"/>
    <dgm:cxn modelId="{C764BF96-B10C-4026-A8AC-B9BA7700779A}" srcId="{28C51AFE-1E3A-4AE4-90F3-440E634867A0}" destId="{E3E92C08-3F88-447A-A2F3-EADFA9F62D81}" srcOrd="1" destOrd="0" parTransId="{34277671-2E9E-415B-ACCA-593839F6C266}" sibTransId="{AED8B367-0F21-4E73-99B7-FC784BFFD305}"/>
    <dgm:cxn modelId="{FE3D417D-DAC9-4FDB-906F-FAFEE1889A38}" srcId="{E3E92C08-3F88-447A-A2F3-EADFA9F62D81}" destId="{2F1DD260-6D73-40C2-92E2-502B6097FFE5}" srcOrd="1" destOrd="0" parTransId="{A4D008DB-AA42-4897-ADF2-DC2B951BD654}" sibTransId="{C95F7970-5850-49C1-AC17-A3F56F7638C2}"/>
    <dgm:cxn modelId="{BE255DCA-A47A-46A0-B2B2-3C3954DD7F3F}" type="presOf" srcId="{28C51AFE-1E3A-4AE4-90F3-440E634867A0}" destId="{A8A4388C-563B-4096-A332-5ABBF8AF1706}" srcOrd="1" destOrd="0" presId="urn:microsoft.com/office/officeart/2005/8/layout/orgChart1"/>
    <dgm:cxn modelId="{458246D0-8F1E-4766-A299-C9D97A37DE9E}" type="presOf" srcId="{B27A1892-ED41-42AA-BC71-0D93E68EE764}" destId="{F4DB1666-C0D7-4586-9797-9E36289AF4B7}" srcOrd="0" destOrd="0" presId="urn:microsoft.com/office/officeart/2005/8/layout/orgChart1"/>
    <dgm:cxn modelId="{DB57D238-E07F-40E2-BCE0-E153E1CEC19F}" type="presOf" srcId="{D1FE5F55-7E32-49F6-BBCB-B90DF2AF0195}" destId="{243E8727-AE8F-4E0C-9653-4F55184C98E9}" srcOrd="0" destOrd="0" presId="urn:microsoft.com/office/officeart/2005/8/layout/orgChart1"/>
    <dgm:cxn modelId="{5A1CF46E-D45A-4D39-8B8F-CB2E8BBCB537}" srcId="{E3E92C08-3F88-447A-A2F3-EADFA9F62D81}" destId="{7ECDECF3-DC52-4694-905C-2B965867F2F3}" srcOrd="0" destOrd="0" parTransId="{584D2EDC-400A-4D54-8F41-B5479E34A3A2}" sibTransId="{5E6AD7A3-1903-4EEF-999A-4FFF735B1E8E}"/>
    <dgm:cxn modelId="{3C73C83A-7F4B-4445-89F6-2BEBF19220A7}" type="presOf" srcId="{3ED940A8-30E7-416D-A822-0286F1C2466D}" destId="{5CA5B6BC-0183-4321-B6F1-F9310EFD367A}" srcOrd="0" destOrd="0" presId="urn:microsoft.com/office/officeart/2005/8/layout/orgChart1"/>
    <dgm:cxn modelId="{D6839944-B585-408E-9950-0793A2A31CE2}" type="presOf" srcId="{D1FE5F55-7E32-49F6-BBCB-B90DF2AF0195}" destId="{7E8DA9CF-2C5F-47C6-BB10-FE6AE35B1BA7}" srcOrd="1" destOrd="0" presId="urn:microsoft.com/office/officeart/2005/8/layout/orgChart1"/>
    <dgm:cxn modelId="{22C8B126-97A7-4541-B910-4B68B4D251DF}" type="presOf" srcId="{B6EF413E-3007-4EBB-9AFA-D4396CA66B61}" destId="{7A19FD07-E5F6-4C85-B169-0F1E74E940B2}" srcOrd="1" destOrd="0" presId="urn:microsoft.com/office/officeart/2005/8/layout/orgChart1"/>
    <dgm:cxn modelId="{27A0760D-BA0A-46A0-A60F-856A30D7F2A3}" type="presOf" srcId="{E88CE595-1AAE-4BEC-A749-F995401A0CFA}" destId="{B7FBBC56-159B-4124-A756-8201FBE635FD}" srcOrd="0" destOrd="0" presId="urn:microsoft.com/office/officeart/2005/8/layout/orgChart1"/>
    <dgm:cxn modelId="{FFBF4B95-1A41-4628-9F93-728F2C1DA693}" srcId="{D1FE5F55-7E32-49F6-BBCB-B90DF2AF0195}" destId="{E88CE595-1AAE-4BEC-A749-F995401A0CFA}" srcOrd="0" destOrd="0" parTransId="{36F7134B-6FB4-4B08-9019-E90E00F28BDE}" sibTransId="{763200BA-64AB-4597-A8CA-DEF34CF67F5C}"/>
    <dgm:cxn modelId="{B7DDE6D6-20F8-4CA8-847E-844368662413}" type="presOf" srcId="{B6EF413E-3007-4EBB-9AFA-D4396CA66B61}" destId="{3323B617-0F13-42B9-A0B4-FBF00BC08C1F}" srcOrd="0" destOrd="0" presId="urn:microsoft.com/office/officeart/2005/8/layout/orgChart1"/>
    <dgm:cxn modelId="{93AF2967-6141-44A4-984D-F7E24B69C230}" type="presOf" srcId="{38166939-4BC5-48A6-906C-C83E9C03A30E}" destId="{B976C3EF-514C-4B56-965B-517E685787C5}" srcOrd="0" destOrd="0" presId="urn:microsoft.com/office/officeart/2005/8/layout/orgChart1"/>
    <dgm:cxn modelId="{BA88C0B7-5836-44F8-B959-C44EE294E8C5}" type="presOf" srcId="{CF947EA7-06B0-4191-A87E-B2835D14F007}" destId="{30E3AA35-1532-4F22-AE19-C2EE443988A3}" srcOrd="0" destOrd="0" presId="urn:microsoft.com/office/officeart/2005/8/layout/orgChart1"/>
    <dgm:cxn modelId="{949357B2-EF07-413F-A145-0FFF37F8498A}" srcId="{5994E570-EC36-4F1E-BA2F-0D203D62174E}" destId="{A8E80144-969D-4E42-9DA5-898308F9091C}" srcOrd="0" destOrd="0" parTransId="{CF947EA7-06B0-4191-A87E-B2835D14F007}" sibTransId="{6A4C9500-B3A9-41CE-938B-DC292A0314F1}"/>
    <dgm:cxn modelId="{89B24D57-3633-4E38-A3E2-510DDBDECE17}" type="presOf" srcId="{07C53D47-722A-49EE-910F-05237E839FDE}" destId="{B3E683FB-6BAB-4FF6-84C6-7E522E865769}" srcOrd="1" destOrd="0" presId="urn:microsoft.com/office/officeart/2005/8/layout/orgChart1"/>
    <dgm:cxn modelId="{4D1BCEB2-CF3F-4C5F-8020-FB9E1A69EC6F}" type="presOf" srcId="{A8E80144-969D-4E42-9DA5-898308F9091C}" destId="{733BE5F7-AAAA-4F54-933A-1691726ABFE8}" srcOrd="1" destOrd="0" presId="urn:microsoft.com/office/officeart/2005/8/layout/orgChart1"/>
    <dgm:cxn modelId="{CCA88092-C683-45F2-AB54-4E7A4C4C3E14}" srcId="{28C51AFE-1E3A-4AE4-90F3-440E634867A0}" destId="{07C53D47-722A-49EE-910F-05237E839FDE}" srcOrd="4" destOrd="0" parTransId="{C50E7C2E-5F65-4E89-9E86-6F22D8514215}" sibTransId="{F99F0E70-AE71-46C4-8B2F-939A33CFB24F}"/>
    <dgm:cxn modelId="{E53E72B7-A32D-4851-A7B1-7A0779F3C35E}" srcId="{3ED940A8-30E7-416D-A822-0286F1C2466D}" destId="{E3F0958B-0BB7-4665-895C-0629AE025DBE}" srcOrd="0" destOrd="0" parTransId="{DE7AE2D6-5238-4294-85F1-6FBC1A8F8965}" sibTransId="{E0BB5E58-6769-445C-8F2A-9699207A3C25}"/>
    <dgm:cxn modelId="{D90B8D36-8A07-4CF9-AA36-B48E28F7EF24}" type="presOf" srcId="{586C1B75-62CA-4D30-B1E2-44CD445AB080}" destId="{114FBCDB-796F-40F2-ABD7-832F418690ED}" srcOrd="1" destOrd="0" presId="urn:microsoft.com/office/officeart/2005/8/layout/orgChart1"/>
    <dgm:cxn modelId="{74A1FCB7-A8B5-4AAB-9997-70DE364FEA27}" type="presOf" srcId="{7C41091A-DB52-4365-B018-7754196728D8}" destId="{5669D1A9-0739-4A82-BFD8-9FC6C7457E4F}" srcOrd="1" destOrd="0" presId="urn:microsoft.com/office/officeart/2005/8/layout/orgChart1"/>
    <dgm:cxn modelId="{87934E78-5601-45BF-8FBE-695020CF0AF7}" type="presOf" srcId="{E3F0958B-0BB7-4665-895C-0629AE025DBE}" destId="{DB3BBCE8-5E27-4C86-9133-94735EC25B11}" srcOrd="1" destOrd="0" presId="urn:microsoft.com/office/officeart/2005/8/layout/orgChart1"/>
    <dgm:cxn modelId="{325A6CE9-DC79-4576-A358-6ADD1FBA0AA4}" type="presOf" srcId="{1199EF28-158E-4652-B0EF-8A3290ACC2D3}" destId="{A07D7384-C421-45F8-A9E1-C0B3ED155DC1}" srcOrd="0" destOrd="0" presId="urn:microsoft.com/office/officeart/2005/8/layout/orgChart1"/>
    <dgm:cxn modelId="{6900CD9E-56E9-49B7-A1B0-CBA0FD8FE21D}" type="presOf" srcId="{2F1DD260-6D73-40C2-92E2-502B6097FFE5}" destId="{3CEDB168-D7DB-422A-8906-E7C7E5D065D6}" srcOrd="1" destOrd="0" presId="urn:microsoft.com/office/officeart/2005/8/layout/orgChart1"/>
    <dgm:cxn modelId="{5FFB7A9D-4805-498A-9592-84C044D2A06D}" type="presOf" srcId="{A8E80144-969D-4E42-9DA5-898308F9091C}" destId="{D7E0E354-2ED2-4733-9F61-CF71713E8BDA}" srcOrd="0" destOrd="0" presId="urn:microsoft.com/office/officeart/2005/8/layout/orgChart1"/>
    <dgm:cxn modelId="{F314C6CB-CBD5-4C29-9C65-FF6B93B49E32}" srcId="{3ED940A8-30E7-416D-A822-0286F1C2466D}" destId="{586C1B75-62CA-4D30-B1E2-44CD445AB080}" srcOrd="1" destOrd="0" parTransId="{1F5157E4-6082-42A4-8407-4023B3D710D3}" sibTransId="{A80BCFA8-2FA3-4473-B4D9-23A9CC90B0C1}"/>
    <dgm:cxn modelId="{72B3E74C-27F4-42B9-9C00-6ECB6DD4303C}" type="presOf" srcId="{C50E7C2E-5F65-4E89-9E86-6F22D8514215}" destId="{2158C159-32A8-45C0-AB75-1C1343827E2E}" srcOrd="0" destOrd="0" presId="urn:microsoft.com/office/officeart/2005/8/layout/orgChart1"/>
    <dgm:cxn modelId="{73614CBD-DDF2-43F7-A2E1-3233DDE1271F}" type="presOf" srcId="{36F7134B-6FB4-4B08-9019-E90E00F28BDE}" destId="{060A309E-8633-4B81-AD30-4E21A639AFA2}" srcOrd="0" destOrd="0" presId="urn:microsoft.com/office/officeart/2005/8/layout/orgChart1"/>
    <dgm:cxn modelId="{E19998B4-5914-41B7-8D66-BF333E615A07}" type="presOf" srcId="{7B7F4BE2-5EE8-4A5E-93E0-A79E274721ED}" destId="{AA034F89-3012-4DF1-A09F-0FE65F5208A7}" srcOrd="0" destOrd="0" presId="urn:microsoft.com/office/officeart/2005/8/layout/orgChart1"/>
    <dgm:cxn modelId="{E6AC7D48-3E90-4A3F-9037-C98065080100}" type="presOf" srcId="{5994E570-EC36-4F1E-BA2F-0D203D62174E}" destId="{9B9632F8-D37A-42CA-BB6B-FA68AC01DFD6}" srcOrd="1" destOrd="0" presId="urn:microsoft.com/office/officeart/2005/8/layout/orgChart1"/>
    <dgm:cxn modelId="{464B2E81-86AA-4E1C-8E79-31058FBA0423}" srcId="{28C51AFE-1E3A-4AE4-90F3-440E634867A0}" destId="{D1FE5F55-7E32-49F6-BBCB-B90DF2AF0195}" srcOrd="3" destOrd="0" parTransId="{D4E28E11-BB1D-4CC2-816C-BE466BCC415A}" sibTransId="{D8670DAE-53C5-4736-A1FE-F8A917D7DADB}"/>
    <dgm:cxn modelId="{F04BFEC7-FE42-4098-B055-4A2D674468E4}" type="presOf" srcId="{584D2EDC-400A-4D54-8F41-B5479E34A3A2}" destId="{07253C95-8811-4BAB-A761-BA101264C827}" srcOrd="0" destOrd="0" presId="urn:microsoft.com/office/officeart/2005/8/layout/orgChart1"/>
    <dgm:cxn modelId="{1108C2B8-9685-40A8-B278-1FE2F72F4D99}" type="presOf" srcId="{6039DAB4-4ED7-4C81-A2DD-ACF074D12F81}" destId="{B4A40BAC-6267-43E0-9103-FA6B657E7C40}" srcOrd="0" destOrd="0" presId="urn:microsoft.com/office/officeart/2005/8/layout/orgChart1"/>
    <dgm:cxn modelId="{B4641BC2-582B-487D-8E78-27E66559295D}" type="presOf" srcId="{D4E28E11-BB1D-4CC2-816C-BE466BCC415A}" destId="{42B011DE-6822-4CF5-B7DA-C6E993687287}" srcOrd="0" destOrd="0" presId="urn:microsoft.com/office/officeart/2005/8/layout/orgChart1"/>
    <dgm:cxn modelId="{1471846D-3162-498A-AAF3-F45F1612AFBD}" type="presOf" srcId="{E3E92C08-3F88-447A-A2F3-EADFA9F62D81}" destId="{2D1312B4-38A0-4C0B-B80D-99910067AC74}" srcOrd="0" destOrd="0" presId="urn:microsoft.com/office/officeart/2005/8/layout/orgChart1"/>
    <dgm:cxn modelId="{0788A7D2-C42F-40D8-89A9-39F90ACEAD11}" type="presOf" srcId="{A4D008DB-AA42-4897-ADF2-DC2B951BD654}" destId="{E435DC68-49D2-404C-B348-58742BBAB598}" srcOrd="0" destOrd="0" presId="urn:microsoft.com/office/officeart/2005/8/layout/orgChart1"/>
    <dgm:cxn modelId="{FEFB0911-1EFE-4C6D-AA8B-7BDB7083B41D}" type="presOf" srcId="{2F1DD260-6D73-40C2-92E2-502B6097FFE5}" destId="{1CCE9899-2771-4C8B-AB01-C2631296563A}" srcOrd="0" destOrd="0" presId="urn:microsoft.com/office/officeart/2005/8/layout/orgChart1"/>
    <dgm:cxn modelId="{C186B4CD-C24E-427D-B3FE-52992AD9D44A}" type="presOf" srcId="{E3E92C08-3F88-447A-A2F3-EADFA9F62D81}" destId="{04B24106-9D97-4C33-B651-F2356427CEC7}" srcOrd="1" destOrd="0" presId="urn:microsoft.com/office/officeart/2005/8/layout/orgChart1"/>
    <dgm:cxn modelId="{D0C98B7C-1F1A-42BF-A830-66DFCA95B4FE}" type="presOf" srcId="{1F5157E4-6082-42A4-8407-4023B3D710D3}" destId="{1B8C61E8-2AE4-4908-9D97-FE1E6D082BD5}" srcOrd="0" destOrd="0" presId="urn:microsoft.com/office/officeart/2005/8/layout/orgChart1"/>
    <dgm:cxn modelId="{076EFA9F-C9C3-4E35-97DE-D84E53C6C539}" srcId="{E3F0958B-0BB7-4665-895C-0629AE025DBE}" destId="{5994E570-EC36-4F1E-BA2F-0D203D62174E}" srcOrd="0" destOrd="0" parTransId="{6039DAB4-4ED7-4C81-A2DD-ACF074D12F81}" sibTransId="{1D812248-2A42-49C1-A693-3AFB9FBB210B}"/>
    <dgm:cxn modelId="{02CD241F-1E48-4FFC-AF39-30C283B9FA7D}" type="presOf" srcId="{3ED940A8-30E7-416D-A822-0286F1C2466D}" destId="{445EAE02-707A-405F-B0E0-22EAE15BCD82}" srcOrd="1" destOrd="0" presId="urn:microsoft.com/office/officeart/2005/8/layout/orgChart1"/>
    <dgm:cxn modelId="{0605932D-35AA-4E19-8F3C-02A52BCCE627}" srcId="{28C51AFE-1E3A-4AE4-90F3-440E634867A0}" destId="{3ED940A8-30E7-416D-A822-0286F1C2466D}" srcOrd="2" destOrd="0" parTransId="{B27A1892-ED41-42AA-BC71-0D93E68EE764}" sibTransId="{E9DEEA2C-0E88-45EF-B812-67D02F153DA6}"/>
    <dgm:cxn modelId="{A63C0F24-707F-4CCC-B1E6-A78ABE56A656}" type="presOf" srcId="{3AB8D9D5-2589-4101-A121-2E16BAFF77A2}" destId="{441E9D21-3C0B-4D24-B3F5-79EF76AC717D}" srcOrd="1" destOrd="0" presId="urn:microsoft.com/office/officeart/2005/8/layout/orgChart1"/>
    <dgm:cxn modelId="{13B5B9A8-2E77-4F17-92C2-114C6D9D2B92}" type="presOf" srcId="{586C1B75-62CA-4D30-B1E2-44CD445AB080}" destId="{E0B7DE28-05F9-45A5-82E5-D29F0850A29E}" srcOrd="0" destOrd="0" presId="urn:microsoft.com/office/officeart/2005/8/layout/orgChart1"/>
    <dgm:cxn modelId="{69F08478-69FF-4F07-9F43-45AA56D975C0}" type="presOf" srcId="{E88CE595-1AAE-4BEC-A749-F995401A0CFA}" destId="{4B7F822F-4A81-40A1-9E40-59E306F05FBB}" srcOrd="1" destOrd="0" presId="urn:microsoft.com/office/officeart/2005/8/layout/orgChart1"/>
    <dgm:cxn modelId="{E805E384-BB14-4713-B2EB-0DC1880F0FD8}" type="presOf" srcId="{34277671-2E9E-415B-ACCA-593839F6C266}" destId="{1B469D6C-DD05-4B53-81BB-8A362CE8E206}" srcOrd="0" destOrd="0" presId="urn:microsoft.com/office/officeart/2005/8/layout/orgChart1"/>
    <dgm:cxn modelId="{BCC8CE29-9E4E-4AF3-9946-F81752FF9C10}" type="presOf" srcId="{07C53D47-722A-49EE-910F-05237E839FDE}" destId="{CEBFB450-5294-42DA-A9FC-0967E25EA9F3}" srcOrd="0" destOrd="0" presId="urn:microsoft.com/office/officeart/2005/8/layout/orgChart1"/>
    <dgm:cxn modelId="{5E245D30-C5C3-4803-913B-68500E442A27}" type="presOf" srcId="{7ECDECF3-DC52-4694-905C-2B965867F2F3}" destId="{D570A6C2-B002-4D08-8ADC-5DAA8ADF46FB}" srcOrd="0" destOrd="0" presId="urn:microsoft.com/office/officeart/2005/8/layout/orgChart1"/>
    <dgm:cxn modelId="{026C8F39-A786-4A62-963C-D768C280575A}" srcId="{E3E92C08-3F88-447A-A2F3-EADFA9F62D81}" destId="{7C41091A-DB52-4365-B018-7754196728D8}" srcOrd="2" destOrd="0" parTransId="{7AEFCD8F-D5B7-4D7C-8986-D2B78F02A582}" sibTransId="{62B3C22A-098A-4BE7-B139-704847DC9F80}"/>
    <dgm:cxn modelId="{0FE864D7-426C-462E-992C-36A4786EBFF1}" type="presOf" srcId="{DE7AE2D6-5238-4294-85F1-6FBC1A8F8965}" destId="{180DB10B-D29F-4478-864D-EAB9717838E4}" srcOrd="0" destOrd="0" presId="urn:microsoft.com/office/officeart/2005/8/layout/orgChart1"/>
    <dgm:cxn modelId="{17795E18-5F04-4FE4-BEFE-3BF1D935EDB7}" type="presOf" srcId="{E3F0958B-0BB7-4665-895C-0629AE025DBE}" destId="{C265010C-2607-40DB-8DAA-C737503E1888}" srcOrd="0" destOrd="0" presId="urn:microsoft.com/office/officeart/2005/8/layout/orgChart1"/>
    <dgm:cxn modelId="{C7DF5C79-A385-420F-B446-A5F7313ACB8A}" type="presOf" srcId="{7ECDECF3-DC52-4694-905C-2B965867F2F3}" destId="{5D5D7066-08A5-44B5-9EB2-B75B718AEFF7}" srcOrd="1" destOrd="0" presId="urn:microsoft.com/office/officeart/2005/8/layout/orgChart1"/>
    <dgm:cxn modelId="{8EAE4EB1-5B9A-401F-9FBD-3F836E8AB127}" type="presOf" srcId="{5994E570-EC36-4F1E-BA2F-0D203D62174E}" destId="{C17B8303-EBC2-46C3-B787-271F8F62DB0F}" srcOrd="0" destOrd="0" presId="urn:microsoft.com/office/officeart/2005/8/layout/orgChart1"/>
    <dgm:cxn modelId="{B5826F8D-3AFB-4726-9631-EF3CAE343920}" srcId="{D1FE5F55-7E32-49F6-BBCB-B90DF2AF0195}" destId="{3AB8D9D5-2589-4101-A121-2E16BAFF77A2}" srcOrd="1" destOrd="0" parTransId="{7B7F4BE2-5EE8-4A5E-93E0-A79E274721ED}" sibTransId="{9914C8DF-6095-4154-9ED2-69B9F7C6CBA0}"/>
    <dgm:cxn modelId="{54ECE916-8ADF-4472-A235-58C8AC94F234}" type="presOf" srcId="{3AB8D9D5-2589-4101-A121-2E16BAFF77A2}" destId="{224D99E2-3701-4D86-808D-1BDA8A712BC7}" srcOrd="0" destOrd="0" presId="urn:microsoft.com/office/officeart/2005/8/layout/orgChart1"/>
    <dgm:cxn modelId="{055B293F-F66C-4EA9-93CD-7001E786B3ED}" srcId="{28C51AFE-1E3A-4AE4-90F3-440E634867A0}" destId="{B6EF413E-3007-4EBB-9AFA-D4396CA66B61}" srcOrd="0" destOrd="0" parTransId="{1199EF28-158E-4652-B0EF-8A3290ACC2D3}" sibTransId="{FCB6B17E-A864-4AA8-9E9B-85031DC6C201}"/>
    <dgm:cxn modelId="{34EF2835-D082-41A5-BCF2-F834E34F6731}" type="presOf" srcId="{7C41091A-DB52-4365-B018-7754196728D8}" destId="{E34FEB6F-B5DF-4378-A9D3-CFCCE7B5342E}" srcOrd="0" destOrd="0" presId="urn:microsoft.com/office/officeart/2005/8/layout/orgChart1"/>
    <dgm:cxn modelId="{EC18905B-1462-4B65-9AF9-9FBE5140E774}" type="presParOf" srcId="{B976C3EF-514C-4B56-965B-517E685787C5}" destId="{62727118-47FC-4989-8F6A-6DDB66BB93C2}" srcOrd="0" destOrd="0" presId="urn:microsoft.com/office/officeart/2005/8/layout/orgChart1"/>
    <dgm:cxn modelId="{31ED5C89-FEAF-4373-A9D9-7BA59ECAE3AE}" type="presParOf" srcId="{62727118-47FC-4989-8F6A-6DDB66BB93C2}" destId="{FC144371-B6E5-4662-86B6-14D40713C00E}" srcOrd="0" destOrd="0" presId="urn:microsoft.com/office/officeart/2005/8/layout/orgChart1"/>
    <dgm:cxn modelId="{ACBE3A33-21AC-4E9D-A141-16E9C7963393}" type="presParOf" srcId="{FC144371-B6E5-4662-86B6-14D40713C00E}" destId="{8224E953-94C8-48EA-8A20-6F626CC0C7DA}" srcOrd="0" destOrd="0" presId="urn:microsoft.com/office/officeart/2005/8/layout/orgChart1"/>
    <dgm:cxn modelId="{D21C942B-742D-471B-B84C-4B3D26C89C59}" type="presParOf" srcId="{FC144371-B6E5-4662-86B6-14D40713C00E}" destId="{A8A4388C-563B-4096-A332-5ABBF8AF1706}" srcOrd="1" destOrd="0" presId="urn:microsoft.com/office/officeart/2005/8/layout/orgChart1"/>
    <dgm:cxn modelId="{B9AC751E-1809-4199-9B54-A78267A7542C}" type="presParOf" srcId="{62727118-47FC-4989-8F6A-6DDB66BB93C2}" destId="{7BE72376-B39F-4F6B-957A-86682028880C}" srcOrd="1" destOrd="0" presId="urn:microsoft.com/office/officeart/2005/8/layout/orgChart1"/>
    <dgm:cxn modelId="{765F122F-3F8B-4A2A-9321-44CE16CDA703}" type="presParOf" srcId="{7BE72376-B39F-4F6B-957A-86682028880C}" destId="{A07D7384-C421-45F8-A9E1-C0B3ED155DC1}" srcOrd="0" destOrd="0" presId="urn:microsoft.com/office/officeart/2005/8/layout/orgChart1"/>
    <dgm:cxn modelId="{89BB32E9-0C98-453A-B8D2-7C0E40DEC747}" type="presParOf" srcId="{7BE72376-B39F-4F6B-957A-86682028880C}" destId="{6BF7BD7B-B68A-45F4-88A3-D5A4390AB06F}" srcOrd="1" destOrd="0" presId="urn:microsoft.com/office/officeart/2005/8/layout/orgChart1"/>
    <dgm:cxn modelId="{C60CFCE9-802D-46D1-8DA0-31AA60FB0A48}" type="presParOf" srcId="{6BF7BD7B-B68A-45F4-88A3-D5A4390AB06F}" destId="{CFD1E814-DC7A-4D85-BDF9-3738121B5A84}" srcOrd="0" destOrd="0" presId="urn:microsoft.com/office/officeart/2005/8/layout/orgChart1"/>
    <dgm:cxn modelId="{381CC70C-7F4A-49A6-8ABC-F2E504EF2C24}" type="presParOf" srcId="{CFD1E814-DC7A-4D85-BDF9-3738121B5A84}" destId="{3323B617-0F13-42B9-A0B4-FBF00BC08C1F}" srcOrd="0" destOrd="0" presId="urn:microsoft.com/office/officeart/2005/8/layout/orgChart1"/>
    <dgm:cxn modelId="{33ADDC91-8335-4F19-94AA-8C78F0319331}" type="presParOf" srcId="{CFD1E814-DC7A-4D85-BDF9-3738121B5A84}" destId="{7A19FD07-E5F6-4C85-B169-0F1E74E940B2}" srcOrd="1" destOrd="0" presId="urn:microsoft.com/office/officeart/2005/8/layout/orgChart1"/>
    <dgm:cxn modelId="{D83059C1-DB9A-4ABB-B4CF-5865D690AEF7}" type="presParOf" srcId="{6BF7BD7B-B68A-45F4-88A3-D5A4390AB06F}" destId="{0F26CD38-7051-4888-8F27-6F287468015A}" srcOrd="1" destOrd="0" presId="urn:microsoft.com/office/officeart/2005/8/layout/orgChart1"/>
    <dgm:cxn modelId="{7318566A-37C4-446F-94D4-0DFD48573764}" type="presParOf" srcId="{6BF7BD7B-B68A-45F4-88A3-D5A4390AB06F}" destId="{EC747184-4BFF-492A-9F2D-529F994CB91A}" srcOrd="2" destOrd="0" presId="urn:microsoft.com/office/officeart/2005/8/layout/orgChart1"/>
    <dgm:cxn modelId="{017694D8-2655-44C7-9BC0-C621EBBBB026}" type="presParOf" srcId="{7BE72376-B39F-4F6B-957A-86682028880C}" destId="{1B469D6C-DD05-4B53-81BB-8A362CE8E206}" srcOrd="2" destOrd="0" presId="urn:microsoft.com/office/officeart/2005/8/layout/orgChart1"/>
    <dgm:cxn modelId="{59386FB9-FBFE-4483-92CC-A33E0DBA4608}" type="presParOf" srcId="{7BE72376-B39F-4F6B-957A-86682028880C}" destId="{BBCF26AD-1BE0-45CE-8616-C0C46CF95380}" srcOrd="3" destOrd="0" presId="urn:microsoft.com/office/officeart/2005/8/layout/orgChart1"/>
    <dgm:cxn modelId="{404C9C69-145B-4FB0-BFBF-F3DFE68F7552}" type="presParOf" srcId="{BBCF26AD-1BE0-45CE-8616-C0C46CF95380}" destId="{26D91E3A-EE79-469B-962A-55941B80593D}" srcOrd="0" destOrd="0" presId="urn:microsoft.com/office/officeart/2005/8/layout/orgChart1"/>
    <dgm:cxn modelId="{1E9CC730-170E-4A6C-9ADA-8CFE7F582129}" type="presParOf" srcId="{26D91E3A-EE79-469B-962A-55941B80593D}" destId="{2D1312B4-38A0-4C0B-B80D-99910067AC74}" srcOrd="0" destOrd="0" presId="urn:microsoft.com/office/officeart/2005/8/layout/orgChart1"/>
    <dgm:cxn modelId="{25443296-3884-43E2-8DCD-0BD9F7DE9121}" type="presParOf" srcId="{26D91E3A-EE79-469B-962A-55941B80593D}" destId="{04B24106-9D97-4C33-B651-F2356427CEC7}" srcOrd="1" destOrd="0" presId="urn:microsoft.com/office/officeart/2005/8/layout/orgChart1"/>
    <dgm:cxn modelId="{89715654-FAA9-4057-99C6-8B2F1A1F04AA}" type="presParOf" srcId="{BBCF26AD-1BE0-45CE-8616-C0C46CF95380}" destId="{1D535788-9918-47B3-90F1-08999AC902D9}" srcOrd="1" destOrd="0" presId="urn:microsoft.com/office/officeart/2005/8/layout/orgChart1"/>
    <dgm:cxn modelId="{3B6D9B15-8622-4F11-AB7D-47465702EEA8}" type="presParOf" srcId="{1D535788-9918-47B3-90F1-08999AC902D9}" destId="{07253C95-8811-4BAB-A761-BA101264C827}" srcOrd="0" destOrd="0" presId="urn:microsoft.com/office/officeart/2005/8/layout/orgChart1"/>
    <dgm:cxn modelId="{984B3FD6-53D7-40CD-B0AA-2FCC36CDE269}" type="presParOf" srcId="{1D535788-9918-47B3-90F1-08999AC902D9}" destId="{25242CD2-7F0A-458F-9567-A9E642EED469}" srcOrd="1" destOrd="0" presId="urn:microsoft.com/office/officeart/2005/8/layout/orgChart1"/>
    <dgm:cxn modelId="{28B446C3-D5DA-4BEC-9AFA-77ECFBD13013}" type="presParOf" srcId="{25242CD2-7F0A-458F-9567-A9E642EED469}" destId="{B50F6643-C897-40F3-BE87-03AC7E3F75E3}" srcOrd="0" destOrd="0" presId="urn:microsoft.com/office/officeart/2005/8/layout/orgChart1"/>
    <dgm:cxn modelId="{1190FE83-8F48-4B34-8E21-691EC426F09C}" type="presParOf" srcId="{B50F6643-C897-40F3-BE87-03AC7E3F75E3}" destId="{D570A6C2-B002-4D08-8ADC-5DAA8ADF46FB}" srcOrd="0" destOrd="0" presId="urn:microsoft.com/office/officeart/2005/8/layout/orgChart1"/>
    <dgm:cxn modelId="{5AEFAB46-75C1-44B2-B9F8-551AC392D0A9}" type="presParOf" srcId="{B50F6643-C897-40F3-BE87-03AC7E3F75E3}" destId="{5D5D7066-08A5-44B5-9EB2-B75B718AEFF7}" srcOrd="1" destOrd="0" presId="urn:microsoft.com/office/officeart/2005/8/layout/orgChart1"/>
    <dgm:cxn modelId="{4CC03297-DA9F-4973-B870-72B8735CB06B}" type="presParOf" srcId="{25242CD2-7F0A-458F-9567-A9E642EED469}" destId="{56CF20FA-6953-4722-BD93-BDA63E90A052}" srcOrd="1" destOrd="0" presId="urn:microsoft.com/office/officeart/2005/8/layout/orgChart1"/>
    <dgm:cxn modelId="{74907948-9C8A-45FC-920C-D2B2074AB3C7}" type="presParOf" srcId="{25242CD2-7F0A-458F-9567-A9E642EED469}" destId="{A29F77F2-AC64-4F48-B355-568B47ADAC3E}" srcOrd="2" destOrd="0" presId="urn:microsoft.com/office/officeart/2005/8/layout/orgChart1"/>
    <dgm:cxn modelId="{96641224-B8EE-4740-9789-7DE8F171CA01}" type="presParOf" srcId="{1D535788-9918-47B3-90F1-08999AC902D9}" destId="{E435DC68-49D2-404C-B348-58742BBAB598}" srcOrd="2" destOrd="0" presId="urn:microsoft.com/office/officeart/2005/8/layout/orgChart1"/>
    <dgm:cxn modelId="{8993B276-C504-488C-823A-580D35F3CD86}" type="presParOf" srcId="{1D535788-9918-47B3-90F1-08999AC902D9}" destId="{61995B12-4FD0-4E60-9A27-0FE6B5C00CFB}" srcOrd="3" destOrd="0" presId="urn:microsoft.com/office/officeart/2005/8/layout/orgChart1"/>
    <dgm:cxn modelId="{F5886D2F-703B-4E65-A5F5-ECDA6ACC5BB4}" type="presParOf" srcId="{61995B12-4FD0-4E60-9A27-0FE6B5C00CFB}" destId="{FE19364E-A85F-433D-8D1F-BBE1732B34B1}" srcOrd="0" destOrd="0" presId="urn:microsoft.com/office/officeart/2005/8/layout/orgChart1"/>
    <dgm:cxn modelId="{BC906AAB-1EA7-4570-A0A1-43BD8BEBE80E}" type="presParOf" srcId="{FE19364E-A85F-433D-8D1F-BBE1732B34B1}" destId="{1CCE9899-2771-4C8B-AB01-C2631296563A}" srcOrd="0" destOrd="0" presId="urn:microsoft.com/office/officeart/2005/8/layout/orgChart1"/>
    <dgm:cxn modelId="{C088AF0C-9FBF-4301-BABE-8A706F7331E3}" type="presParOf" srcId="{FE19364E-A85F-433D-8D1F-BBE1732B34B1}" destId="{3CEDB168-D7DB-422A-8906-E7C7E5D065D6}" srcOrd="1" destOrd="0" presId="urn:microsoft.com/office/officeart/2005/8/layout/orgChart1"/>
    <dgm:cxn modelId="{F1DF22A3-D77F-4596-BA71-2B6895F7DD68}" type="presParOf" srcId="{61995B12-4FD0-4E60-9A27-0FE6B5C00CFB}" destId="{0EC1EEC0-0B8C-4530-884C-71E80FFD791A}" srcOrd="1" destOrd="0" presId="urn:microsoft.com/office/officeart/2005/8/layout/orgChart1"/>
    <dgm:cxn modelId="{471A0B5A-270E-4845-A1F1-618312FFA8FE}" type="presParOf" srcId="{61995B12-4FD0-4E60-9A27-0FE6B5C00CFB}" destId="{8A8F6AE7-76B9-4A08-BAB5-322EACB16C29}" srcOrd="2" destOrd="0" presId="urn:microsoft.com/office/officeart/2005/8/layout/orgChart1"/>
    <dgm:cxn modelId="{7557C8D6-D495-43B0-85F3-BFC69A7227D0}" type="presParOf" srcId="{BBCF26AD-1BE0-45CE-8616-C0C46CF95380}" destId="{99BA7D61-EBB9-497E-A407-EEDBA326A87B}" srcOrd="2" destOrd="0" presId="urn:microsoft.com/office/officeart/2005/8/layout/orgChart1"/>
    <dgm:cxn modelId="{A6F9F8DA-9500-4F1F-B092-8A44B1D989F0}" type="presParOf" srcId="{99BA7D61-EBB9-497E-A407-EEDBA326A87B}" destId="{251EBA66-25D3-4B32-A009-6E1332F63FB6}" srcOrd="0" destOrd="0" presId="urn:microsoft.com/office/officeart/2005/8/layout/orgChart1"/>
    <dgm:cxn modelId="{2EF718AF-9082-4C54-9E16-E9F49F15F37B}" type="presParOf" srcId="{99BA7D61-EBB9-497E-A407-EEDBA326A87B}" destId="{A3882279-3F7C-4ECE-8416-F261877A9ABD}" srcOrd="1" destOrd="0" presId="urn:microsoft.com/office/officeart/2005/8/layout/orgChart1"/>
    <dgm:cxn modelId="{3671590D-DD71-48FC-AF29-F3B1B99C2C2A}" type="presParOf" srcId="{A3882279-3F7C-4ECE-8416-F261877A9ABD}" destId="{11859BEF-8B77-4A30-97AB-15E74CC9CECB}" srcOrd="0" destOrd="0" presId="urn:microsoft.com/office/officeart/2005/8/layout/orgChart1"/>
    <dgm:cxn modelId="{8A4ED449-7BB0-4E2B-8E7E-C2B78D86FCB3}" type="presParOf" srcId="{11859BEF-8B77-4A30-97AB-15E74CC9CECB}" destId="{E34FEB6F-B5DF-4378-A9D3-CFCCE7B5342E}" srcOrd="0" destOrd="0" presId="urn:microsoft.com/office/officeart/2005/8/layout/orgChart1"/>
    <dgm:cxn modelId="{59566EF0-C6BD-44AF-96B4-340D3EFB2CA3}" type="presParOf" srcId="{11859BEF-8B77-4A30-97AB-15E74CC9CECB}" destId="{5669D1A9-0739-4A82-BFD8-9FC6C7457E4F}" srcOrd="1" destOrd="0" presId="urn:microsoft.com/office/officeart/2005/8/layout/orgChart1"/>
    <dgm:cxn modelId="{FB915442-8BF3-4CF2-98AE-F57E3A184747}" type="presParOf" srcId="{A3882279-3F7C-4ECE-8416-F261877A9ABD}" destId="{B354B3C5-79BB-46A9-9CAE-FADFB51A6FE7}" srcOrd="1" destOrd="0" presId="urn:microsoft.com/office/officeart/2005/8/layout/orgChart1"/>
    <dgm:cxn modelId="{81CB5984-1CAE-4AAF-9F0B-0D045B92942C}" type="presParOf" srcId="{A3882279-3F7C-4ECE-8416-F261877A9ABD}" destId="{E62A1418-4C9D-4B09-BA67-6FB648C9AB63}" srcOrd="2" destOrd="0" presId="urn:microsoft.com/office/officeart/2005/8/layout/orgChart1"/>
    <dgm:cxn modelId="{5A2C9F71-EDA6-4811-AEA9-7B5AB4016021}" type="presParOf" srcId="{7BE72376-B39F-4F6B-957A-86682028880C}" destId="{F4DB1666-C0D7-4586-9797-9E36289AF4B7}" srcOrd="4" destOrd="0" presId="urn:microsoft.com/office/officeart/2005/8/layout/orgChart1"/>
    <dgm:cxn modelId="{D9F0E293-3DB8-4AC6-BDEF-F9A5B12F098E}" type="presParOf" srcId="{7BE72376-B39F-4F6B-957A-86682028880C}" destId="{FDA69976-C51E-4070-A5B2-D9907110A08A}" srcOrd="5" destOrd="0" presId="urn:microsoft.com/office/officeart/2005/8/layout/orgChart1"/>
    <dgm:cxn modelId="{EC0BD871-2E2C-4A21-A86A-B405B06B0770}" type="presParOf" srcId="{FDA69976-C51E-4070-A5B2-D9907110A08A}" destId="{53CAF252-3483-42CB-BC50-7F59DA3DD61E}" srcOrd="0" destOrd="0" presId="urn:microsoft.com/office/officeart/2005/8/layout/orgChart1"/>
    <dgm:cxn modelId="{87D3169A-39CD-4CE7-8322-5430816684F5}" type="presParOf" srcId="{53CAF252-3483-42CB-BC50-7F59DA3DD61E}" destId="{5CA5B6BC-0183-4321-B6F1-F9310EFD367A}" srcOrd="0" destOrd="0" presId="urn:microsoft.com/office/officeart/2005/8/layout/orgChart1"/>
    <dgm:cxn modelId="{A8FB6416-807D-4FAA-B54F-24802FC2CB13}" type="presParOf" srcId="{53CAF252-3483-42CB-BC50-7F59DA3DD61E}" destId="{445EAE02-707A-405F-B0E0-22EAE15BCD82}" srcOrd="1" destOrd="0" presId="urn:microsoft.com/office/officeart/2005/8/layout/orgChart1"/>
    <dgm:cxn modelId="{37E284EF-671C-44F7-AD93-F972D5DD8600}" type="presParOf" srcId="{FDA69976-C51E-4070-A5B2-D9907110A08A}" destId="{D67343D9-3E78-4954-BC90-552C1B4D4732}" srcOrd="1" destOrd="0" presId="urn:microsoft.com/office/officeart/2005/8/layout/orgChart1"/>
    <dgm:cxn modelId="{7660C58D-A556-45C1-B8AD-51A1CE0BE8DC}" type="presParOf" srcId="{D67343D9-3E78-4954-BC90-552C1B4D4732}" destId="{180DB10B-D29F-4478-864D-EAB9717838E4}" srcOrd="0" destOrd="0" presId="urn:microsoft.com/office/officeart/2005/8/layout/orgChart1"/>
    <dgm:cxn modelId="{2DAB10EA-FE79-4AD5-AFFC-E8924F18F6DB}" type="presParOf" srcId="{D67343D9-3E78-4954-BC90-552C1B4D4732}" destId="{71FE81C3-41CC-4561-84A2-9C871BE1868D}" srcOrd="1" destOrd="0" presId="urn:microsoft.com/office/officeart/2005/8/layout/orgChart1"/>
    <dgm:cxn modelId="{2B8FC41F-9B08-4494-ADF6-F1D269DEA44F}" type="presParOf" srcId="{71FE81C3-41CC-4561-84A2-9C871BE1868D}" destId="{D7D5456E-96C2-4F6E-8B23-230F8472461E}" srcOrd="0" destOrd="0" presId="urn:microsoft.com/office/officeart/2005/8/layout/orgChart1"/>
    <dgm:cxn modelId="{1E512610-2028-4139-9068-58989ADF5BBF}" type="presParOf" srcId="{D7D5456E-96C2-4F6E-8B23-230F8472461E}" destId="{C265010C-2607-40DB-8DAA-C737503E1888}" srcOrd="0" destOrd="0" presId="urn:microsoft.com/office/officeart/2005/8/layout/orgChart1"/>
    <dgm:cxn modelId="{DB4B2A46-6967-4191-887F-F8EE2D8445D8}" type="presParOf" srcId="{D7D5456E-96C2-4F6E-8B23-230F8472461E}" destId="{DB3BBCE8-5E27-4C86-9133-94735EC25B11}" srcOrd="1" destOrd="0" presId="urn:microsoft.com/office/officeart/2005/8/layout/orgChart1"/>
    <dgm:cxn modelId="{26DC715D-AA19-4D9C-B9D5-5968F68AF6DA}" type="presParOf" srcId="{71FE81C3-41CC-4561-84A2-9C871BE1868D}" destId="{7879EE79-05A0-4D55-8437-D3999AD6C9F4}" srcOrd="1" destOrd="0" presId="urn:microsoft.com/office/officeart/2005/8/layout/orgChart1"/>
    <dgm:cxn modelId="{4083C2F2-AF1C-4C35-BEB2-A39C807C5371}" type="presParOf" srcId="{7879EE79-05A0-4D55-8437-D3999AD6C9F4}" destId="{B4A40BAC-6267-43E0-9103-FA6B657E7C40}" srcOrd="0" destOrd="0" presId="urn:microsoft.com/office/officeart/2005/8/layout/orgChart1"/>
    <dgm:cxn modelId="{E7B9ECF3-2519-43CA-92B5-68FB87CEF4F8}" type="presParOf" srcId="{7879EE79-05A0-4D55-8437-D3999AD6C9F4}" destId="{5E7754D7-DC30-4467-B40D-367159CFF4B8}" srcOrd="1" destOrd="0" presId="urn:microsoft.com/office/officeart/2005/8/layout/orgChart1"/>
    <dgm:cxn modelId="{2B077C81-04B7-46C0-ACD0-73AB5644CEAB}" type="presParOf" srcId="{5E7754D7-DC30-4467-B40D-367159CFF4B8}" destId="{1373FBAE-A752-4F33-9B4F-4744120A1BF9}" srcOrd="0" destOrd="0" presId="urn:microsoft.com/office/officeart/2005/8/layout/orgChart1"/>
    <dgm:cxn modelId="{3211DBA9-FAA2-4584-B732-D9BF996CC68D}" type="presParOf" srcId="{1373FBAE-A752-4F33-9B4F-4744120A1BF9}" destId="{C17B8303-EBC2-46C3-B787-271F8F62DB0F}" srcOrd="0" destOrd="0" presId="urn:microsoft.com/office/officeart/2005/8/layout/orgChart1"/>
    <dgm:cxn modelId="{052B24A0-A49D-4054-9642-BD0B1C9CAA3B}" type="presParOf" srcId="{1373FBAE-A752-4F33-9B4F-4744120A1BF9}" destId="{9B9632F8-D37A-42CA-BB6B-FA68AC01DFD6}" srcOrd="1" destOrd="0" presId="urn:microsoft.com/office/officeart/2005/8/layout/orgChart1"/>
    <dgm:cxn modelId="{B35799C8-87F9-455B-816D-1CF95E780716}" type="presParOf" srcId="{5E7754D7-DC30-4467-B40D-367159CFF4B8}" destId="{4646A933-CABA-469C-A879-4826F27C5DD1}" srcOrd="1" destOrd="0" presId="urn:microsoft.com/office/officeart/2005/8/layout/orgChart1"/>
    <dgm:cxn modelId="{AEB64948-B482-400D-8C21-008AE979B4AF}" type="presParOf" srcId="{4646A933-CABA-469C-A879-4826F27C5DD1}" destId="{30E3AA35-1532-4F22-AE19-C2EE443988A3}" srcOrd="0" destOrd="0" presId="urn:microsoft.com/office/officeart/2005/8/layout/orgChart1"/>
    <dgm:cxn modelId="{70016AF5-FBE6-4EE2-8BF2-3C01EBC6040B}" type="presParOf" srcId="{4646A933-CABA-469C-A879-4826F27C5DD1}" destId="{57871B07-1152-4F3C-90D5-B445A2E6CCC9}" srcOrd="1" destOrd="0" presId="urn:microsoft.com/office/officeart/2005/8/layout/orgChart1"/>
    <dgm:cxn modelId="{209EEDB4-9EE8-43EE-A1EE-3D1F755E0490}" type="presParOf" srcId="{57871B07-1152-4F3C-90D5-B445A2E6CCC9}" destId="{FA07C0B6-B763-402E-9D75-18C4F105081E}" srcOrd="0" destOrd="0" presId="urn:microsoft.com/office/officeart/2005/8/layout/orgChart1"/>
    <dgm:cxn modelId="{D4E95C5F-D0A1-4FFE-8337-BAF3BAA1013F}" type="presParOf" srcId="{FA07C0B6-B763-402E-9D75-18C4F105081E}" destId="{D7E0E354-2ED2-4733-9F61-CF71713E8BDA}" srcOrd="0" destOrd="0" presId="urn:microsoft.com/office/officeart/2005/8/layout/orgChart1"/>
    <dgm:cxn modelId="{E4643067-19B0-4E2C-ADA2-16AA52C7FDA6}" type="presParOf" srcId="{FA07C0B6-B763-402E-9D75-18C4F105081E}" destId="{733BE5F7-AAAA-4F54-933A-1691726ABFE8}" srcOrd="1" destOrd="0" presId="urn:microsoft.com/office/officeart/2005/8/layout/orgChart1"/>
    <dgm:cxn modelId="{AA1C6978-51E0-41BC-9023-FE752E8301E3}" type="presParOf" srcId="{57871B07-1152-4F3C-90D5-B445A2E6CCC9}" destId="{708AB5D4-ECBC-4B8F-B228-CE4363256F08}" srcOrd="1" destOrd="0" presId="urn:microsoft.com/office/officeart/2005/8/layout/orgChart1"/>
    <dgm:cxn modelId="{86E873EF-1901-4E0D-9389-17106B092D0C}" type="presParOf" srcId="{57871B07-1152-4F3C-90D5-B445A2E6CCC9}" destId="{0ECC2F28-BFCA-485F-91D5-EF6B283D3754}" srcOrd="2" destOrd="0" presId="urn:microsoft.com/office/officeart/2005/8/layout/orgChart1"/>
    <dgm:cxn modelId="{A5C3DF67-654E-451E-B11B-B99FAB16545B}" type="presParOf" srcId="{5E7754D7-DC30-4467-B40D-367159CFF4B8}" destId="{3DDA41C8-65E7-43E7-B480-C5510AB8D0BC}" srcOrd="2" destOrd="0" presId="urn:microsoft.com/office/officeart/2005/8/layout/orgChart1"/>
    <dgm:cxn modelId="{FF7D93BD-DE97-4D80-AE00-445AB4792258}" type="presParOf" srcId="{71FE81C3-41CC-4561-84A2-9C871BE1868D}" destId="{E3DB68BB-D13B-44DD-A245-A37317302882}" srcOrd="2" destOrd="0" presId="urn:microsoft.com/office/officeart/2005/8/layout/orgChart1"/>
    <dgm:cxn modelId="{109CC64B-3196-4503-AC0D-BEDBC8568D4C}" type="presParOf" srcId="{FDA69976-C51E-4070-A5B2-D9907110A08A}" destId="{357195BB-27A0-46A6-8EB5-9C57DC2ACDB9}" srcOrd="2" destOrd="0" presId="urn:microsoft.com/office/officeart/2005/8/layout/orgChart1"/>
    <dgm:cxn modelId="{1FC7E404-4899-4CAC-99D0-A2D7C1FB6246}" type="presParOf" srcId="{357195BB-27A0-46A6-8EB5-9C57DC2ACDB9}" destId="{1B8C61E8-2AE4-4908-9D97-FE1E6D082BD5}" srcOrd="0" destOrd="0" presId="urn:microsoft.com/office/officeart/2005/8/layout/orgChart1"/>
    <dgm:cxn modelId="{DF8BD219-8542-4FE7-8DE6-C24CC7EAA328}" type="presParOf" srcId="{357195BB-27A0-46A6-8EB5-9C57DC2ACDB9}" destId="{DB29AF2B-0DA6-44C2-9863-F424A0FD80FF}" srcOrd="1" destOrd="0" presId="urn:microsoft.com/office/officeart/2005/8/layout/orgChart1"/>
    <dgm:cxn modelId="{520712F7-4FD0-4604-BAC2-B209D41219F5}" type="presParOf" srcId="{DB29AF2B-0DA6-44C2-9863-F424A0FD80FF}" destId="{6A563799-BA93-4080-A825-C773E3356A2C}" srcOrd="0" destOrd="0" presId="urn:microsoft.com/office/officeart/2005/8/layout/orgChart1"/>
    <dgm:cxn modelId="{5AE1AAF9-C97D-41EC-ABE5-6EF61B6F5543}" type="presParOf" srcId="{6A563799-BA93-4080-A825-C773E3356A2C}" destId="{E0B7DE28-05F9-45A5-82E5-D29F0850A29E}" srcOrd="0" destOrd="0" presId="urn:microsoft.com/office/officeart/2005/8/layout/orgChart1"/>
    <dgm:cxn modelId="{E7402CD5-4EE2-4012-BB5D-4E0CEB47081B}" type="presParOf" srcId="{6A563799-BA93-4080-A825-C773E3356A2C}" destId="{114FBCDB-796F-40F2-ABD7-832F418690ED}" srcOrd="1" destOrd="0" presId="urn:microsoft.com/office/officeart/2005/8/layout/orgChart1"/>
    <dgm:cxn modelId="{DB61ACBB-76CA-4D89-9391-49DFC6896669}" type="presParOf" srcId="{DB29AF2B-0DA6-44C2-9863-F424A0FD80FF}" destId="{077C9C12-42AD-48F9-83BA-E520C41CCEFB}" srcOrd="1" destOrd="0" presId="urn:microsoft.com/office/officeart/2005/8/layout/orgChart1"/>
    <dgm:cxn modelId="{0792D82B-7DEA-4629-9FC5-BC9F69AD3163}" type="presParOf" srcId="{DB29AF2B-0DA6-44C2-9863-F424A0FD80FF}" destId="{C7452921-BD14-4180-B0A9-C2B7DC95D5E2}" srcOrd="2" destOrd="0" presId="urn:microsoft.com/office/officeart/2005/8/layout/orgChart1"/>
    <dgm:cxn modelId="{76514CEE-8592-42F1-9552-A720BC521D9F}" type="presParOf" srcId="{7BE72376-B39F-4F6B-957A-86682028880C}" destId="{42B011DE-6822-4CF5-B7DA-C6E993687287}" srcOrd="6" destOrd="0" presId="urn:microsoft.com/office/officeart/2005/8/layout/orgChart1"/>
    <dgm:cxn modelId="{CD37EEFD-6A69-4D49-AC36-4A0F5C68E990}" type="presParOf" srcId="{7BE72376-B39F-4F6B-957A-86682028880C}" destId="{D895597E-BC03-4D2D-9803-FD23BCA54150}" srcOrd="7" destOrd="0" presId="urn:microsoft.com/office/officeart/2005/8/layout/orgChart1"/>
    <dgm:cxn modelId="{376AA8FE-A060-4888-903B-48032DBC79C2}" type="presParOf" srcId="{D895597E-BC03-4D2D-9803-FD23BCA54150}" destId="{E48E23DE-EAA8-4910-894D-43C0FA297AE6}" srcOrd="0" destOrd="0" presId="urn:microsoft.com/office/officeart/2005/8/layout/orgChart1"/>
    <dgm:cxn modelId="{0AAA39D8-FE6C-4156-8148-FE8CE500E700}" type="presParOf" srcId="{E48E23DE-EAA8-4910-894D-43C0FA297AE6}" destId="{243E8727-AE8F-4E0C-9653-4F55184C98E9}" srcOrd="0" destOrd="0" presId="urn:microsoft.com/office/officeart/2005/8/layout/orgChart1"/>
    <dgm:cxn modelId="{82D370CE-0CA9-4BE9-A6B2-BD0C96448C4D}" type="presParOf" srcId="{E48E23DE-EAA8-4910-894D-43C0FA297AE6}" destId="{7E8DA9CF-2C5F-47C6-BB10-FE6AE35B1BA7}" srcOrd="1" destOrd="0" presId="urn:microsoft.com/office/officeart/2005/8/layout/orgChart1"/>
    <dgm:cxn modelId="{F34D4D90-1484-44E4-A85D-E2E3E68852CA}" type="presParOf" srcId="{D895597E-BC03-4D2D-9803-FD23BCA54150}" destId="{7C7EE9D0-F25F-43E7-8221-20C53E15D37E}" srcOrd="1" destOrd="0" presId="urn:microsoft.com/office/officeart/2005/8/layout/orgChart1"/>
    <dgm:cxn modelId="{749B31AF-5265-4CF7-AD33-4E126DE7C2A5}" type="presParOf" srcId="{D895597E-BC03-4D2D-9803-FD23BCA54150}" destId="{C9A08B49-D7F4-43A4-90E0-3ABEA794DB65}" srcOrd="2" destOrd="0" presId="urn:microsoft.com/office/officeart/2005/8/layout/orgChart1"/>
    <dgm:cxn modelId="{AAFF1E37-85C9-4F26-99C3-029576A156C6}" type="presParOf" srcId="{C9A08B49-D7F4-43A4-90E0-3ABEA794DB65}" destId="{060A309E-8633-4B81-AD30-4E21A639AFA2}" srcOrd="0" destOrd="0" presId="urn:microsoft.com/office/officeart/2005/8/layout/orgChart1"/>
    <dgm:cxn modelId="{F6A11AA2-7674-4CF7-8A35-450BFE58B4EC}" type="presParOf" srcId="{C9A08B49-D7F4-43A4-90E0-3ABEA794DB65}" destId="{CB9E5355-0AF3-4CA6-81A6-2A5D8359E62C}" srcOrd="1" destOrd="0" presId="urn:microsoft.com/office/officeart/2005/8/layout/orgChart1"/>
    <dgm:cxn modelId="{1DDB6CF0-2ED5-472C-AA1B-BF1BF9D6ADD3}" type="presParOf" srcId="{CB9E5355-0AF3-4CA6-81A6-2A5D8359E62C}" destId="{FCB3A03A-86D2-4F78-B2B6-B4F447BF0557}" srcOrd="0" destOrd="0" presId="urn:microsoft.com/office/officeart/2005/8/layout/orgChart1"/>
    <dgm:cxn modelId="{246FDDC3-556D-4B51-978D-8F803B89B8AF}" type="presParOf" srcId="{FCB3A03A-86D2-4F78-B2B6-B4F447BF0557}" destId="{B7FBBC56-159B-4124-A756-8201FBE635FD}" srcOrd="0" destOrd="0" presId="urn:microsoft.com/office/officeart/2005/8/layout/orgChart1"/>
    <dgm:cxn modelId="{D82D63AD-F9FD-4920-830D-57DF85731727}" type="presParOf" srcId="{FCB3A03A-86D2-4F78-B2B6-B4F447BF0557}" destId="{4B7F822F-4A81-40A1-9E40-59E306F05FBB}" srcOrd="1" destOrd="0" presId="urn:microsoft.com/office/officeart/2005/8/layout/orgChart1"/>
    <dgm:cxn modelId="{826F88F6-8E2F-45CB-865D-CB05D53F0C3D}" type="presParOf" srcId="{CB9E5355-0AF3-4CA6-81A6-2A5D8359E62C}" destId="{BE4D6D29-661B-44EB-B5C6-A0DA9541B9B8}" srcOrd="1" destOrd="0" presId="urn:microsoft.com/office/officeart/2005/8/layout/orgChart1"/>
    <dgm:cxn modelId="{4DE2388A-173F-4F65-8688-6702E331F76C}" type="presParOf" srcId="{CB9E5355-0AF3-4CA6-81A6-2A5D8359E62C}" destId="{38A599DC-997B-4AB8-A196-2BC062B6F71E}" srcOrd="2" destOrd="0" presId="urn:microsoft.com/office/officeart/2005/8/layout/orgChart1"/>
    <dgm:cxn modelId="{6FD88309-B03E-4D49-A5CC-DA6DEC251730}" type="presParOf" srcId="{C9A08B49-D7F4-43A4-90E0-3ABEA794DB65}" destId="{AA034F89-3012-4DF1-A09F-0FE65F5208A7}" srcOrd="2" destOrd="0" presId="urn:microsoft.com/office/officeart/2005/8/layout/orgChart1"/>
    <dgm:cxn modelId="{E3892484-3C86-42A1-839C-AD1C94459B3C}" type="presParOf" srcId="{C9A08B49-D7F4-43A4-90E0-3ABEA794DB65}" destId="{FA64C516-14C7-4C6C-96C8-FEEF9BD2B0CF}" srcOrd="3" destOrd="0" presId="urn:microsoft.com/office/officeart/2005/8/layout/orgChart1"/>
    <dgm:cxn modelId="{58912BC3-3A2E-43AA-9CFA-E09FEF5F758A}" type="presParOf" srcId="{FA64C516-14C7-4C6C-96C8-FEEF9BD2B0CF}" destId="{B80EB86C-769E-4126-A599-60DC7981F958}" srcOrd="0" destOrd="0" presId="urn:microsoft.com/office/officeart/2005/8/layout/orgChart1"/>
    <dgm:cxn modelId="{5A758E51-98FD-447B-975E-DBBF64155690}" type="presParOf" srcId="{B80EB86C-769E-4126-A599-60DC7981F958}" destId="{224D99E2-3701-4D86-808D-1BDA8A712BC7}" srcOrd="0" destOrd="0" presId="urn:microsoft.com/office/officeart/2005/8/layout/orgChart1"/>
    <dgm:cxn modelId="{040E9C1F-691A-4106-91BF-A88C95A3DABE}" type="presParOf" srcId="{B80EB86C-769E-4126-A599-60DC7981F958}" destId="{441E9D21-3C0B-4D24-B3F5-79EF76AC717D}" srcOrd="1" destOrd="0" presId="urn:microsoft.com/office/officeart/2005/8/layout/orgChart1"/>
    <dgm:cxn modelId="{778A947A-6FFD-4840-9DF0-94462B3E7445}" type="presParOf" srcId="{FA64C516-14C7-4C6C-96C8-FEEF9BD2B0CF}" destId="{05DE3246-76BF-49CB-9538-5260EA0BB7AD}" srcOrd="1" destOrd="0" presId="urn:microsoft.com/office/officeart/2005/8/layout/orgChart1"/>
    <dgm:cxn modelId="{187D882A-0E0D-4DB3-81F8-B248473572DB}" type="presParOf" srcId="{FA64C516-14C7-4C6C-96C8-FEEF9BD2B0CF}" destId="{27F5201F-E749-4EE5-85E4-1D092F3FE357}" srcOrd="2" destOrd="0" presId="urn:microsoft.com/office/officeart/2005/8/layout/orgChart1"/>
    <dgm:cxn modelId="{C6489416-9B27-4853-B15F-EBCE1728DEF1}" type="presParOf" srcId="{62727118-47FC-4989-8F6A-6DDB66BB93C2}" destId="{B1424705-1C1B-4E2E-8C5E-74134F202683}" srcOrd="2" destOrd="0" presId="urn:microsoft.com/office/officeart/2005/8/layout/orgChart1"/>
    <dgm:cxn modelId="{61A45C89-0DD4-41F4-B029-4AB9D51CAC63}" type="presParOf" srcId="{B1424705-1C1B-4E2E-8C5E-74134F202683}" destId="{2158C159-32A8-45C0-AB75-1C1343827E2E}" srcOrd="0" destOrd="0" presId="urn:microsoft.com/office/officeart/2005/8/layout/orgChart1"/>
    <dgm:cxn modelId="{94D577FC-0C94-4997-908B-B48DFEF43E6F}" type="presParOf" srcId="{B1424705-1C1B-4E2E-8C5E-74134F202683}" destId="{13DF27B4-4204-492A-96D4-AB048DEE5B61}" srcOrd="1" destOrd="0" presId="urn:microsoft.com/office/officeart/2005/8/layout/orgChart1"/>
    <dgm:cxn modelId="{24B8FE31-9A1C-42C4-A8F3-5239AE764ADB}" type="presParOf" srcId="{13DF27B4-4204-492A-96D4-AB048DEE5B61}" destId="{8E6F4B44-A913-4228-9A45-F6D52B4533F5}" srcOrd="0" destOrd="0" presId="urn:microsoft.com/office/officeart/2005/8/layout/orgChart1"/>
    <dgm:cxn modelId="{9FA445FF-42B4-4551-8FAC-C596FFBAE33B}" type="presParOf" srcId="{8E6F4B44-A913-4228-9A45-F6D52B4533F5}" destId="{CEBFB450-5294-42DA-A9FC-0967E25EA9F3}" srcOrd="0" destOrd="0" presId="urn:microsoft.com/office/officeart/2005/8/layout/orgChart1"/>
    <dgm:cxn modelId="{16A9B80B-5FC1-410A-AD2A-E7A3E5019A6A}" type="presParOf" srcId="{8E6F4B44-A913-4228-9A45-F6D52B4533F5}" destId="{B3E683FB-6BAB-4FF6-84C6-7E522E865769}" srcOrd="1" destOrd="0" presId="urn:microsoft.com/office/officeart/2005/8/layout/orgChart1"/>
    <dgm:cxn modelId="{3BC2640B-1413-4C50-AFAB-310D996B29D7}" type="presParOf" srcId="{13DF27B4-4204-492A-96D4-AB048DEE5B61}" destId="{2E80A4F2-051D-45DD-AAA8-6087B9357A54}" srcOrd="1" destOrd="0" presId="urn:microsoft.com/office/officeart/2005/8/layout/orgChart1"/>
    <dgm:cxn modelId="{24EC287E-4188-4E72-8D75-DC74A4662310}" type="presParOf" srcId="{13DF27B4-4204-492A-96D4-AB048DEE5B61}" destId="{1205B837-E95E-4A96-B991-4446E1AC15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8C159-32A8-45C0-AB75-1C1343827E2E}">
      <dsp:nvSpPr>
        <dsp:cNvPr id="0" name=""/>
        <dsp:cNvSpPr/>
      </dsp:nvSpPr>
      <dsp:spPr>
        <a:xfrm>
          <a:off x="3731017" y="694205"/>
          <a:ext cx="144702" cy="633934"/>
        </a:xfrm>
        <a:custGeom>
          <a:avLst/>
          <a:gdLst/>
          <a:ahLst/>
          <a:cxnLst/>
          <a:rect l="0" t="0" r="0" b="0"/>
          <a:pathLst>
            <a:path>
              <a:moveTo>
                <a:pt x="144702" y="0"/>
              </a:moveTo>
              <a:lnTo>
                <a:pt x="144702" y="633934"/>
              </a:lnTo>
              <a:lnTo>
                <a:pt x="0" y="63393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34F89-3012-4DF1-A09F-0FE65F5208A7}">
      <dsp:nvSpPr>
        <dsp:cNvPr id="0" name=""/>
        <dsp:cNvSpPr/>
      </dsp:nvSpPr>
      <dsp:spPr>
        <a:xfrm>
          <a:off x="6824890" y="2651132"/>
          <a:ext cx="144702" cy="63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934"/>
              </a:lnTo>
              <a:lnTo>
                <a:pt x="144702" y="63393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A309E-8633-4B81-AD30-4E21A639AFA2}">
      <dsp:nvSpPr>
        <dsp:cNvPr id="0" name=""/>
        <dsp:cNvSpPr/>
      </dsp:nvSpPr>
      <dsp:spPr>
        <a:xfrm>
          <a:off x="6680188" y="2651132"/>
          <a:ext cx="144702" cy="633934"/>
        </a:xfrm>
        <a:custGeom>
          <a:avLst/>
          <a:gdLst/>
          <a:ahLst/>
          <a:cxnLst/>
          <a:rect l="0" t="0" r="0" b="0"/>
          <a:pathLst>
            <a:path>
              <a:moveTo>
                <a:pt x="144702" y="0"/>
              </a:moveTo>
              <a:lnTo>
                <a:pt x="144702" y="633934"/>
              </a:lnTo>
              <a:lnTo>
                <a:pt x="0" y="63393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011DE-6822-4CF5-B7DA-C6E993687287}">
      <dsp:nvSpPr>
        <dsp:cNvPr id="0" name=""/>
        <dsp:cNvSpPr/>
      </dsp:nvSpPr>
      <dsp:spPr>
        <a:xfrm>
          <a:off x="3875719" y="694205"/>
          <a:ext cx="2949171" cy="126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165"/>
              </a:lnTo>
              <a:lnTo>
                <a:pt x="2949171" y="1123165"/>
              </a:lnTo>
              <a:lnTo>
                <a:pt x="2949171" y="126786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C61E8-2AE4-4908-9D97-FE1E6D082BD5}">
      <dsp:nvSpPr>
        <dsp:cNvPr id="0" name=""/>
        <dsp:cNvSpPr/>
      </dsp:nvSpPr>
      <dsp:spPr>
        <a:xfrm>
          <a:off x="5012666" y="2651132"/>
          <a:ext cx="144702" cy="633934"/>
        </a:xfrm>
        <a:custGeom>
          <a:avLst/>
          <a:gdLst/>
          <a:ahLst/>
          <a:cxnLst/>
          <a:rect l="0" t="0" r="0" b="0"/>
          <a:pathLst>
            <a:path>
              <a:moveTo>
                <a:pt x="144702" y="0"/>
              </a:moveTo>
              <a:lnTo>
                <a:pt x="144702" y="633934"/>
              </a:lnTo>
              <a:lnTo>
                <a:pt x="0" y="63393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3AA35-1532-4F22-AE19-C2EE443988A3}">
      <dsp:nvSpPr>
        <dsp:cNvPr id="0" name=""/>
        <dsp:cNvSpPr/>
      </dsp:nvSpPr>
      <dsp:spPr>
        <a:xfrm>
          <a:off x="4606121" y="5586522"/>
          <a:ext cx="206717" cy="63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934"/>
              </a:lnTo>
              <a:lnTo>
                <a:pt x="206717" y="63393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0BAC-6267-43E0-9103-FA6B657E7C40}">
      <dsp:nvSpPr>
        <dsp:cNvPr id="0" name=""/>
        <dsp:cNvSpPr/>
      </dsp:nvSpPr>
      <dsp:spPr>
        <a:xfrm>
          <a:off x="5111648" y="4608059"/>
          <a:ext cx="91440" cy="289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40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B10B-D29F-4478-864D-EAB9717838E4}">
      <dsp:nvSpPr>
        <dsp:cNvPr id="0" name=""/>
        <dsp:cNvSpPr/>
      </dsp:nvSpPr>
      <dsp:spPr>
        <a:xfrm>
          <a:off x="5111648" y="2651132"/>
          <a:ext cx="91440" cy="1267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786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B1666-C0D7-4586-9797-9E36289AF4B7}">
      <dsp:nvSpPr>
        <dsp:cNvPr id="0" name=""/>
        <dsp:cNvSpPr/>
      </dsp:nvSpPr>
      <dsp:spPr>
        <a:xfrm>
          <a:off x="3875719" y="694205"/>
          <a:ext cx="1281649" cy="126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165"/>
              </a:lnTo>
              <a:lnTo>
                <a:pt x="1281649" y="1123165"/>
              </a:lnTo>
              <a:lnTo>
                <a:pt x="1281649" y="126786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EBA66-25D3-4B32-A009-6E1332F63FB6}">
      <dsp:nvSpPr>
        <dsp:cNvPr id="0" name=""/>
        <dsp:cNvSpPr/>
      </dsp:nvSpPr>
      <dsp:spPr>
        <a:xfrm>
          <a:off x="2449367" y="2651132"/>
          <a:ext cx="144702" cy="633934"/>
        </a:xfrm>
        <a:custGeom>
          <a:avLst/>
          <a:gdLst/>
          <a:ahLst/>
          <a:cxnLst/>
          <a:rect l="0" t="0" r="0" b="0"/>
          <a:pathLst>
            <a:path>
              <a:moveTo>
                <a:pt x="144702" y="0"/>
              </a:moveTo>
              <a:lnTo>
                <a:pt x="144702" y="633934"/>
              </a:lnTo>
              <a:lnTo>
                <a:pt x="0" y="63393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5DC68-49D2-404C-B348-58742BBAB598}">
      <dsp:nvSpPr>
        <dsp:cNvPr id="0" name=""/>
        <dsp:cNvSpPr/>
      </dsp:nvSpPr>
      <dsp:spPr>
        <a:xfrm>
          <a:off x="2594070" y="2651132"/>
          <a:ext cx="206717" cy="259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60"/>
              </a:lnTo>
              <a:lnTo>
                <a:pt x="206717" y="259086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53C95-8811-4BAB-A761-BA101264C827}">
      <dsp:nvSpPr>
        <dsp:cNvPr id="0" name=""/>
        <dsp:cNvSpPr/>
      </dsp:nvSpPr>
      <dsp:spPr>
        <a:xfrm>
          <a:off x="2594070" y="2651132"/>
          <a:ext cx="206717" cy="161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97"/>
              </a:lnTo>
              <a:lnTo>
                <a:pt x="206717" y="161239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69D6C-DD05-4B53-81BB-8A362CE8E206}">
      <dsp:nvSpPr>
        <dsp:cNvPr id="0" name=""/>
        <dsp:cNvSpPr/>
      </dsp:nvSpPr>
      <dsp:spPr>
        <a:xfrm>
          <a:off x="2594070" y="694205"/>
          <a:ext cx="1281649" cy="1267868"/>
        </a:xfrm>
        <a:custGeom>
          <a:avLst/>
          <a:gdLst/>
          <a:ahLst/>
          <a:cxnLst/>
          <a:rect l="0" t="0" r="0" b="0"/>
          <a:pathLst>
            <a:path>
              <a:moveTo>
                <a:pt x="1281649" y="0"/>
              </a:moveTo>
              <a:lnTo>
                <a:pt x="1281649" y="1123165"/>
              </a:lnTo>
              <a:lnTo>
                <a:pt x="0" y="1123165"/>
              </a:lnTo>
              <a:lnTo>
                <a:pt x="0" y="126786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D7384-C421-45F8-A9E1-C0B3ED155DC1}">
      <dsp:nvSpPr>
        <dsp:cNvPr id="0" name=""/>
        <dsp:cNvSpPr/>
      </dsp:nvSpPr>
      <dsp:spPr>
        <a:xfrm>
          <a:off x="926548" y="694205"/>
          <a:ext cx="2949171" cy="1267868"/>
        </a:xfrm>
        <a:custGeom>
          <a:avLst/>
          <a:gdLst/>
          <a:ahLst/>
          <a:cxnLst/>
          <a:rect l="0" t="0" r="0" b="0"/>
          <a:pathLst>
            <a:path>
              <a:moveTo>
                <a:pt x="2949171" y="0"/>
              </a:moveTo>
              <a:lnTo>
                <a:pt x="2949171" y="1123165"/>
              </a:lnTo>
              <a:lnTo>
                <a:pt x="0" y="1123165"/>
              </a:lnTo>
              <a:lnTo>
                <a:pt x="0" y="126786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E953-94C8-48EA-8A20-6F626CC0C7DA}">
      <dsp:nvSpPr>
        <dsp:cNvPr id="0" name=""/>
        <dsp:cNvSpPr/>
      </dsp:nvSpPr>
      <dsp:spPr>
        <a:xfrm>
          <a:off x="3186660" y="5147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‘ ’ (route de nom ‘’)</a:t>
          </a:r>
          <a:endParaRPr lang="fr-FR" sz="1200" kern="1200" dirty="0"/>
        </a:p>
      </dsp:txBody>
      <dsp:txXfrm>
        <a:off x="3186660" y="5147"/>
        <a:ext cx="1378117" cy="689058"/>
      </dsp:txXfrm>
    </dsp:sp>
    <dsp:sp modelId="{3323B617-0F13-42B9-A0B4-FBF00BC08C1F}">
      <dsp:nvSpPr>
        <dsp:cNvPr id="0" name=""/>
        <dsp:cNvSpPr/>
      </dsp:nvSpPr>
      <dsp:spPr>
        <a:xfrm>
          <a:off x="237489" y="1962073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auth</a:t>
          </a:r>
          <a:endParaRPr lang="fr-FR" sz="1200" kern="1200" dirty="0"/>
        </a:p>
      </dsp:txBody>
      <dsp:txXfrm>
        <a:off x="237489" y="1962073"/>
        <a:ext cx="1378117" cy="689058"/>
      </dsp:txXfrm>
    </dsp:sp>
    <dsp:sp modelId="{2D1312B4-38A0-4C0B-B80D-99910067AC74}">
      <dsp:nvSpPr>
        <dsp:cNvPr id="0" name=""/>
        <dsp:cNvSpPr/>
      </dsp:nvSpPr>
      <dsp:spPr>
        <a:xfrm>
          <a:off x="1905011" y="1962073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home</a:t>
          </a:r>
          <a:endParaRPr lang="fr-FR" sz="1200" kern="1200" dirty="0"/>
        </a:p>
      </dsp:txBody>
      <dsp:txXfrm>
        <a:off x="1905011" y="1962073"/>
        <a:ext cx="1378117" cy="689058"/>
      </dsp:txXfrm>
    </dsp:sp>
    <dsp:sp modelId="{D570A6C2-B002-4D08-8ADC-5DAA8ADF46FB}">
      <dsp:nvSpPr>
        <dsp:cNvPr id="0" name=""/>
        <dsp:cNvSpPr/>
      </dsp:nvSpPr>
      <dsp:spPr>
        <a:xfrm>
          <a:off x="2800787" y="3919000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last-</a:t>
          </a:r>
          <a:r>
            <a:rPr lang="fr-FR" sz="1200" kern="1200" dirty="0" err="1" smtClean="0"/>
            <a:t>event</a:t>
          </a:r>
          <a:endParaRPr lang="fr-FR" sz="1200" kern="1200" dirty="0"/>
        </a:p>
      </dsp:txBody>
      <dsp:txXfrm>
        <a:off x="2800787" y="3919000"/>
        <a:ext cx="1378117" cy="689058"/>
      </dsp:txXfrm>
    </dsp:sp>
    <dsp:sp modelId="{1CCE9899-2771-4C8B-AB01-C2631296563A}">
      <dsp:nvSpPr>
        <dsp:cNvPr id="0" name=""/>
        <dsp:cNvSpPr/>
      </dsp:nvSpPr>
      <dsp:spPr>
        <a:xfrm>
          <a:off x="2800787" y="4897463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love-pics</a:t>
          </a:r>
          <a:endParaRPr lang="fr-FR" sz="1200" kern="1200" dirty="0"/>
        </a:p>
      </dsp:txBody>
      <dsp:txXfrm>
        <a:off x="2800787" y="4897463"/>
        <a:ext cx="1378117" cy="689058"/>
      </dsp:txXfrm>
    </dsp:sp>
    <dsp:sp modelId="{E34FEB6F-B5DF-4378-A9D3-CFCCE7B5342E}">
      <dsp:nvSpPr>
        <dsp:cNvPr id="0" name=""/>
        <dsp:cNvSpPr/>
      </dsp:nvSpPr>
      <dsp:spPr>
        <a:xfrm>
          <a:off x="1071250" y="2940537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home.service.ts</a:t>
          </a:r>
          <a:endParaRPr lang="fr-FR" sz="1200" kern="1200" dirty="0"/>
        </a:p>
      </dsp:txBody>
      <dsp:txXfrm>
        <a:off x="1071250" y="2940537"/>
        <a:ext cx="1378117" cy="689058"/>
      </dsp:txXfrm>
    </dsp:sp>
    <dsp:sp modelId="{5CA5B6BC-0183-4321-B6F1-F9310EFD367A}">
      <dsp:nvSpPr>
        <dsp:cNvPr id="0" name=""/>
        <dsp:cNvSpPr/>
      </dsp:nvSpPr>
      <dsp:spPr>
        <a:xfrm>
          <a:off x="4468309" y="1962073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galeries</a:t>
          </a:r>
          <a:endParaRPr lang="fr-FR" sz="1200" kern="1200" dirty="0"/>
        </a:p>
      </dsp:txBody>
      <dsp:txXfrm>
        <a:off x="4468309" y="1962073"/>
        <a:ext cx="1378117" cy="689058"/>
      </dsp:txXfrm>
    </dsp:sp>
    <dsp:sp modelId="{C265010C-2607-40DB-8DAA-C737503E1888}">
      <dsp:nvSpPr>
        <dsp:cNvPr id="0" name=""/>
        <dsp:cNvSpPr/>
      </dsp:nvSpPr>
      <dsp:spPr>
        <a:xfrm>
          <a:off x="4468309" y="3919000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galerie-</a:t>
          </a:r>
          <a:r>
            <a:rPr lang="fr-FR" sz="1200" kern="1200" dirty="0" err="1" smtClean="0"/>
            <a:t>events</a:t>
          </a:r>
          <a:endParaRPr lang="fr-FR" sz="1200" kern="1200" dirty="0"/>
        </a:p>
      </dsp:txBody>
      <dsp:txXfrm>
        <a:off x="4468309" y="3919000"/>
        <a:ext cx="1378117" cy="689058"/>
      </dsp:txXfrm>
    </dsp:sp>
    <dsp:sp modelId="{C17B8303-EBC2-46C3-B787-271F8F62DB0F}">
      <dsp:nvSpPr>
        <dsp:cNvPr id="0" name=""/>
        <dsp:cNvSpPr/>
      </dsp:nvSpPr>
      <dsp:spPr>
        <a:xfrm>
          <a:off x="4468309" y="4897463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…</a:t>
          </a:r>
          <a:endParaRPr lang="fr-FR" sz="1200" kern="1200" dirty="0"/>
        </a:p>
      </dsp:txBody>
      <dsp:txXfrm>
        <a:off x="4468309" y="4897463"/>
        <a:ext cx="1378117" cy="689058"/>
      </dsp:txXfrm>
    </dsp:sp>
    <dsp:sp modelId="{D7E0E354-2ED2-4733-9F61-CF71713E8BDA}">
      <dsp:nvSpPr>
        <dsp:cNvPr id="0" name=""/>
        <dsp:cNvSpPr/>
      </dsp:nvSpPr>
      <dsp:spPr>
        <a:xfrm>
          <a:off x="4812839" y="5875927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event</a:t>
          </a:r>
          <a:r>
            <a:rPr lang="fr-FR" sz="1200" kern="1200" dirty="0" smtClean="0"/>
            <a:t>-photo</a:t>
          </a:r>
          <a:endParaRPr lang="fr-FR" sz="1200" kern="1200" dirty="0"/>
        </a:p>
      </dsp:txBody>
      <dsp:txXfrm>
        <a:off x="4812839" y="5875927"/>
        <a:ext cx="1378117" cy="689058"/>
      </dsp:txXfrm>
    </dsp:sp>
    <dsp:sp modelId="{E0B7DE28-05F9-45A5-82E5-D29F0850A29E}">
      <dsp:nvSpPr>
        <dsp:cNvPr id="0" name=""/>
        <dsp:cNvSpPr/>
      </dsp:nvSpPr>
      <dsp:spPr>
        <a:xfrm>
          <a:off x="3634548" y="2940537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galerie.service.ts</a:t>
          </a:r>
          <a:endParaRPr lang="fr-FR" sz="1200" kern="1200" dirty="0"/>
        </a:p>
      </dsp:txBody>
      <dsp:txXfrm>
        <a:off x="3634548" y="2940537"/>
        <a:ext cx="1378117" cy="689058"/>
      </dsp:txXfrm>
    </dsp:sp>
    <dsp:sp modelId="{243E8727-AE8F-4E0C-9653-4F55184C98E9}">
      <dsp:nvSpPr>
        <dsp:cNvPr id="0" name=""/>
        <dsp:cNvSpPr/>
      </dsp:nvSpPr>
      <dsp:spPr>
        <a:xfrm>
          <a:off x="6135832" y="1962073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members</a:t>
          </a:r>
          <a:endParaRPr lang="fr-FR" sz="1200" kern="1200" dirty="0"/>
        </a:p>
      </dsp:txBody>
      <dsp:txXfrm>
        <a:off x="6135832" y="1962073"/>
        <a:ext cx="1378117" cy="689058"/>
      </dsp:txXfrm>
    </dsp:sp>
    <dsp:sp modelId="{B7FBBC56-159B-4124-A756-8201FBE635FD}">
      <dsp:nvSpPr>
        <dsp:cNvPr id="0" name=""/>
        <dsp:cNvSpPr/>
      </dsp:nvSpPr>
      <dsp:spPr>
        <a:xfrm>
          <a:off x="5302071" y="2940537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team-</a:t>
          </a:r>
          <a:r>
            <a:rPr lang="fr-FR" sz="1200" kern="1200" dirty="0" err="1" smtClean="0"/>
            <a:t>ponthe</a:t>
          </a:r>
          <a:r>
            <a:rPr lang="fr-FR" sz="1200" kern="1200" dirty="0" smtClean="0"/>
            <a:t>-</a:t>
          </a:r>
          <a:r>
            <a:rPr lang="fr-FR" sz="1200" kern="1200" dirty="0" err="1" smtClean="0"/>
            <a:t>year</a:t>
          </a:r>
          <a:endParaRPr lang="fr-FR" sz="1200" kern="1200" dirty="0"/>
        </a:p>
      </dsp:txBody>
      <dsp:txXfrm>
        <a:off x="5302071" y="2940537"/>
        <a:ext cx="1378117" cy="689058"/>
      </dsp:txXfrm>
    </dsp:sp>
    <dsp:sp modelId="{224D99E2-3701-4D86-808D-1BDA8A712BC7}">
      <dsp:nvSpPr>
        <dsp:cNvPr id="0" name=""/>
        <dsp:cNvSpPr/>
      </dsp:nvSpPr>
      <dsp:spPr>
        <a:xfrm>
          <a:off x="6969593" y="2940537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members.service.ts</a:t>
          </a:r>
          <a:endParaRPr lang="fr-FR" sz="1200" kern="1200" dirty="0"/>
        </a:p>
      </dsp:txBody>
      <dsp:txXfrm>
        <a:off x="6969593" y="2940537"/>
        <a:ext cx="1378117" cy="689058"/>
      </dsp:txXfrm>
    </dsp:sp>
    <dsp:sp modelId="{CEBFB450-5294-42DA-A9FC-0967E25EA9F3}">
      <dsp:nvSpPr>
        <dsp:cNvPr id="0" name=""/>
        <dsp:cNvSpPr/>
      </dsp:nvSpPr>
      <dsp:spPr>
        <a:xfrm>
          <a:off x="2352899" y="983610"/>
          <a:ext cx="1378117" cy="6890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nav</a:t>
          </a:r>
          <a:endParaRPr lang="fr-FR" sz="1200" kern="1200" dirty="0"/>
        </a:p>
      </dsp:txBody>
      <dsp:txXfrm>
        <a:off x="2352899" y="983610"/>
        <a:ext cx="1378117" cy="68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6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6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0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1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7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0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2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01DA-AF7F-4750-AF28-84C0658C4D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76F5-2891-4688-8F66-364D111D1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88943652"/>
              </p:ext>
            </p:extLst>
          </p:nvPr>
        </p:nvGraphicFramePr>
        <p:xfrm>
          <a:off x="3547533" y="152399"/>
          <a:ext cx="8585200" cy="657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45533" y="635000"/>
            <a:ext cx="3217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des dépendances des différents components du site ponthe.enpc.org recodé en </a:t>
            </a:r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5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3</cp:revision>
  <dcterms:created xsi:type="dcterms:W3CDTF">2018-12-08T16:22:51Z</dcterms:created>
  <dcterms:modified xsi:type="dcterms:W3CDTF">2018-12-08T17:55:59Z</dcterms:modified>
</cp:coreProperties>
</file>