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hxasdCl/BSfbQ8k0wWNrMruP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/>
          <p:nvPr>
            <p:ph idx="2" type="pic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1" type="ftr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2" type="sldNum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None/>
            </a:pPr>
            <a:r>
              <a:rPr lang="en-US"/>
              <a:t>Foundational Programming Concepts</a:t>
            </a:r>
            <a:br>
              <a:rPr lang="en-US"/>
            </a:br>
            <a:r>
              <a:rPr lang="en-US"/>
              <a:t>Introduction and Review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 part of Module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CC2 – Introduction to Computer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Bretz Harllynne M. Moltio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Elements of an Algorithm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 that allows the manipulation of one or more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 for the program to fulfill its goals and end the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Primitive (input, assignment, output)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Conditional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Looping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Problem Analysis – Creating Algorithms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Problem: </a:t>
            </a:r>
            <a:r>
              <a:rPr lang="en-US"/>
              <a:t>The radius of a circle is equal to one unit. Compute the corresponding area of a circle and print out the value of the area.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Problem Analysis:</a:t>
            </a:r>
            <a:endParaRPr/>
          </a:p>
          <a:p>
            <a:pPr indent="-228600" lvl="0" marL="717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radius, pi</a:t>
            </a:r>
            <a:endParaRPr/>
          </a:p>
          <a:p>
            <a:pPr indent="-228600" lvl="0" marL="717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Process: area= radius*radius*pi</a:t>
            </a:r>
            <a:endParaRPr/>
          </a:p>
          <a:p>
            <a:pPr indent="-228600" lvl="0" marL="717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Output: area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Expressing Algorithms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Natural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Pseudocode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Flowcharting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Natural Language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Language that a human would be able to read, write, speak, and understand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Whatever language rules that the language has is followed in the creation of the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Characteristics: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understandable, regardless of the IT level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for the detail necessary for an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also be quite vague at times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Humans typically use their natural language which at times can be too rich, ambiguous, and will depend on the language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Natural Language - Example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the value of radius r and pi (3.1416)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the area of the circle , area = r *r * 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out the radius and the computed area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Programming Language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Comprises of words, statements, and rules to produce different types of machine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Construction is very similar to a natural language but has lesser ambiguity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Characteristics: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recommended due to how rigid the rules of a programming language 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solving a problem, it is best to be able to think at a certain abstract level so that more options can be explored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Shifts the emphasis of how to solve the problem to tedious details of syntax and grammar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 in a natural language, but structured to look more like a 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and informal language that helps programmers develop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Characteristics: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Simple, readable, has very little rules, and doesn't worry much about details like punctuation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one to think at an abstract level about the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Contains only instructions that have a well-defined structure and resemble programming languages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Pseudocode - Example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 r, area.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area=3.14*r*r.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area.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Flowcharting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Flowchart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Picture of the separate steps of a process which is usually presented in a sequential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Generic type of tool that can visually express an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Flowcharting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of creating the flowchart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also include the problem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Parts of a Flowchart</a:t>
            </a:r>
            <a:endParaRPr/>
          </a:p>
        </p:txBody>
      </p:sp>
      <p:pic>
        <p:nvPicPr>
          <p:cNvPr descr="Diagram&#10;&#10;Description automatically generated" id="176" name="Google Shape;17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775" y="1377165"/>
            <a:ext cx="6326523" cy="511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Algorithms – introduction and review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 program – introduction and 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Flowchart - Example</a:t>
            </a:r>
            <a:endParaRPr/>
          </a:p>
        </p:txBody>
      </p:sp>
      <p:pic>
        <p:nvPicPr>
          <p:cNvPr descr="Diagram&#10;&#10;Description automatically generated" id="182" name="Google Shape;18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813" y="1825625"/>
            <a:ext cx="20883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Introduction to the Algorithm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Described in different ways: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Well-defined procedure that allows an agent to solve a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Clear and unambiguous specification of steps needed to solve a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Precise “recipe” of solving a problem, so there must be "ingredients" and steps to solve the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Procedure for solving a problem in terms of the actions to be executed and the order in which those actions are to be executed; agent is a computer or a robot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Introduction to Algorithms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An algorithm must: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 well-ordered and unambiguous;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Have every operation effectively computable; 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Terminate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Creating an Algorithm</a:t>
            </a:r>
            <a:br>
              <a:rPr lang="en-US"/>
            </a:br>
            <a:r>
              <a:rPr lang="en-US" sz="3200"/>
              <a:t>Making a Peanut Butter and Jelly Sandwich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Make a peanut butter and jelly sandwich.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Eat.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Creating an Algorithm</a:t>
            </a:r>
            <a:br>
              <a:rPr lang="en-US"/>
            </a:br>
            <a:r>
              <a:rPr lang="en-US" sz="3200"/>
              <a:t>Making a Peanut Butter and Jelly Sandwich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Put peanut butter and jelly between two slices of bread.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Eat.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Creating an Algorithm</a:t>
            </a:r>
            <a:br>
              <a:rPr lang="en-US"/>
            </a:br>
            <a:r>
              <a:rPr lang="en-US" sz="3200"/>
              <a:t>Making a Peanut Butter and Jelly Sandwich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Grab some bread.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Get some peanut butter and jelly.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Grab a knife.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Spread the peanut butter on the bread.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Spread the jelly on top of the peanut butter.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lbo"/>
              <a:buAutoNum type="arabicPeriod"/>
            </a:pPr>
            <a:r>
              <a:rPr lang="en-US"/>
              <a:t>Put peanut butter and jelly between two slices of bread.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Creating an Algorithm</a:t>
            </a:r>
            <a:br>
              <a:rPr lang="en-US"/>
            </a:br>
            <a:r>
              <a:rPr lang="en-US" sz="3200"/>
              <a:t>Making a Peanut Butter and Jelly Sandwich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bag is closed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open bag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loaf is already sliced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remove two slices from open end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otherwise (it isn't sliced)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remove bread from bag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cut two slices of bread from loaf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put slices on table separately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open the jar of peanut butter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jar is sealed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unseal jar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pick up knife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put knife in peanut butter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scoop out 2 tablespoons of peanut butter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...and so 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Elements of an Algorithm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Named memory location that can store a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Box into which one can store and value, and from which one can retrieve a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one value is meant to be stored by 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of value to be placed on the box usually depends on the size of the memory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CS v2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2021-10-22T23:52:58Z</dcterms:created>
  <dc:creator>Lovely Jenn Reformado</dc:creator>
</cp:coreProperties>
</file>