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Poppins"/>
      <p:regular r:id="rId26"/>
      <p:bold r:id="rId27"/>
      <p:italic r:id="rId28"/>
      <p:boldItalic r:id="rId29"/>
    </p:embeddedFont>
    <p:embeddedFont>
      <p:font typeface="Century Gothic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hSrk0mFEpz15GJTl/DApa6mACz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-regular.fntdata"/><Relationship Id="rId25" Type="http://schemas.openxmlformats.org/officeDocument/2006/relationships/slide" Target="slides/slide21.xml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bold.fntdata"/><Relationship Id="rId3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33" Type="http://schemas.openxmlformats.org/officeDocument/2006/relationships/font" Target="fonts/CenturyGothic-boldItalic.fntdata"/><Relationship Id="rId10" Type="http://schemas.openxmlformats.org/officeDocument/2006/relationships/slide" Target="slides/slide6.xml"/><Relationship Id="rId32" Type="http://schemas.openxmlformats.org/officeDocument/2006/relationships/font" Target="fonts/CenturyGothic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3"/>
          <p:cNvSpPr txBox="1"/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5"/>
          <p:cNvSpPr txBox="1"/>
          <p:nvPr>
            <p:ph type="title"/>
          </p:nvPr>
        </p:nvSpPr>
        <p:spPr>
          <a:xfrm>
            <a:off x="831851" y="1709744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" type="body"/>
          </p:nvPr>
        </p:nvSpPr>
        <p:spPr>
          <a:xfrm>
            <a:off x="831851" y="458946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25"/>
          <p:cNvSpPr txBox="1"/>
          <p:nvPr>
            <p:ph idx="10" type="dt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2" name="Google Shape;22;p25"/>
          <p:cNvSpPr txBox="1"/>
          <p:nvPr>
            <p:ph idx="11" type="ftr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2" type="sldNum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0" type="dt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9" name="Google Shape;29;p26"/>
          <p:cNvSpPr txBox="1"/>
          <p:nvPr>
            <p:ph idx="11" type="ftr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2" type="sldNum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/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27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3" type="body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27"/>
          <p:cNvSpPr txBox="1"/>
          <p:nvPr>
            <p:ph idx="4" type="body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idx="10" type="dt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" type="body"/>
          </p:nvPr>
        </p:nvSpPr>
        <p:spPr>
          <a:xfrm>
            <a:off x="5183188" y="987431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2" name="Google Shape;52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3" name="Google Shape;53;p30"/>
          <p:cNvSpPr txBox="1"/>
          <p:nvPr>
            <p:ph idx="10" type="dt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30"/>
          <p:cNvSpPr txBox="1"/>
          <p:nvPr>
            <p:ph idx="11" type="ftr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2" type="sldNum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/>
          <p:nvPr>
            <p:ph idx="2" type="pic"/>
          </p:nvPr>
        </p:nvSpPr>
        <p:spPr>
          <a:xfrm>
            <a:off x="5183188" y="987431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31"/>
          <p:cNvSpPr txBox="1"/>
          <p:nvPr>
            <p:ph idx="10" type="dt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61" name="Google Shape;61;p31"/>
          <p:cNvSpPr txBox="1"/>
          <p:nvPr>
            <p:ph idx="11" type="ftr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2" type="sldNum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  <a:defRPr b="0" i="0" sz="4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1" type="ftr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2" type="sldNum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indeed.com/career-advice/resumes-cover-letters/soft-skills" TargetMode="External"/><Relationship Id="rId4" Type="http://schemas.openxmlformats.org/officeDocument/2006/relationships/hyperlink" Target="https://www.iedunote.com/organizational-behavior" TargetMode="External"/><Relationship Id="rId5" Type="http://schemas.openxmlformats.org/officeDocument/2006/relationships/hyperlink" Target="https://www.shrm.org/resourcesandtools/tools-and-samples/toolkits/pages/understandinganddevelopingorganizationalculture.aspx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</a:pPr>
            <a:r>
              <a:rPr lang="en-US"/>
              <a:t>Communication Skills as Career Filters</a:t>
            </a:r>
            <a:endParaRPr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Week 1, Unit 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CC11 Communication in the Workplace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Bretz Harllynne M</a:t>
            </a:r>
            <a:r>
              <a:rPr lang="en-US"/>
              <a:t>. Moltio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Communication and Communication Skills</a:t>
            </a:r>
            <a:endParaRPr/>
          </a:p>
        </p:txBody>
      </p: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Communication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Transfer of information or </a:t>
            </a:r>
            <a:r>
              <a:rPr b="1" lang="en-US"/>
              <a:t>message</a:t>
            </a:r>
            <a:r>
              <a:rPr lang="en-US"/>
              <a:t> from one entity to another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Have at least one </a:t>
            </a:r>
            <a:r>
              <a:rPr b="1" lang="en-US"/>
              <a:t>sender</a:t>
            </a:r>
            <a:r>
              <a:rPr lang="en-US"/>
              <a:t>, and at least one </a:t>
            </a:r>
            <a:r>
              <a:rPr b="1" lang="en-US"/>
              <a:t>receiver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Communication Skills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 of abilities to transfer information between different entities in different situations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The Communication Process</a:t>
            </a:r>
            <a:endParaRPr/>
          </a:p>
        </p:txBody>
      </p:sp>
      <p:pic>
        <p:nvPicPr>
          <p:cNvPr descr="The Communication Process" id="128" name="Google Shape;128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773" y="1690692"/>
            <a:ext cx="10416455" cy="3587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Types of Communication</a:t>
            </a:r>
            <a:endParaRPr/>
          </a:p>
        </p:txBody>
      </p:sp>
      <p:sp>
        <p:nvSpPr>
          <p:cNvPr id="134" name="Google Shape;134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Verbal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Medium of the message is oral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Face-to-face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Telephone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Radio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Television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Messenger call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Types of Communication</a:t>
            </a:r>
            <a:endParaRPr/>
          </a:p>
        </p:txBody>
      </p:sp>
      <p:sp>
        <p:nvSpPr>
          <p:cNvPr id="140" name="Google Shape;140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Non-Verbal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Part of verbal communication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Facial expressions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Body stance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Tone of voice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Volume of speech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Types of Communication</a:t>
            </a:r>
            <a:endParaRPr/>
          </a:p>
        </p:txBody>
      </p:sp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Written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Medium of the message is printed or digital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Memorandums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Proposals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E-mails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Letters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Training manuals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Operating policies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Areas of Communication</a:t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838200" y="2627312"/>
            <a:ext cx="10515600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Verbal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Speaking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Listening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Written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Reading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Writing</a:t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838200" y="1690692"/>
            <a:ext cx="10515600" cy="581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Focuses on how communication is implemented</a:t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831851" y="1709744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</a:pPr>
            <a:r>
              <a:rPr lang="en-US"/>
              <a:t>Introduction to Human Behavior in Organization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831851" y="458946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Organizational behavior | Importance of HBO in communication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Organizational Behavior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Study of human behavior in: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Organizational settings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Interface between human behavior and the organization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Organization itself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Why HBO on Communication?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Communication style varies on the company and team (“Company culture”)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Tasks in HBO require strong communication skills for the leader and team members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Company Culture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838200" y="1825625"/>
            <a:ext cx="1079961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Also known as </a:t>
            </a:r>
            <a:r>
              <a:rPr b="1" lang="en-US"/>
              <a:t>organizational culture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Defines the proper way to behave within the organization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Includes shared beliefs and values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Sets the context for everything an organization does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Every company has a different type of culture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Effects: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Strong culture = higher success rate for companies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Weak culture = brings down the organization and its leadership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Merging companies can be broken down with conflicting cultures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Communication skills as the ticket to success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Concepts in communication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Introduction to human behavior in organization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Tasks in Organizational Behavior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Job satisfaction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Finding the right people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Organizational culture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Leadership and conflict resolution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Understanding employees better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Understand how to develop good leaders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Develop a good team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Higher productivity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https://www.indeed.com/career-advice/resumes-cover-letters/soft-skills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skillsyouneed.com/ips/what-is-communication.html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https://www.iedunote.com/organizational-behavior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https://www.shrm.org/resourcesandtools/tools-and-samples/toolkits/pages/understandinganddevelopingorganizationalculture.aspx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831851" y="1709744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</a:pPr>
            <a:r>
              <a:rPr lang="en-US"/>
              <a:t>Communication Skills as the Ticket to Success 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831851" y="458946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Communication skills are soft skills | Importance of communication skills | Related communication skills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Communication Skills are Soft Skills</a:t>
            </a:r>
            <a:endParaRPr/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Soft Skills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Abilities that relate to how one works and interacts with other people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 u="sng"/>
              <a:t>Hard skills </a:t>
            </a:r>
            <a:r>
              <a:rPr lang="en-US"/>
              <a:t>– technical knowledge or training gained throughout one’s career and education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Teamwork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Interpersonal skills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Creativity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Adaptability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Communication Skills are Soft Skills</a:t>
            </a:r>
            <a:endParaRPr/>
          </a:p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Why Soft Skills?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Typically difficult to teach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Better taught when younger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be used for every single situation (career, friends and family, groups, community)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Higher employability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It’s possible to beat someone who has better / same hard skills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Those with better soft skills usually stay longer in the company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Communication Skills are Soft Skills</a:t>
            </a:r>
            <a:endParaRPr/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Common Top Soft Skills: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Communication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Problem solving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Creativity (resourcefulness)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Adaptability (can work under pressure)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Work ethic (punctuality, dealing with others)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Importance of Communication Skills</a:t>
            </a:r>
            <a:endParaRPr/>
          </a:p>
        </p:txBody>
      </p:sp>
      <p:sp>
        <p:nvSpPr>
          <p:cNvPr id="104" name="Google Shape;104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means for team building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Everyone can give their own opinion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Innovation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Personal and professional growth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Strong management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Related Communication Skills</a:t>
            </a:r>
            <a:endParaRPr/>
          </a:p>
        </p:txBody>
      </p:sp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Active learning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Confidence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Conflict resolution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Negotiation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Public speaking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Nonverbal communication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Empathy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831851" y="1709744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</a:pPr>
            <a:r>
              <a:rPr lang="en-US"/>
              <a:t>Concepts in Communication</a:t>
            </a:r>
            <a:endParaRPr/>
          </a:p>
        </p:txBody>
      </p:sp>
      <p:sp>
        <p:nvSpPr>
          <p:cNvPr id="116" name="Google Shape;116;p9"/>
          <p:cNvSpPr txBox="1"/>
          <p:nvPr>
            <p:ph idx="1" type="body"/>
          </p:nvPr>
        </p:nvSpPr>
        <p:spPr>
          <a:xfrm>
            <a:off x="831851" y="458946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Communication and communication skills | The communication process | Types of communication | Areas of communication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TCS v2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2022-01-13T05:51:15Z</dcterms:created>
  <dc:creator>Lovely Jenn Reformado</dc:creator>
</cp:coreProperties>
</file>