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1" r:id="rId6"/>
    <p:sldId id="267" r:id="rId7"/>
    <p:sldId id="259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  <p:sldId id="263" r:id="rId21"/>
    <p:sldId id="264" r:id="rId22"/>
    <p:sldId id="279" r:id="rId23"/>
    <p:sldId id="26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70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8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9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8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65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6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B7A621E-93DA-47C5-99B2-B5A6515E52AB}" type="datetimeFigureOut">
              <a:rPr lang="en-PH" smtClean="0"/>
              <a:t>25/05/2023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33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CDB3-CB89-48E2-9782-A681BD149B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509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Interview Process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3, Unit 3</a:t>
            </a:r>
          </a:p>
          <a:p>
            <a:r>
              <a:rPr lang="en-US" dirty="0"/>
              <a:t>CC11 Communication in the Workplace</a:t>
            </a:r>
          </a:p>
          <a:p>
            <a:r>
              <a:rPr lang="en-US" dirty="0"/>
              <a:t>Bretz Harllynne M. Moltio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579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work in this company?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initial research from the company</a:t>
            </a:r>
          </a:p>
          <a:p>
            <a:r>
              <a:rPr lang="en-US" dirty="0"/>
              <a:t>Be honest on what you think is good about the company</a:t>
            </a:r>
          </a:p>
          <a:p>
            <a:r>
              <a:rPr lang="en-US" dirty="0"/>
              <a:t>If there is none, there it would be better for you to focus on the job itself</a:t>
            </a:r>
          </a:p>
          <a:p>
            <a:r>
              <a:rPr lang="en-US" dirty="0"/>
              <a:t>Even though it’s about your choice regarding the job, it would be best if you can add something that you can offer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85322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expectations for this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determine your past expectations</a:t>
            </a:r>
          </a:p>
          <a:p>
            <a:r>
              <a:rPr lang="en-US" dirty="0"/>
              <a:t>Give a lot of focus on what YOU can offer to the company and team</a:t>
            </a:r>
          </a:p>
          <a:p>
            <a:r>
              <a:rPr lang="en-US" dirty="0"/>
              <a:t>Include what the company and team can offer you last</a:t>
            </a:r>
          </a:p>
          <a:p>
            <a:r>
              <a:rPr lang="en-US" dirty="0"/>
              <a:t>Prevent adding anything negative regarding this question</a:t>
            </a:r>
          </a:p>
          <a:p>
            <a:pPr lvl="1"/>
            <a:r>
              <a:rPr lang="en-US" dirty="0"/>
              <a:t>Done by those who have had previous negative experience</a:t>
            </a:r>
          </a:p>
          <a:p>
            <a:pPr lvl="1"/>
            <a:r>
              <a:rPr lang="en-US" dirty="0"/>
              <a:t>Not good to talk down to your previous experience / employer</a:t>
            </a:r>
          </a:p>
          <a:p>
            <a:r>
              <a:rPr lang="en-US" dirty="0"/>
              <a:t>Prevent talking about a specific amount</a:t>
            </a:r>
          </a:p>
          <a:p>
            <a:pPr lvl="1"/>
            <a:r>
              <a:rPr lang="en-US" dirty="0"/>
              <a:t>For another (follow up) question</a:t>
            </a:r>
          </a:p>
        </p:txBody>
      </p:sp>
    </p:spTree>
    <p:extLst>
      <p:ext uri="{BB962C8B-B14F-4D97-AF65-F5344CB8AC3E}">
        <p14:creationId xmlns:p14="http://schemas.microsoft.com/office/powerpoint/2010/main" val="29792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biggest strength?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determine whether you are the best fit for the company</a:t>
            </a:r>
          </a:p>
          <a:p>
            <a:r>
              <a:rPr lang="en-US" dirty="0"/>
              <a:t>Narrow down your biggest strength to something that the company and job requires; not the strongest applicant</a:t>
            </a:r>
          </a:p>
          <a:p>
            <a:r>
              <a:rPr lang="en-US" dirty="0"/>
              <a:t>Best answered with a soft skill</a:t>
            </a:r>
          </a:p>
          <a:p>
            <a:pPr lvl="1"/>
            <a:r>
              <a:rPr lang="en-US" dirty="0"/>
              <a:t>Can be used even those without experience</a:t>
            </a:r>
          </a:p>
          <a:p>
            <a:pPr lvl="1"/>
            <a:r>
              <a:rPr lang="en-US" dirty="0"/>
              <a:t>Still requires some previous experience that would show this strength</a:t>
            </a:r>
          </a:p>
          <a:p>
            <a:pPr lvl="1"/>
            <a:r>
              <a:rPr lang="en-US" dirty="0"/>
              <a:t>Some employers do not want a one-to-one description with their job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biggest weakness?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determine how you try to improve yourself</a:t>
            </a:r>
          </a:p>
          <a:p>
            <a:r>
              <a:rPr lang="en-US" dirty="0"/>
              <a:t>Do NOT answer “I do not have any weaknesses”</a:t>
            </a:r>
          </a:p>
          <a:p>
            <a:pPr lvl="1"/>
            <a:r>
              <a:rPr lang="en-US" dirty="0"/>
              <a:t>Too arrogant, resistant to change, or have not had experience</a:t>
            </a:r>
          </a:p>
          <a:p>
            <a:pPr lvl="1"/>
            <a:r>
              <a:rPr lang="en-US" dirty="0"/>
              <a:t>Others would say their biggest weakness hidden as a strength (Example: being a perfectionist)</a:t>
            </a:r>
          </a:p>
          <a:p>
            <a:r>
              <a:rPr lang="en-US" dirty="0"/>
              <a:t>Be honest, but ensure that your biggest weakness is not critical to the job</a:t>
            </a:r>
          </a:p>
          <a:p>
            <a:pPr lvl="1"/>
            <a:r>
              <a:rPr lang="en-US" dirty="0"/>
              <a:t>Example: being lazy</a:t>
            </a:r>
          </a:p>
          <a:p>
            <a:r>
              <a:rPr lang="en-US" dirty="0"/>
              <a:t>Include how you are improving yourself to overcome that weakness</a:t>
            </a:r>
          </a:p>
        </p:txBody>
      </p:sp>
    </p:spTree>
    <p:extLst>
      <p:ext uri="{BB962C8B-B14F-4D97-AF65-F5344CB8AC3E}">
        <p14:creationId xmlns:p14="http://schemas.microsoft.com/office/powerpoint/2010/main" val="6039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 leader or a team player?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see if it’s possible for you to be placed in different scenarios</a:t>
            </a:r>
          </a:p>
          <a:p>
            <a:r>
              <a:rPr lang="en-US" dirty="0"/>
              <a:t>Recommended to say that you can do both</a:t>
            </a:r>
          </a:p>
          <a:p>
            <a:pPr lvl="1"/>
            <a:r>
              <a:rPr lang="en-US" dirty="0"/>
              <a:t>Say at the beginning “I am comfortable with either, but if I had to choose…”</a:t>
            </a:r>
          </a:p>
          <a:p>
            <a:pPr lvl="1"/>
            <a:r>
              <a:rPr lang="en-US" dirty="0"/>
              <a:t>Sticking to just one means that you are resistant to change or do not want to improve yourself</a:t>
            </a:r>
          </a:p>
          <a:p>
            <a:r>
              <a:rPr lang="en-US" dirty="0"/>
              <a:t>Still choose one that you are more comfortable with</a:t>
            </a:r>
          </a:p>
          <a:p>
            <a:pPr lvl="1"/>
            <a:r>
              <a:rPr lang="en-US" dirty="0"/>
              <a:t>Recommended to choose one that is best with the job</a:t>
            </a:r>
          </a:p>
          <a:p>
            <a:pPr lvl="1"/>
            <a:r>
              <a:rPr lang="en-US" dirty="0"/>
              <a:t>Explain why you are more comfortable / better with that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me an experience of when you had a conflict with someone else and how did you resolve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determine how you resolve team conflict</a:t>
            </a:r>
          </a:p>
          <a:p>
            <a:pPr lvl="1"/>
            <a:r>
              <a:rPr lang="en-US" dirty="0"/>
              <a:t>Sometimes interpreted as being able to be “the winner” of the conflict, which is untrue</a:t>
            </a:r>
          </a:p>
          <a:p>
            <a:pPr lvl="1"/>
            <a:r>
              <a:rPr lang="en-US" dirty="0"/>
              <a:t>Looks into how you can take everyone’s best interests to resolve the situation</a:t>
            </a:r>
          </a:p>
          <a:p>
            <a:r>
              <a:rPr lang="en-US" dirty="0"/>
              <a:t>Use the STAR (situation, task, action, result) method</a:t>
            </a:r>
          </a:p>
          <a:p>
            <a:pPr lvl="1"/>
            <a:r>
              <a:rPr lang="en-US" dirty="0"/>
              <a:t>Situation: Specific conflict or challenge seen in your professional or academic work</a:t>
            </a:r>
          </a:p>
          <a:p>
            <a:pPr lvl="1"/>
            <a:r>
              <a:rPr lang="en-US" dirty="0"/>
              <a:t>Task: Your role in the conflict</a:t>
            </a:r>
          </a:p>
          <a:p>
            <a:pPr lvl="1"/>
            <a:r>
              <a:rPr lang="en-US" dirty="0"/>
              <a:t>Action: Steps you took to resolve the conflict</a:t>
            </a:r>
          </a:p>
          <a:p>
            <a:pPr lvl="1"/>
            <a:r>
              <a:rPr lang="en-US" dirty="0"/>
              <a:t>Result: Description of the results of your actions</a:t>
            </a:r>
          </a:p>
        </p:txBody>
      </p:sp>
    </p:spTree>
    <p:extLst>
      <p:ext uri="{BB962C8B-B14F-4D97-AF65-F5344CB8AC3E}">
        <p14:creationId xmlns:p14="http://schemas.microsoft.com/office/powerpoint/2010/main" val="355845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yourself in 5 / 10 years?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447"/>
          </a:xfrm>
        </p:spPr>
        <p:txBody>
          <a:bodyPr>
            <a:normAutofit/>
          </a:bodyPr>
          <a:lstStyle/>
          <a:p>
            <a:r>
              <a:rPr lang="en-US" dirty="0"/>
              <a:t>Used to see if you have a plan for yourself professionally</a:t>
            </a:r>
          </a:p>
          <a:p>
            <a:pPr lvl="1"/>
            <a:r>
              <a:rPr lang="en-US" dirty="0"/>
              <a:t>Sees if the company can provide that for you</a:t>
            </a:r>
          </a:p>
          <a:p>
            <a:pPr lvl="1"/>
            <a:r>
              <a:rPr lang="en-US" dirty="0"/>
              <a:t>Can also be used to determine company loyalty</a:t>
            </a:r>
          </a:p>
          <a:p>
            <a:r>
              <a:rPr lang="en-US" dirty="0"/>
              <a:t>Prevent saying “I don’t know”</a:t>
            </a:r>
          </a:p>
          <a:p>
            <a:r>
              <a:rPr lang="en-US" dirty="0"/>
              <a:t>Focus on the skills you want to have that you can get through the job and company</a:t>
            </a:r>
          </a:p>
          <a:p>
            <a:pPr lvl="1"/>
            <a:r>
              <a:rPr lang="en-US" dirty="0"/>
              <a:t>You can also ask if the company has any career goals</a:t>
            </a:r>
          </a:p>
          <a:p>
            <a:r>
              <a:rPr lang="en-US" dirty="0"/>
              <a:t>Prevent specifying any job title or company</a:t>
            </a:r>
          </a:p>
          <a:p>
            <a:pPr lvl="1"/>
            <a:r>
              <a:rPr lang="en-US" dirty="0"/>
              <a:t>Some companies are focusing on company loyalty</a:t>
            </a:r>
          </a:p>
          <a:p>
            <a:pPr lvl="1"/>
            <a:r>
              <a:rPr lang="en-US" dirty="0"/>
              <a:t>You may use terms like “managerial” or “upper management”</a:t>
            </a:r>
          </a:p>
        </p:txBody>
      </p:sp>
    </p:spTree>
    <p:extLst>
      <p:ext uri="{BB962C8B-B14F-4D97-AF65-F5344CB8AC3E}">
        <p14:creationId xmlns:p14="http://schemas.microsoft.com/office/powerpoint/2010/main" val="250031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hire you?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“Why are you the best fit for this company?”</a:t>
            </a:r>
          </a:p>
          <a:p>
            <a:r>
              <a:rPr lang="en-US" dirty="0"/>
              <a:t>NOT meant to say why you are the strongest / best applicant, but the best applicant for the job and company</a:t>
            </a:r>
          </a:p>
          <a:p>
            <a:r>
              <a:rPr lang="en-US" dirty="0"/>
              <a:t>Select strengths aligned with the job order and company</a:t>
            </a:r>
          </a:p>
          <a:p>
            <a:pPr lvl="1"/>
            <a:r>
              <a:rPr lang="en-US" dirty="0"/>
              <a:t>Select the ones that would make you stand out from the others</a:t>
            </a:r>
          </a:p>
          <a:p>
            <a:pPr lvl="1"/>
            <a:r>
              <a:rPr lang="en-US" dirty="0"/>
              <a:t>Illustrate your qualifications and previous experience</a:t>
            </a:r>
          </a:p>
          <a:p>
            <a:pPr lvl="1"/>
            <a:r>
              <a:rPr lang="en-US" dirty="0"/>
              <a:t>Show what you can offer to the job and company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4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any questions for 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5774F7-71AC-4C8A-856F-F1E3D4300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What to Ask</a:t>
            </a:r>
            <a:endParaRPr lang="en-PH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EA64E-1E4F-4880-ACA0-09C3F5456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Day-to-day responsibilities</a:t>
            </a:r>
          </a:p>
          <a:p>
            <a:r>
              <a:rPr lang="en-US" dirty="0"/>
              <a:t>Performance evaluation</a:t>
            </a:r>
          </a:p>
          <a:p>
            <a:r>
              <a:rPr lang="en-US" dirty="0"/>
              <a:t>Professional benefits (more on trainings)</a:t>
            </a:r>
          </a:p>
          <a:p>
            <a:r>
              <a:rPr lang="en-US" dirty="0"/>
              <a:t>Company culture</a:t>
            </a:r>
          </a:p>
          <a:p>
            <a:r>
              <a:rPr lang="en-US" dirty="0"/>
              <a:t>Questions for improvement</a:t>
            </a:r>
            <a:endParaRPr lang="en-P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7E50F3-8EA8-486E-8045-4C967D58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What Not to Ask</a:t>
            </a:r>
            <a:endParaRPr lang="en-PH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14D00-C0B1-4FB3-B70F-E90507CFEB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Items explicitly stated in the job order</a:t>
            </a:r>
          </a:p>
          <a:p>
            <a:r>
              <a:rPr lang="en-US" dirty="0"/>
              <a:t>Non-work activities</a:t>
            </a:r>
          </a:p>
          <a:p>
            <a:r>
              <a:rPr lang="en-US" dirty="0"/>
              <a:t>Gossip to the employer or anything in the workplace</a:t>
            </a:r>
          </a:p>
          <a:p>
            <a:r>
              <a:rPr lang="en-PH" dirty="0"/>
              <a:t>Salary and benefits (for first-time employees)</a:t>
            </a:r>
          </a:p>
        </p:txBody>
      </p:sp>
    </p:spTree>
    <p:extLst>
      <p:ext uri="{BB962C8B-B14F-4D97-AF65-F5344CB8AC3E}">
        <p14:creationId xmlns:p14="http://schemas.microsoft.com/office/powerpoint/2010/main" val="118936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an Interview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an interview | Answering questions | After the interview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57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for an interview</a:t>
            </a:r>
          </a:p>
          <a:p>
            <a:r>
              <a:rPr lang="en-US" dirty="0"/>
              <a:t>Common interview questions</a:t>
            </a:r>
          </a:p>
          <a:p>
            <a:r>
              <a:rPr lang="en-US" dirty="0"/>
              <a:t>Best practices for an interview</a:t>
            </a:r>
          </a:p>
          <a:p>
            <a:pPr lvl="1"/>
            <a:r>
              <a:rPr lang="en-US" dirty="0"/>
              <a:t>During the interview</a:t>
            </a:r>
          </a:p>
          <a:p>
            <a:pPr lvl="1"/>
            <a:r>
              <a:rPr lang="en-US" dirty="0"/>
              <a:t>After the interview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367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an Interview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Arrive at the interview venue around 10 minutes before the start of the interview</a:t>
            </a:r>
          </a:p>
          <a:p>
            <a:r>
              <a:rPr lang="en-US" dirty="0"/>
              <a:t>Prevent bringing too many things with you</a:t>
            </a:r>
          </a:p>
          <a:p>
            <a:r>
              <a:rPr lang="en-US" dirty="0"/>
              <a:t>Turn off your phone, or put it in silent / vibrate mode</a:t>
            </a:r>
            <a:endParaRPr lang="en-PH" dirty="0"/>
          </a:p>
          <a:p>
            <a:r>
              <a:rPr lang="en-US" dirty="0"/>
              <a:t>Greet the interview with a simple greeting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Talk as if you are talking to a mentor / someone that you respect</a:t>
            </a:r>
          </a:p>
          <a:p>
            <a:r>
              <a:rPr lang="en-US" dirty="0"/>
              <a:t>Prevent being too formal; bring your sense of humor</a:t>
            </a:r>
          </a:p>
        </p:txBody>
      </p:sp>
    </p:spTree>
    <p:extLst>
      <p:ext uri="{BB962C8B-B14F-4D97-AF65-F5344CB8AC3E}">
        <p14:creationId xmlns:p14="http://schemas.microsoft.com/office/powerpoint/2010/main" val="214259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an Interview – Answering Questions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676"/>
          </a:xfrm>
        </p:spPr>
        <p:txBody>
          <a:bodyPr>
            <a:normAutofit/>
          </a:bodyPr>
          <a:lstStyle/>
          <a:p>
            <a:r>
              <a:rPr lang="en-US" dirty="0"/>
              <a:t>Display your confidence, but not arrogance</a:t>
            </a:r>
          </a:p>
          <a:p>
            <a:r>
              <a:rPr lang="en-US" dirty="0"/>
              <a:t>Listen to the interviewer; maintain eye contact</a:t>
            </a:r>
          </a:p>
          <a:p>
            <a:r>
              <a:rPr lang="en-US" dirty="0"/>
              <a:t>Develop answers on your head before responding</a:t>
            </a:r>
          </a:p>
          <a:p>
            <a:r>
              <a:rPr lang="en-US" dirty="0"/>
              <a:t>Prevent generic answers / memorizing</a:t>
            </a:r>
          </a:p>
          <a:p>
            <a:r>
              <a:rPr lang="en-US" dirty="0"/>
              <a:t>Express your answers to impress</a:t>
            </a:r>
          </a:p>
          <a:p>
            <a:r>
              <a:rPr lang="en-US" dirty="0"/>
              <a:t>Give honest, direct answers</a:t>
            </a:r>
          </a:p>
          <a:p>
            <a:r>
              <a:rPr lang="en-US" dirty="0"/>
              <a:t>Prevent being too formal</a:t>
            </a:r>
          </a:p>
          <a:p>
            <a:r>
              <a:rPr lang="en-US" dirty="0"/>
              <a:t>For the situational questions, answers are personalized but quick and concise</a:t>
            </a:r>
          </a:p>
        </p:txBody>
      </p:sp>
    </p:spTree>
    <p:extLst>
      <p:ext uri="{BB962C8B-B14F-4D97-AF65-F5344CB8AC3E}">
        <p14:creationId xmlns:p14="http://schemas.microsoft.com/office/powerpoint/2010/main" val="129364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A5F2-9F7B-4295-AF45-A73A599C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Impression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D74F-55BB-4B40-A8B8-B652C26B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Tying your answers to the company values and goals to yourself and the job</a:t>
            </a:r>
          </a:p>
          <a:p>
            <a:r>
              <a:rPr lang="en-US" dirty="0"/>
              <a:t>Making yourself unique compared to other competitors</a:t>
            </a:r>
          </a:p>
          <a:p>
            <a:pPr lvl="1"/>
            <a:r>
              <a:rPr lang="en-US" dirty="0"/>
              <a:t>Still within the confines of professionalism</a:t>
            </a:r>
          </a:p>
          <a:p>
            <a:pPr lvl="1"/>
            <a:r>
              <a:rPr lang="en-US" dirty="0"/>
              <a:t>Not the same as being “controversial”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202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Interview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the time given to you</a:t>
            </a:r>
          </a:p>
          <a:p>
            <a:r>
              <a:rPr lang="en-US" dirty="0"/>
              <a:t>Be courteous; thank the interviewer for the time and the opportunity</a:t>
            </a:r>
          </a:p>
          <a:p>
            <a:r>
              <a:rPr lang="en-US" dirty="0"/>
              <a:t>Ask when and how the results will be given to you</a:t>
            </a:r>
          </a:p>
          <a:p>
            <a:r>
              <a:rPr lang="en-US" dirty="0"/>
              <a:t>If possible, send a message thanking them for the opportunity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305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Activity: Recorded Mock Interview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9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job that you would like to get into.</a:t>
            </a:r>
          </a:p>
          <a:p>
            <a:r>
              <a:rPr lang="en-US" dirty="0"/>
              <a:t>Record a 10-minute video of you answering the 10 most common interview questions.</a:t>
            </a:r>
          </a:p>
          <a:p>
            <a:pPr lvl="1"/>
            <a:r>
              <a:rPr lang="en-US" dirty="0"/>
              <a:t>At the start of the video, mention the position you are trying to apply to.</a:t>
            </a:r>
          </a:p>
          <a:p>
            <a:pPr lvl="1"/>
            <a:r>
              <a:rPr lang="en-US" dirty="0"/>
              <a:t>You may either read the question first or flash the question as you are answering it.</a:t>
            </a:r>
          </a:p>
          <a:p>
            <a:pPr lvl="1"/>
            <a:r>
              <a:rPr lang="en-US" dirty="0"/>
              <a:t>Follow the guidelines mentioned for each of the questions.</a:t>
            </a:r>
          </a:p>
          <a:p>
            <a:pPr lvl="1"/>
            <a:r>
              <a:rPr lang="en-US" dirty="0"/>
              <a:t>Do minimal video editing.</a:t>
            </a:r>
          </a:p>
          <a:p>
            <a:r>
              <a:rPr lang="en-US" dirty="0"/>
              <a:t>Wear the appropriate clothing for the interview.</a:t>
            </a:r>
          </a:p>
          <a:p>
            <a:r>
              <a:rPr lang="en-US" dirty="0"/>
              <a:t>Submit the video as a .mp4.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97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Interview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way for employee selection</a:t>
            </a:r>
          </a:p>
          <a:p>
            <a:r>
              <a:rPr lang="en-US" dirty="0"/>
              <a:t>Done after the shortlisting of employees using the CV / resume and application letter</a:t>
            </a:r>
          </a:p>
          <a:p>
            <a:r>
              <a:rPr lang="en-US" dirty="0"/>
              <a:t>Helps clarify the decision making process by asking questions that may not be seen in the CV / resume</a:t>
            </a:r>
          </a:p>
          <a:p>
            <a:r>
              <a:rPr lang="en-US" dirty="0"/>
              <a:t>A type of structured interview</a:t>
            </a:r>
          </a:p>
          <a:p>
            <a:pPr lvl="1"/>
            <a:r>
              <a:rPr lang="en-US" dirty="0"/>
              <a:t>Interviewer asks questions from a determined list of questions</a:t>
            </a:r>
          </a:p>
          <a:p>
            <a:pPr lvl="1"/>
            <a:r>
              <a:rPr lang="en-US" dirty="0"/>
              <a:t>Interviewee (employee) answers questions</a:t>
            </a:r>
          </a:p>
          <a:p>
            <a:r>
              <a:rPr lang="en-US" dirty="0"/>
              <a:t>Would vary based on the company and the job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3084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an Interview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 code | Other best practices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60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ultivatedculture.com/wp-content/uploads/2019/07/Business-Formal-Interview-Attire-Examples-For-Men-Women-1024x7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6491" r="5716" b="7450"/>
          <a:stretch/>
        </p:blipFill>
        <p:spPr bwMode="auto">
          <a:xfrm>
            <a:off x="3128211" y="667776"/>
            <a:ext cx="8710862" cy="59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Dress Code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2290011" cy="4333395"/>
          </a:xfrm>
        </p:spPr>
        <p:txBody>
          <a:bodyPr>
            <a:normAutofit/>
          </a:bodyPr>
          <a:lstStyle/>
          <a:p>
            <a:r>
              <a:rPr lang="en-US" dirty="0"/>
              <a:t>Dress according to the job that you want to take</a:t>
            </a:r>
          </a:p>
          <a:p>
            <a:r>
              <a:rPr lang="en-US" dirty="0"/>
              <a:t>Safest option: business formal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90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Best Practices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examine the job description</a:t>
            </a:r>
          </a:p>
          <a:p>
            <a:r>
              <a:rPr lang="en-US" dirty="0"/>
              <a:t>Research about the company and the role</a:t>
            </a:r>
          </a:p>
          <a:p>
            <a:r>
              <a:rPr lang="en-US" dirty="0"/>
              <a:t>Set up how you can be the best fit for the company</a:t>
            </a:r>
          </a:p>
          <a:p>
            <a:r>
              <a:rPr lang="en-US" dirty="0"/>
              <a:t>Practice answering the commonly asked interview questions</a:t>
            </a:r>
          </a:p>
          <a:p>
            <a:r>
              <a:rPr lang="en-US" dirty="0"/>
              <a:t>Practice speaking voice and body language</a:t>
            </a:r>
          </a:p>
          <a:p>
            <a:r>
              <a:rPr lang="en-US" dirty="0"/>
              <a:t>Conduct mock interviews</a:t>
            </a:r>
          </a:p>
          <a:p>
            <a:r>
              <a:rPr lang="en-US" dirty="0"/>
              <a:t>Have your resume / CV on hand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825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Interview Questions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322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Interview Questions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Tell me about yourself.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 you want to work in this company?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your expectations for this job?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your biggest strength?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your biggest weakness?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you a leader or a team player?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Tell me an experience of when you had a conflict with someone else and how did you resolve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do you see yourself in 5/10 years?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should we hire you?</a:t>
            </a:r>
            <a:endParaRPr lang="en-PH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you have any questions for me?</a:t>
            </a:r>
          </a:p>
        </p:txBody>
      </p:sp>
    </p:spTree>
    <p:extLst>
      <p:ext uri="{BB962C8B-B14F-4D97-AF65-F5344CB8AC3E}">
        <p14:creationId xmlns:p14="http://schemas.microsoft.com/office/powerpoint/2010/main" val="280084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about yourself.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an invitation for you to talk about your personal life</a:t>
            </a:r>
          </a:p>
          <a:p>
            <a:r>
              <a:rPr lang="en-US" dirty="0"/>
              <a:t>Focus more on explaining your strongest traits, values, and skills that makes you the best fit for the job and company</a:t>
            </a:r>
          </a:p>
          <a:p>
            <a:pPr lvl="1"/>
            <a:r>
              <a:rPr lang="en-US" dirty="0"/>
              <a:t>For those with experience, focus on your professional and academic experience relevant to the job</a:t>
            </a:r>
          </a:p>
          <a:p>
            <a:pPr lvl="1"/>
            <a:r>
              <a:rPr lang="en-US" dirty="0"/>
              <a:t>For those without experience, you may focus more on your soft skills that fit with the job and company</a:t>
            </a:r>
          </a:p>
          <a:p>
            <a:pPr lvl="1"/>
            <a:r>
              <a:rPr lang="en-US" dirty="0"/>
              <a:t>Lace this with the values and goals of the company to show that you are a best fit</a:t>
            </a:r>
          </a:p>
          <a:p>
            <a:r>
              <a:rPr lang="en-US" dirty="0"/>
              <a:t>Limit to one minute only</a:t>
            </a:r>
          </a:p>
        </p:txBody>
      </p:sp>
    </p:spTree>
    <p:extLst>
      <p:ext uri="{BB962C8B-B14F-4D97-AF65-F5344CB8AC3E}">
        <p14:creationId xmlns:p14="http://schemas.microsoft.com/office/powerpoint/2010/main" val="1097750544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916430C6-41E0-4D82-B0BE-D66985E7922F}" vid="{8FA9DD44-9CB5-44BF-90D8-F33C253727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260</TotalTime>
  <Words>1447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Poppins</vt:lpstr>
      <vt:lpstr>Tw Cen MT</vt:lpstr>
      <vt:lpstr>CITCS</vt:lpstr>
      <vt:lpstr>The Interview Process</vt:lpstr>
      <vt:lpstr>Table of Contents</vt:lpstr>
      <vt:lpstr>Job Interview</vt:lpstr>
      <vt:lpstr>Preparing for an Interview</vt:lpstr>
      <vt:lpstr>Dress Code</vt:lpstr>
      <vt:lpstr>Other Best Practices</vt:lpstr>
      <vt:lpstr>Common Interview Questions</vt:lpstr>
      <vt:lpstr>Common Interview Questions</vt:lpstr>
      <vt:lpstr>Tell me about yourself.</vt:lpstr>
      <vt:lpstr>Why do you want to work in this company?</vt:lpstr>
      <vt:lpstr>What are your expectations for this job?</vt:lpstr>
      <vt:lpstr>What is your biggest strength?</vt:lpstr>
      <vt:lpstr>What is your biggest weakness?</vt:lpstr>
      <vt:lpstr>Are you a leader or a team player?</vt:lpstr>
      <vt:lpstr>Tell me an experience of when you had a conflict with someone else and how did you resolve it.</vt:lpstr>
      <vt:lpstr>Where do you see yourself in 5 / 10 years?</vt:lpstr>
      <vt:lpstr>Why should we hire you?</vt:lpstr>
      <vt:lpstr>Do you have any questions for me?</vt:lpstr>
      <vt:lpstr>Best Practices for an Interview</vt:lpstr>
      <vt:lpstr>During an Interview</vt:lpstr>
      <vt:lpstr>During an Interview – Answering Questions</vt:lpstr>
      <vt:lpstr>Making an Impression</vt:lpstr>
      <vt:lpstr>After the Interview</vt:lpstr>
      <vt:lpstr>Week 3 Activity: Recorded Mock Interview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Interview Process</dc:title>
  <dc:creator>Lovely Jenn Reformado</dc:creator>
  <cp:lastModifiedBy>bretz.moltio9@outlook.com</cp:lastModifiedBy>
  <cp:revision>9</cp:revision>
  <dcterms:created xsi:type="dcterms:W3CDTF">2022-01-26T06:53:40Z</dcterms:created>
  <dcterms:modified xsi:type="dcterms:W3CDTF">2023-05-25T08:47:20Z</dcterms:modified>
</cp:coreProperties>
</file>