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9FF8-947B-EDC0-19F1-B88D2DC66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50ABC-DAF2-C5A4-F5C7-101C2B169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E784-419F-A6A4-073B-3DF9503B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132-7057-4D3F-8D34-67481D0EBCA4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4509-8923-79D4-942E-FFC2D7C1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F4DAF-68F9-CC83-A364-F99A8DEF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9A71-976C-4F98-A68E-3F8190B1E99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692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57E5-D218-80C5-0645-A011E159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CDB9E-EE2C-A6F4-994F-0668E4D7D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6888D-C081-FC34-B3DA-1F912F7F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132-7057-4D3F-8D34-67481D0EBCA4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A1744-D79E-D840-950C-5D23160A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668F8-F3BF-E417-272B-12BDA10E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9A71-976C-4F98-A68E-3F8190B1E99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95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47D85-9FBB-8F0F-03A4-C7B1A5439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E234A-D1DE-DEA4-68FA-5D2843FB2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BA81-4F9D-6311-5D42-837F4F31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132-7057-4D3F-8D34-67481D0EBCA4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A474-163D-9C32-6F25-922DBA82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B365-BCE1-7682-CB9C-3EFA76D2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9A71-976C-4F98-A68E-3F8190B1E99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84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1CD2-A81E-83C7-0BAE-648FC392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61AA-ED8B-4B44-FDF2-425DF4E5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77778-FE05-ECD5-A2B6-C1B4C120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132-7057-4D3F-8D34-67481D0EBCA4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FCE2D-AB01-BB9F-FD2C-E2CC3223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48A7-AAFF-B182-D646-1AE24E57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9A71-976C-4F98-A68E-3F8190B1E99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25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7149-1400-589E-C133-4197F55F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5524E-F8E7-0A3A-B651-57E6BC986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7AD53-2A8D-F120-8732-82C841C4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132-7057-4D3F-8D34-67481D0EBCA4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750C8-9B4B-5BC2-457E-CFBA55F6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DEB5-A44A-6391-A761-4710F635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9A71-976C-4F98-A68E-3F8190B1E99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83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91B-C112-AD3B-8FF3-F3F4A7F0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01AD-338E-1FB3-C04B-FAC4ED925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86BEA-4E3C-2B36-F419-5496F07E9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1C73E-C77E-8A53-5E44-5A6E5D85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132-7057-4D3F-8D34-67481D0EBCA4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D740C-2C36-81FA-1EAA-2663F671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ED03A-914A-DE9D-4C51-41E7884C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9A71-976C-4F98-A68E-3F8190B1E99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73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365A-665C-D39D-AA80-6DF82D47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3224A-4112-7A68-10B3-8DCDFBAE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D8866-E3DC-180B-7000-F386A9662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37057-6E19-7A3E-6EC3-12E97873F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EF6A3-4D65-1488-9713-269A5007D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DED76-2D8F-5B14-2726-B83FD841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132-7057-4D3F-8D34-67481D0EBCA4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DDE0A-8A4F-B188-5DC7-1FEC9968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15F43-D7D9-A410-702C-3929772C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9A71-976C-4F98-A68E-3F8190B1E99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49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6050-748F-4788-7ADC-1D068B2D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522D0-AADD-6856-F9B6-89A41D51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132-7057-4D3F-8D34-67481D0EBCA4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E39EC-A6C7-4A97-3B7D-C53B5CF9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E4F29-F14D-B1A4-8849-E916DF96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9A71-976C-4F98-A68E-3F8190B1E99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65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799F8-765B-CDE9-A60C-B9F3F906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132-7057-4D3F-8D34-67481D0EBCA4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EF6C6-881D-3B50-3829-24179F8A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5001B-A34F-CEB6-9395-608EA176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9A71-976C-4F98-A68E-3F8190B1E99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37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EB17-41F4-98E5-1A69-AD22AABD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C9BD-949F-EB73-82D7-C7C182E25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EDFAA-0085-62AD-650D-786664707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EDD76-9441-BC0C-5A6A-35575306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132-7057-4D3F-8D34-67481D0EBCA4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664BB-C10F-2E84-1143-3C22C6BB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3C16-F159-E864-7D55-7EC7D16B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9A71-976C-4F98-A68E-3F8190B1E99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643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37BF-783B-54CA-EAF7-07C283ED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9C5B0-1968-213C-813E-F13D33126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0685E-DA5D-B9C3-DE15-B94C7C708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7C35D-B156-BF21-A497-CCBFCD12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7132-7057-4D3F-8D34-67481D0EBCA4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3CF41-CE6A-4D5F-F6C4-2B0C9858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7E657-5C15-DF6A-4663-6FD2B13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9A71-976C-4F98-A68E-3F8190B1E99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57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1DB13-2B77-54FF-4F58-8AA37286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680E0-0217-BC7C-05C1-1421E94B2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5CD54-FC7D-82AB-B6B0-8DE425F44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7132-7057-4D3F-8D34-67481D0EBCA4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F947-B704-890A-A254-083DDEFB4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63FB-CDCE-9C49-508B-9DA9A8A47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9A71-976C-4F98-A68E-3F8190B1E99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2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8D95-2550-F2E9-D10D-CF0F3EFEE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CAPOLAVORO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0C125-5874-BE21-2576-2B057CE31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Gioco Unity di Enrico Fiore</a:t>
            </a:r>
          </a:p>
        </p:txBody>
      </p:sp>
    </p:spTree>
    <p:extLst>
      <p:ext uri="{BB962C8B-B14F-4D97-AF65-F5344CB8AC3E}">
        <p14:creationId xmlns:p14="http://schemas.microsoft.com/office/powerpoint/2010/main" val="351788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8D95-2550-F2E9-D10D-CF0F3EFEE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" y="274319"/>
            <a:ext cx="1917192" cy="903923"/>
          </a:xfrm>
        </p:spPr>
        <p:txBody>
          <a:bodyPr>
            <a:normAutofit fontScale="90000"/>
          </a:bodyPr>
          <a:lstStyle/>
          <a:p>
            <a:r>
              <a:rPr lang="it-IT" dirty="0"/>
              <a:t>Unity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050AC-84D6-1F25-9FEB-CD0FD00B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32" y="1178242"/>
            <a:ext cx="9892791" cy="528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0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8D95-2550-F2E9-D10D-CF0F3EFEE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" y="274319"/>
            <a:ext cx="3300984" cy="903923"/>
          </a:xfrm>
        </p:spPr>
        <p:txBody>
          <a:bodyPr>
            <a:normAutofit fontScale="90000"/>
          </a:bodyPr>
          <a:lstStyle/>
          <a:p>
            <a:r>
              <a:rPr lang="it-IT" dirty="0"/>
              <a:t>Personaggi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A3A42-4016-4723-7FC7-9BDB51D2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34" y="2428735"/>
            <a:ext cx="2629267" cy="2000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3CD1CD-CCED-3832-254C-4C4A5CF6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623" y="2566866"/>
            <a:ext cx="3181794" cy="1724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436C4-DB72-D743-CDAE-888D81280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233" y="2095313"/>
            <a:ext cx="430590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6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8D95-2550-F2E9-D10D-CF0F3EFEE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" y="274319"/>
            <a:ext cx="3300984" cy="903923"/>
          </a:xfrm>
        </p:spPr>
        <p:txBody>
          <a:bodyPr>
            <a:normAutofit fontScale="90000"/>
          </a:bodyPr>
          <a:lstStyle/>
          <a:p>
            <a:r>
              <a:rPr lang="it-IT" dirty="0"/>
              <a:t>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C304B-EE1E-E817-18B2-3124B66CF3E4}"/>
              </a:ext>
            </a:extLst>
          </p:cNvPr>
          <p:cNvSpPr txBox="1"/>
          <p:nvPr/>
        </p:nvSpPr>
        <p:spPr>
          <a:xfrm>
            <a:off x="3794760" y="2653117"/>
            <a:ext cx="6094476" cy="296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GB" sz="1800" kern="0" dirty="0" err="1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Gestione</a:t>
            </a:r>
            <a:r>
              <a:rPr lang="en-GB" sz="1800" kern="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del double jump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isGrounded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jumpsRemaining = maxJumps; </a:t>
            </a:r>
            <a:r>
              <a:rPr lang="it-IT" sz="1800" kern="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Resetta il numero di salti disponibili quando il personaggio tocca terra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isJumping = </a:t>
            </a:r>
            <a:r>
              <a:rPr lang="it-IT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it-IT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it-IT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BF470-A98A-CA78-E820-A18117A49FB5}"/>
              </a:ext>
            </a:extLst>
          </p:cNvPr>
          <p:cNvSpPr txBox="1"/>
          <p:nvPr/>
        </p:nvSpPr>
        <p:spPr>
          <a:xfrm>
            <a:off x="4517136" y="1176908"/>
            <a:ext cx="296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Doppio salto</a:t>
            </a:r>
          </a:p>
        </p:txBody>
      </p:sp>
    </p:spTree>
    <p:extLst>
      <p:ext uri="{BB962C8B-B14F-4D97-AF65-F5344CB8AC3E}">
        <p14:creationId xmlns:p14="http://schemas.microsoft.com/office/powerpoint/2010/main" val="359573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8D95-2550-F2E9-D10D-CF0F3EFEE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" y="274319"/>
            <a:ext cx="3300984" cy="903923"/>
          </a:xfrm>
        </p:spPr>
        <p:txBody>
          <a:bodyPr>
            <a:normAutofit fontScale="90000"/>
          </a:bodyPr>
          <a:lstStyle/>
          <a:p>
            <a:r>
              <a:rPr lang="it-IT" dirty="0"/>
              <a:t>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C304B-EE1E-E817-18B2-3124B66CF3E4}"/>
              </a:ext>
            </a:extLst>
          </p:cNvPr>
          <p:cNvSpPr txBox="1"/>
          <p:nvPr/>
        </p:nvSpPr>
        <p:spPr>
          <a:xfrm>
            <a:off x="3657600" y="2391447"/>
            <a:ext cx="6094476" cy="2658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wallSliding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Input.GetButtonDown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800" kern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"Jump"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IsWallJumping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Invoke(</a:t>
            </a:r>
            <a:r>
              <a:rPr lang="en-GB" sz="1800" kern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GB" sz="1800" kern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SetWallJumpingFalse</a:t>
            </a:r>
            <a:r>
              <a:rPr lang="en-GB" sz="1800" kern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wallJumpTime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BF470-A98A-CA78-E820-A18117A49FB5}"/>
              </a:ext>
            </a:extLst>
          </p:cNvPr>
          <p:cNvSpPr txBox="1"/>
          <p:nvPr/>
        </p:nvSpPr>
        <p:spPr>
          <a:xfrm>
            <a:off x="4334256" y="1223231"/>
            <a:ext cx="296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Salto dal muro</a:t>
            </a:r>
          </a:p>
        </p:txBody>
      </p:sp>
    </p:spTree>
    <p:extLst>
      <p:ext uri="{BB962C8B-B14F-4D97-AF65-F5344CB8AC3E}">
        <p14:creationId xmlns:p14="http://schemas.microsoft.com/office/powerpoint/2010/main" val="104976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8D95-2550-F2E9-D10D-CF0F3EFEE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" y="274319"/>
            <a:ext cx="3300984" cy="903923"/>
          </a:xfrm>
        </p:spPr>
        <p:txBody>
          <a:bodyPr>
            <a:normAutofit fontScale="90000"/>
          </a:bodyPr>
          <a:lstStyle/>
          <a:p>
            <a:r>
              <a:rPr lang="it-IT" dirty="0"/>
              <a:t>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527FA-277F-B22B-5D62-96F579BD1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06" y="1591056"/>
            <a:ext cx="11071370" cy="4590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7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8D95-2550-F2E9-D10D-CF0F3EFEE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212" y="2552508"/>
            <a:ext cx="3465576" cy="903923"/>
          </a:xfrm>
        </p:spPr>
        <p:txBody>
          <a:bodyPr>
            <a:normAutofit fontScale="90000"/>
          </a:bodyPr>
          <a:lstStyle/>
          <a:p>
            <a:r>
              <a:rPr lang="it-IT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53904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Cascadia Mono</vt:lpstr>
      <vt:lpstr>Office Theme</vt:lpstr>
      <vt:lpstr>CAPOLAVORO</vt:lpstr>
      <vt:lpstr>Unity</vt:lpstr>
      <vt:lpstr>Personaggi</vt:lpstr>
      <vt:lpstr>Script</vt:lpstr>
      <vt:lpstr>Script</vt:lpstr>
      <vt:lpstr>Menu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CAPOLAVORO</dc:title>
  <dc:creator>Gino IlGrande</dc:creator>
  <cp:lastModifiedBy>Gino IlGrande</cp:lastModifiedBy>
  <cp:revision>8</cp:revision>
  <dcterms:created xsi:type="dcterms:W3CDTF">2024-05-02T14:25:58Z</dcterms:created>
  <dcterms:modified xsi:type="dcterms:W3CDTF">2024-05-02T14:54:15Z</dcterms:modified>
</cp:coreProperties>
</file>