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64" r:id="rId3"/>
    <p:sldId id="257" r:id="rId4"/>
    <p:sldId id="263" r:id="rId5"/>
    <p:sldId id="315" r:id="rId6"/>
    <p:sldId id="260" r:id="rId7"/>
    <p:sldId id="313" r:id="rId8"/>
    <p:sldId id="314" r:id="rId9"/>
    <p:sldId id="266" r:id="rId10"/>
  </p:sldIdLst>
  <p:sldSz cx="9144000" cy="5143500" type="screen16x9"/>
  <p:notesSz cx="6858000" cy="9144000"/>
  <p:embeddedFontLst>
    <p:embeddedFont>
      <p:font typeface="Livvic" pitchFamily="2" charset="0"/>
      <p:regular r:id="rId12"/>
      <p:bold r:id="rId13"/>
      <p:italic r:id="rId14"/>
      <p:boldItalic r:id="rId15"/>
    </p:embeddedFont>
    <p:embeddedFont>
      <p:font typeface="Oswald" panose="00000500000000000000" pitchFamily="2" charset="0"/>
      <p:regular r:id="rId16"/>
      <p:bold r:id="rId17"/>
    </p:embeddedFont>
    <p:embeddedFont>
      <p:font typeface="Raleway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AD9"/>
    <a:srgbClr val="C8AEF8"/>
    <a:srgbClr val="3CA4D5"/>
    <a:srgbClr val="102C66"/>
    <a:srgbClr val="8F37B2"/>
    <a:srgbClr val="8F38B2"/>
    <a:srgbClr val="7D64E9"/>
    <a:srgbClr val="8489EF"/>
    <a:srgbClr val="113170"/>
    <a:srgbClr val="7D7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1F1A08-D719-44A3-B3A8-AADA312CE79D}">
  <a:tblStyle styleId="{F11F1A08-D719-44A3-B3A8-AADA312CE7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767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292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537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subTitle" idx="1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subTitle" idx="3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subTitle" idx="5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1"/>
          <p:cNvSpPr txBox="1">
            <a:spLocks noGrp="1"/>
          </p:cNvSpPr>
          <p:nvPr>
            <p:ph type="subTitle" idx="7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9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14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67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694831" y="1386348"/>
            <a:ext cx="4079700" cy="16068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PROGETTO SUPERMERCATO 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698613" y="2919831"/>
            <a:ext cx="3841045" cy="443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Applicazione dei thread, lettura e scrittura file in python</a:t>
            </a:r>
            <a:endParaRPr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78;p27">
            <a:extLst>
              <a:ext uri="{FF2B5EF4-FFF2-40B4-BE49-F238E27FC236}">
                <a16:creationId xmlns:a16="http://schemas.microsoft.com/office/drawing/2014/main" id="{4C28DB54-56C0-6701-5AEE-46237BAC11AA}"/>
              </a:ext>
            </a:extLst>
          </p:cNvPr>
          <p:cNvSpPr txBox="1">
            <a:spLocks/>
          </p:cNvSpPr>
          <p:nvPr/>
        </p:nvSpPr>
        <p:spPr>
          <a:xfrm>
            <a:off x="0" y="4754232"/>
            <a:ext cx="4218709" cy="44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it-IT" sz="1400" dirty="0"/>
              <a:t>Presentazione di: Fiore Enrico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8AEF8"/>
                </a:solidFill>
              </a:rPr>
              <a:t>01</a:t>
            </a:r>
            <a:endParaRPr dirty="0">
              <a:solidFill>
                <a:srgbClr val="C8AEF8"/>
              </a:solidFill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Introduzione</a:t>
            </a:r>
            <a:br>
              <a:rPr lang="en" dirty="0"/>
            </a:br>
            <a:r>
              <a:rPr lang="en" dirty="0"/>
              <a:t>Progetto</a:t>
            </a:r>
            <a:endParaRPr dirty="0"/>
          </a:p>
        </p:txBody>
      </p:sp>
      <p:grpSp>
        <p:nvGrpSpPr>
          <p:cNvPr id="806" name="Google Shape;806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07" name="Google Shape;807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Introduzione al progetto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7" name="Google Shape;667;p28"/>
          <p:cNvSpPr txBox="1">
            <a:spLocks noGrp="1"/>
          </p:cNvSpPr>
          <p:nvPr>
            <p:ph type="body" idx="1"/>
          </p:nvPr>
        </p:nvSpPr>
        <p:spPr>
          <a:xfrm>
            <a:off x="585136" y="2797527"/>
            <a:ext cx="7890600" cy="1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/>
              <a:t> Simulare un supermercato con i clienti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/>
              <a:t>Usare la libreria threading per far eseguire le compere in parallelo ai clienti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/>
              <a:t> Gestire eventi casuali che avvengono durante le compere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/>
              <a:t>Scrivere e leggere file di tipo Xml e Json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4B9C1E-61A5-B82C-65D0-9942FB29439E}"/>
              </a:ext>
            </a:extLst>
          </p:cNvPr>
          <p:cNvSpPr txBox="1"/>
          <p:nvPr/>
        </p:nvSpPr>
        <p:spPr>
          <a:xfrm>
            <a:off x="879763" y="1514874"/>
            <a:ext cx="738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Simulare una normale giornata al supermercato e stampare il guadagno totale alla fine dell’esecuzione dell’applicazione.</a:t>
            </a:r>
          </a:p>
        </p:txBody>
      </p:sp>
      <p:sp>
        <p:nvSpPr>
          <p:cNvPr id="3" name="Google Shape;666;p28">
            <a:extLst>
              <a:ext uri="{FF2B5EF4-FFF2-40B4-BE49-F238E27FC236}">
                <a16:creationId xmlns:a16="http://schemas.microsoft.com/office/drawing/2014/main" id="{D324FF79-3C58-327F-9CDC-0CF034DF5A80}"/>
              </a:ext>
            </a:extLst>
          </p:cNvPr>
          <p:cNvSpPr txBox="1">
            <a:spLocks/>
          </p:cNvSpPr>
          <p:nvPr/>
        </p:nvSpPr>
        <p:spPr>
          <a:xfrm>
            <a:off x="720000" y="222482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/>
              <a:t>Obiettivi progetto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4"/>
          <p:cNvSpPr txBox="1">
            <a:spLocks noGrp="1"/>
          </p:cNvSpPr>
          <p:nvPr>
            <p:ph type="subTitle" idx="1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Comprare</a:t>
            </a:r>
            <a:endParaRPr dirty="0"/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EVENTI CASUALI (ogni 2 secondi x 6 secondi)</a:t>
            </a:r>
            <a:endParaRPr dirty="0"/>
          </a:p>
        </p:txBody>
      </p:sp>
      <p:sp>
        <p:nvSpPr>
          <p:cNvPr id="782" name="Google Shape;782;p34"/>
          <p:cNvSpPr txBox="1">
            <a:spLocks noGrp="1"/>
          </p:cNvSpPr>
          <p:nvPr>
            <p:ph type="subTitle" idx="2"/>
          </p:nvPr>
        </p:nvSpPr>
        <p:spPr>
          <a:xfrm>
            <a:off x="623455" y="1799502"/>
            <a:ext cx="3104908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Acquista un prodotto se disponibile</a:t>
            </a:r>
            <a:endParaRPr lang="en-US" dirty="0"/>
          </a:p>
        </p:txBody>
      </p:sp>
      <p:sp>
        <p:nvSpPr>
          <p:cNvPr id="783" name="Google Shape;783;p34"/>
          <p:cNvSpPr txBox="1">
            <a:spLocks noGrp="1"/>
          </p:cNvSpPr>
          <p:nvPr>
            <p:ph type="subTitle" idx="3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Chiedere</a:t>
            </a:r>
            <a:endParaRPr dirty="0"/>
          </a:p>
        </p:txBody>
      </p:sp>
      <p:sp>
        <p:nvSpPr>
          <p:cNvPr id="784" name="Google Shape;784;p34"/>
          <p:cNvSpPr txBox="1">
            <a:spLocks noGrp="1"/>
          </p:cNvSpPr>
          <p:nvPr>
            <p:ph type="subTitle" idx="4"/>
          </p:nvPr>
        </p:nvSpPr>
        <p:spPr>
          <a:xfrm>
            <a:off x="720000" y="2826240"/>
            <a:ext cx="3008125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Chiedi dove si trova un prodotto da un commesso </a:t>
            </a:r>
            <a:endParaRPr lang="en-US" dirty="0"/>
          </a:p>
        </p:txBody>
      </p:sp>
      <p:sp>
        <p:nvSpPr>
          <p:cNvPr id="785" name="Google Shape;785;p34"/>
          <p:cNvSpPr txBox="1">
            <a:spLocks noGrp="1"/>
          </p:cNvSpPr>
          <p:nvPr>
            <p:ph type="subTitle" idx="5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Pagare alla cassa</a:t>
            </a:r>
            <a:endParaRPr dirty="0"/>
          </a:p>
        </p:txBody>
      </p:sp>
      <p:sp>
        <p:nvSpPr>
          <p:cNvPr id="786" name="Google Shape;786;p34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647332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Solo dopo che siano passati  6 secondi, il cliente si dirige in cassa</a:t>
            </a:r>
            <a:endParaRPr lang="en-US" dirty="0"/>
          </a:p>
        </p:txBody>
      </p:sp>
      <p:sp>
        <p:nvSpPr>
          <p:cNvPr id="787" name="Google Shape;787;p34"/>
          <p:cNvSpPr txBox="1">
            <a:spLocks noGrp="1"/>
          </p:cNvSpPr>
          <p:nvPr>
            <p:ph type="subTitle" idx="7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Riporre</a:t>
            </a:r>
            <a:endParaRPr dirty="0"/>
          </a:p>
        </p:txBody>
      </p:sp>
      <p:sp>
        <p:nvSpPr>
          <p:cNvPr id="788" name="Google Shape;788;p34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indent="-89999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Riponi un del tuo carello a posto perché sbagliato </a:t>
            </a:r>
          </a:p>
        </p:txBody>
      </p:sp>
      <p:grpSp>
        <p:nvGrpSpPr>
          <p:cNvPr id="793" name="Google Shape;793;p34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794" name="Google Shape;794;p3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58AD9"/>
                </a:solidFill>
              </a:rPr>
              <a:t>02</a:t>
            </a:r>
            <a:endParaRPr dirty="0">
              <a:solidFill>
                <a:srgbClr val="858AD9"/>
              </a:solidFill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58AD9"/>
                </a:solidFill>
              </a:rPr>
              <a:t>Schema UML</a:t>
            </a:r>
            <a:endParaRPr dirty="0">
              <a:solidFill>
                <a:srgbClr val="858AD9"/>
              </a:solidFill>
            </a:endParaRPr>
          </a:p>
        </p:txBody>
      </p: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473;p58">
            <a:extLst>
              <a:ext uri="{FF2B5EF4-FFF2-40B4-BE49-F238E27FC236}">
                <a16:creationId xmlns:a16="http://schemas.microsoft.com/office/drawing/2014/main" id="{BB5C72CC-9EB3-2BB0-1A4D-090B7B1D0E49}"/>
              </a:ext>
            </a:extLst>
          </p:cNvPr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3" name="Google Shape;1474;p58">
              <a:extLst>
                <a:ext uri="{FF2B5EF4-FFF2-40B4-BE49-F238E27FC236}">
                  <a16:creationId xmlns:a16="http://schemas.microsoft.com/office/drawing/2014/main" id="{E8C80E76-8CEB-F6ED-B2F3-A3E1A495C212}"/>
                </a:ext>
              </a:extLst>
            </p:cNvPr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75;p58">
              <a:extLst>
                <a:ext uri="{FF2B5EF4-FFF2-40B4-BE49-F238E27FC236}">
                  <a16:creationId xmlns:a16="http://schemas.microsoft.com/office/drawing/2014/main" id="{618F3155-980D-F62F-395C-ED343DC40611}"/>
                </a:ext>
              </a:extLst>
            </p:cNvPr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76;p58">
              <a:extLst>
                <a:ext uri="{FF2B5EF4-FFF2-40B4-BE49-F238E27FC236}">
                  <a16:creationId xmlns:a16="http://schemas.microsoft.com/office/drawing/2014/main" id="{52A14180-C432-8026-FE47-31AECB3F33E2}"/>
                </a:ext>
              </a:extLst>
            </p:cNvPr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77;p58">
              <a:extLst>
                <a:ext uri="{FF2B5EF4-FFF2-40B4-BE49-F238E27FC236}">
                  <a16:creationId xmlns:a16="http://schemas.microsoft.com/office/drawing/2014/main" id="{51D3A3BC-AC4C-66F9-ABCD-B04B83217C73}"/>
                </a:ext>
              </a:extLst>
            </p:cNvPr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78;p58">
              <a:extLst>
                <a:ext uri="{FF2B5EF4-FFF2-40B4-BE49-F238E27FC236}">
                  <a16:creationId xmlns:a16="http://schemas.microsoft.com/office/drawing/2014/main" id="{39C971EA-39BE-309B-2EE2-0BAC6A7F5998}"/>
                </a:ext>
              </a:extLst>
            </p:cNvPr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79;p58">
              <a:extLst>
                <a:ext uri="{FF2B5EF4-FFF2-40B4-BE49-F238E27FC236}">
                  <a16:creationId xmlns:a16="http://schemas.microsoft.com/office/drawing/2014/main" id="{B851DD84-19C6-3110-8B4F-E5A948D19090}"/>
                </a:ext>
              </a:extLst>
            </p:cNvPr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80;p58">
              <a:extLst>
                <a:ext uri="{FF2B5EF4-FFF2-40B4-BE49-F238E27FC236}">
                  <a16:creationId xmlns:a16="http://schemas.microsoft.com/office/drawing/2014/main" id="{BF1BA0CF-AAA0-39A9-2DD8-06AF4607837D}"/>
                </a:ext>
              </a:extLst>
            </p:cNvPr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1;p58">
              <a:extLst>
                <a:ext uri="{FF2B5EF4-FFF2-40B4-BE49-F238E27FC236}">
                  <a16:creationId xmlns:a16="http://schemas.microsoft.com/office/drawing/2014/main" id="{130DA3B8-2046-EB2F-37D2-8D07A179DDBA}"/>
                </a:ext>
              </a:extLst>
            </p:cNvPr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82;p58">
              <a:extLst>
                <a:ext uri="{FF2B5EF4-FFF2-40B4-BE49-F238E27FC236}">
                  <a16:creationId xmlns:a16="http://schemas.microsoft.com/office/drawing/2014/main" id="{C0B2AA0C-AA76-FE59-0CAE-F56214226F32}"/>
                </a:ext>
              </a:extLst>
            </p:cNvPr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83;p58">
              <a:extLst>
                <a:ext uri="{FF2B5EF4-FFF2-40B4-BE49-F238E27FC236}">
                  <a16:creationId xmlns:a16="http://schemas.microsoft.com/office/drawing/2014/main" id="{226990D7-F7F5-5835-E680-4CEFEDBB28FB}"/>
                </a:ext>
              </a:extLst>
            </p:cNvPr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84;p58">
              <a:extLst>
                <a:ext uri="{FF2B5EF4-FFF2-40B4-BE49-F238E27FC236}">
                  <a16:creationId xmlns:a16="http://schemas.microsoft.com/office/drawing/2014/main" id="{10C7CBF9-E0BC-3478-B1F0-C1427F5B8AEC}"/>
                </a:ext>
              </a:extLst>
            </p:cNvPr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85;p58">
              <a:extLst>
                <a:ext uri="{FF2B5EF4-FFF2-40B4-BE49-F238E27FC236}">
                  <a16:creationId xmlns:a16="http://schemas.microsoft.com/office/drawing/2014/main" id="{32B855C5-D5EC-B0D1-D1D9-A956D342D33C}"/>
                </a:ext>
              </a:extLst>
            </p:cNvPr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86;p58">
              <a:extLst>
                <a:ext uri="{FF2B5EF4-FFF2-40B4-BE49-F238E27FC236}">
                  <a16:creationId xmlns:a16="http://schemas.microsoft.com/office/drawing/2014/main" id="{DEC411E8-1850-A4E2-7276-771C8102EDF4}"/>
                </a:ext>
              </a:extLst>
            </p:cNvPr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87;p58">
              <a:extLst>
                <a:ext uri="{FF2B5EF4-FFF2-40B4-BE49-F238E27FC236}">
                  <a16:creationId xmlns:a16="http://schemas.microsoft.com/office/drawing/2014/main" id="{86F376A9-7D63-1DBA-3CBC-B747FFBF3296}"/>
                </a:ext>
              </a:extLst>
            </p:cNvPr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88;p58">
              <a:extLst>
                <a:ext uri="{FF2B5EF4-FFF2-40B4-BE49-F238E27FC236}">
                  <a16:creationId xmlns:a16="http://schemas.microsoft.com/office/drawing/2014/main" id="{50D2401A-10FD-0088-A7FF-3FD08E98BBE3}"/>
                </a:ext>
              </a:extLst>
            </p:cNvPr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89;p58">
              <a:extLst>
                <a:ext uri="{FF2B5EF4-FFF2-40B4-BE49-F238E27FC236}">
                  <a16:creationId xmlns:a16="http://schemas.microsoft.com/office/drawing/2014/main" id="{0F8B1ADA-23B6-3A30-1FB4-97895D702797}"/>
                </a:ext>
              </a:extLst>
            </p:cNvPr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0;p58">
              <a:extLst>
                <a:ext uri="{FF2B5EF4-FFF2-40B4-BE49-F238E27FC236}">
                  <a16:creationId xmlns:a16="http://schemas.microsoft.com/office/drawing/2014/main" id="{7FFC6AC5-CD78-6CA9-3DA1-A3305ADBB430}"/>
                </a:ext>
              </a:extLst>
            </p:cNvPr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1;p58">
              <a:extLst>
                <a:ext uri="{FF2B5EF4-FFF2-40B4-BE49-F238E27FC236}">
                  <a16:creationId xmlns:a16="http://schemas.microsoft.com/office/drawing/2014/main" id="{7570A0CB-714D-9AD4-1DFD-48D7B8FB42FB}"/>
                </a:ext>
              </a:extLst>
            </p:cNvPr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2;p58">
              <a:extLst>
                <a:ext uri="{FF2B5EF4-FFF2-40B4-BE49-F238E27FC236}">
                  <a16:creationId xmlns:a16="http://schemas.microsoft.com/office/drawing/2014/main" id="{43EE0ED1-934D-DA65-FE92-316498B26940}"/>
                </a:ext>
              </a:extLst>
            </p:cNvPr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3;p58">
              <a:extLst>
                <a:ext uri="{FF2B5EF4-FFF2-40B4-BE49-F238E27FC236}">
                  <a16:creationId xmlns:a16="http://schemas.microsoft.com/office/drawing/2014/main" id="{AB36AF70-1736-68D5-B39C-BEF192377F2E}"/>
                </a:ext>
              </a:extLst>
            </p:cNvPr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94;p58">
              <a:extLst>
                <a:ext uri="{FF2B5EF4-FFF2-40B4-BE49-F238E27FC236}">
                  <a16:creationId xmlns:a16="http://schemas.microsoft.com/office/drawing/2014/main" id="{6E931EB2-2C04-C03F-2DFF-6C8485C09D3A}"/>
                </a:ext>
              </a:extLst>
            </p:cNvPr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5;p58">
              <a:extLst>
                <a:ext uri="{FF2B5EF4-FFF2-40B4-BE49-F238E27FC236}">
                  <a16:creationId xmlns:a16="http://schemas.microsoft.com/office/drawing/2014/main" id="{77E60B02-CEAC-926A-B9DC-F66E2E0181FC}"/>
                </a:ext>
              </a:extLst>
            </p:cNvPr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96;p58">
              <a:extLst>
                <a:ext uri="{FF2B5EF4-FFF2-40B4-BE49-F238E27FC236}">
                  <a16:creationId xmlns:a16="http://schemas.microsoft.com/office/drawing/2014/main" id="{296D5191-9258-0FD1-203E-2DB3A42431EA}"/>
                </a:ext>
              </a:extLst>
            </p:cNvPr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97;p58">
              <a:extLst>
                <a:ext uri="{FF2B5EF4-FFF2-40B4-BE49-F238E27FC236}">
                  <a16:creationId xmlns:a16="http://schemas.microsoft.com/office/drawing/2014/main" id="{9F227B8B-E23E-2588-BEAF-408DFA8E497C}"/>
                </a:ext>
              </a:extLst>
            </p:cNvPr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98;p58">
              <a:extLst>
                <a:ext uri="{FF2B5EF4-FFF2-40B4-BE49-F238E27FC236}">
                  <a16:creationId xmlns:a16="http://schemas.microsoft.com/office/drawing/2014/main" id="{B9CAF80F-0A6D-FF12-2E77-0586A5C9A939}"/>
                </a:ext>
              </a:extLst>
            </p:cNvPr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99;p58">
              <a:extLst>
                <a:ext uri="{FF2B5EF4-FFF2-40B4-BE49-F238E27FC236}">
                  <a16:creationId xmlns:a16="http://schemas.microsoft.com/office/drawing/2014/main" id="{7C25A242-3FDA-0375-E30C-821F6CB50EAA}"/>
                </a:ext>
              </a:extLst>
            </p:cNvPr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0;p58">
              <a:extLst>
                <a:ext uri="{FF2B5EF4-FFF2-40B4-BE49-F238E27FC236}">
                  <a16:creationId xmlns:a16="http://schemas.microsoft.com/office/drawing/2014/main" id="{8F8ED4F9-BF1A-A06A-FC77-DA26CCE1927D}"/>
                </a:ext>
              </a:extLst>
            </p:cNvPr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1;p58">
              <a:extLst>
                <a:ext uri="{FF2B5EF4-FFF2-40B4-BE49-F238E27FC236}">
                  <a16:creationId xmlns:a16="http://schemas.microsoft.com/office/drawing/2014/main" id="{7C4EB1E9-0174-9597-272A-87432A1F1195}"/>
                </a:ext>
              </a:extLst>
            </p:cNvPr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2;p58">
              <a:extLst>
                <a:ext uri="{FF2B5EF4-FFF2-40B4-BE49-F238E27FC236}">
                  <a16:creationId xmlns:a16="http://schemas.microsoft.com/office/drawing/2014/main" id="{CFDCC4C0-CCE9-2529-1CEC-7FC1A7C2AD2D}"/>
                </a:ext>
              </a:extLst>
            </p:cNvPr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3;p58">
              <a:extLst>
                <a:ext uri="{FF2B5EF4-FFF2-40B4-BE49-F238E27FC236}">
                  <a16:creationId xmlns:a16="http://schemas.microsoft.com/office/drawing/2014/main" id="{31CE7DC0-3A8F-185A-1A9E-7229415EABA4}"/>
                </a:ext>
              </a:extLst>
            </p:cNvPr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4;p58">
              <a:extLst>
                <a:ext uri="{FF2B5EF4-FFF2-40B4-BE49-F238E27FC236}">
                  <a16:creationId xmlns:a16="http://schemas.microsoft.com/office/drawing/2014/main" id="{CD0054EE-A8A7-AB92-F248-C1DBCB9BFABA}"/>
                </a:ext>
              </a:extLst>
            </p:cNvPr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359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CD9A72F-35EC-48F0-4049-9FB5A7E9D512}"/>
              </a:ext>
            </a:extLst>
          </p:cNvPr>
          <p:cNvSpPr txBox="1"/>
          <p:nvPr/>
        </p:nvSpPr>
        <p:spPr>
          <a:xfrm>
            <a:off x="264369" y="264462"/>
            <a:ext cx="3296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858AD9"/>
                </a:solidFill>
              </a:rPr>
              <a:t>Schema UML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6D7D0-DB5A-EEF9-1EE3-5401D01D6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1" y="943342"/>
            <a:ext cx="8772525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A4D5"/>
                </a:solidFill>
              </a:rPr>
              <a:t>03</a:t>
            </a:r>
            <a:endParaRPr dirty="0">
              <a:solidFill>
                <a:srgbClr val="3CA4D5"/>
              </a:solidFill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A4D5"/>
                </a:solidFill>
              </a:rPr>
              <a:t>Spiegazione </a:t>
            </a:r>
            <a:br>
              <a:rPr lang="en" dirty="0">
                <a:solidFill>
                  <a:srgbClr val="3CA4D5"/>
                </a:solidFill>
              </a:rPr>
            </a:br>
            <a:r>
              <a:rPr lang="en" dirty="0">
                <a:solidFill>
                  <a:srgbClr val="3CA4D5"/>
                </a:solidFill>
              </a:rPr>
              <a:t>Codice</a:t>
            </a:r>
            <a:endParaRPr dirty="0">
              <a:solidFill>
                <a:srgbClr val="3CA4D5"/>
              </a:solidFill>
            </a:endParaRPr>
          </a:p>
        </p:txBody>
      </p: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191;p48">
            <a:extLst>
              <a:ext uri="{FF2B5EF4-FFF2-40B4-BE49-F238E27FC236}">
                <a16:creationId xmlns:a16="http://schemas.microsoft.com/office/drawing/2014/main" id="{5B85426B-8EA9-407D-1E3F-DB02E16BF837}"/>
              </a:ext>
            </a:extLst>
          </p:cNvPr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3" name="Google Shape;1192;p48">
              <a:extLst>
                <a:ext uri="{FF2B5EF4-FFF2-40B4-BE49-F238E27FC236}">
                  <a16:creationId xmlns:a16="http://schemas.microsoft.com/office/drawing/2014/main" id="{A2BF306F-0BB3-976C-CBCC-E9F78267D48C}"/>
                </a:ext>
              </a:extLst>
            </p:cNvPr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93;p48">
              <a:extLst>
                <a:ext uri="{FF2B5EF4-FFF2-40B4-BE49-F238E27FC236}">
                  <a16:creationId xmlns:a16="http://schemas.microsoft.com/office/drawing/2014/main" id="{F8D73AC6-CDE8-4FB5-1C71-29A2E730014E}"/>
                </a:ext>
              </a:extLst>
            </p:cNvPr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94;p48">
              <a:extLst>
                <a:ext uri="{FF2B5EF4-FFF2-40B4-BE49-F238E27FC236}">
                  <a16:creationId xmlns:a16="http://schemas.microsoft.com/office/drawing/2014/main" id="{0013E555-64AC-B311-4DDB-497973155C95}"/>
                </a:ext>
              </a:extLst>
            </p:cNvPr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95;p48">
              <a:extLst>
                <a:ext uri="{FF2B5EF4-FFF2-40B4-BE49-F238E27FC236}">
                  <a16:creationId xmlns:a16="http://schemas.microsoft.com/office/drawing/2014/main" id="{F4F4B3AA-04D3-7E65-3E5D-DD2E66F75EA3}"/>
                </a:ext>
              </a:extLst>
            </p:cNvPr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96;p48">
              <a:extLst>
                <a:ext uri="{FF2B5EF4-FFF2-40B4-BE49-F238E27FC236}">
                  <a16:creationId xmlns:a16="http://schemas.microsoft.com/office/drawing/2014/main" id="{DFC7171C-3E31-632F-5D69-A3EE82B98F0C}"/>
                </a:ext>
              </a:extLst>
            </p:cNvPr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97;p48">
              <a:extLst>
                <a:ext uri="{FF2B5EF4-FFF2-40B4-BE49-F238E27FC236}">
                  <a16:creationId xmlns:a16="http://schemas.microsoft.com/office/drawing/2014/main" id="{EE3E609B-C4EB-DCB1-F1F1-C70E3F286409}"/>
                </a:ext>
              </a:extLst>
            </p:cNvPr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98;p48">
              <a:extLst>
                <a:ext uri="{FF2B5EF4-FFF2-40B4-BE49-F238E27FC236}">
                  <a16:creationId xmlns:a16="http://schemas.microsoft.com/office/drawing/2014/main" id="{0DC09CDE-C9A8-B920-5BC6-6EA729B3AD0F}"/>
                </a:ext>
              </a:extLst>
            </p:cNvPr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99;p48">
              <a:extLst>
                <a:ext uri="{FF2B5EF4-FFF2-40B4-BE49-F238E27FC236}">
                  <a16:creationId xmlns:a16="http://schemas.microsoft.com/office/drawing/2014/main" id="{4432A36A-AF5F-7DCF-FCE8-606C6F9FBE86}"/>
                </a:ext>
              </a:extLst>
            </p:cNvPr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00;p48">
              <a:extLst>
                <a:ext uri="{FF2B5EF4-FFF2-40B4-BE49-F238E27FC236}">
                  <a16:creationId xmlns:a16="http://schemas.microsoft.com/office/drawing/2014/main" id="{A1ADCB06-A1D0-C773-2C15-12479487D368}"/>
                </a:ext>
              </a:extLst>
            </p:cNvPr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01;p48">
              <a:extLst>
                <a:ext uri="{FF2B5EF4-FFF2-40B4-BE49-F238E27FC236}">
                  <a16:creationId xmlns:a16="http://schemas.microsoft.com/office/drawing/2014/main" id="{490C98EB-CEDB-DF8B-07AB-C927F674E36C}"/>
                </a:ext>
              </a:extLst>
            </p:cNvPr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02;p48">
              <a:extLst>
                <a:ext uri="{FF2B5EF4-FFF2-40B4-BE49-F238E27FC236}">
                  <a16:creationId xmlns:a16="http://schemas.microsoft.com/office/drawing/2014/main" id="{14C521DC-5071-4021-DEBF-ED7D6EA283DC}"/>
                </a:ext>
              </a:extLst>
            </p:cNvPr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03;p48">
              <a:extLst>
                <a:ext uri="{FF2B5EF4-FFF2-40B4-BE49-F238E27FC236}">
                  <a16:creationId xmlns:a16="http://schemas.microsoft.com/office/drawing/2014/main" id="{EF386540-00FC-00D6-202A-DBB81257DE09}"/>
                </a:ext>
              </a:extLst>
            </p:cNvPr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04;p48">
              <a:extLst>
                <a:ext uri="{FF2B5EF4-FFF2-40B4-BE49-F238E27FC236}">
                  <a16:creationId xmlns:a16="http://schemas.microsoft.com/office/drawing/2014/main" id="{5AE59E31-571D-968F-A6EF-EE537E1DBAD1}"/>
                </a:ext>
              </a:extLst>
            </p:cNvPr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05;p48">
              <a:extLst>
                <a:ext uri="{FF2B5EF4-FFF2-40B4-BE49-F238E27FC236}">
                  <a16:creationId xmlns:a16="http://schemas.microsoft.com/office/drawing/2014/main" id="{D486A1AC-87B8-6C45-544E-00116814A3DF}"/>
                </a:ext>
              </a:extLst>
            </p:cNvPr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06;p48">
              <a:extLst>
                <a:ext uri="{FF2B5EF4-FFF2-40B4-BE49-F238E27FC236}">
                  <a16:creationId xmlns:a16="http://schemas.microsoft.com/office/drawing/2014/main" id="{39182BA8-A70D-6027-4784-C820884F2C8B}"/>
                </a:ext>
              </a:extLst>
            </p:cNvPr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07;p48">
              <a:extLst>
                <a:ext uri="{FF2B5EF4-FFF2-40B4-BE49-F238E27FC236}">
                  <a16:creationId xmlns:a16="http://schemas.microsoft.com/office/drawing/2014/main" id="{DD6221CE-D7CE-C173-08F7-60BC1C2826C8}"/>
                </a:ext>
              </a:extLst>
            </p:cNvPr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08;p48">
              <a:extLst>
                <a:ext uri="{FF2B5EF4-FFF2-40B4-BE49-F238E27FC236}">
                  <a16:creationId xmlns:a16="http://schemas.microsoft.com/office/drawing/2014/main" id="{5403E5DA-A2DF-BA13-1B90-4987122292D4}"/>
                </a:ext>
              </a:extLst>
            </p:cNvPr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09;p48">
              <a:extLst>
                <a:ext uri="{FF2B5EF4-FFF2-40B4-BE49-F238E27FC236}">
                  <a16:creationId xmlns:a16="http://schemas.microsoft.com/office/drawing/2014/main" id="{76C57972-C85C-90C8-422F-EAC643FDBE0D}"/>
                </a:ext>
              </a:extLst>
            </p:cNvPr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10;p48">
              <a:extLst>
                <a:ext uri="{FF2B5EF4-FFF2-40B4-BE49-F238E27FC236}">
                  <a16:creationId xmlns:a16="http://schemas.microsoft.com/office/drawing/2014/main" id="{7D4C9AD2-8B2B-048C-12D6-63CD86B0DF90}"/>
                </a:ext>
              </a:extLst>
            </p:cNvPr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11;p48">
              <a:extLst>
                <a:ext uri="{FF2B5EF4-FFF2-40B4-BE49-F238E27FC236}">
                  <a16:creationId xmlns:a16="http://schemas.microsoft.com/office/drawing/2014/main" id="{2DA1459C-5FEF-5F8F-1624-221E4FCF6D0A}"/>
                </a:ext>
              </a:extLst>
            </p:cNvPr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12;p48">
              <a:extLst>
                <a:ext uri="{FF2B5EF4-FFF2-40B4-BE49-F238E27FC236}">
                  <a16:creationId xmlns:a16="http://schemas.microsoft.com/office/drawing/2014/main" id="{AD29F92B-859F-2657-4D87-3FDDA5C2FB89}"/>
                </a:ext>
              </a:extLst>
            </p:cNvPr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13;p48">
              <a:extLst>
                <a:ext uri="{FF2B5EF4-FFF2-40B4-BE49-F238E27FC236}">
                  <a16:creationId xmlns:a16="http://schemas.microsoft.com/office/drawing/2014/main" id="{D4E1CB87-910C-1956-B77F-C8E82706FF7E}"/>
                </a:ext>
              </a:extLst>
            </p:cNvPr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14;p48">
              <a:extLst>
                <a:ext uri="{FF2B5EF4-FFF2-40B4-BE49-F238E27FC236}">
                  <a16:creationId xmlns:a16="http://schemas.microsoft.com/office/drawing/2014/main" id="{139F698C-5322-147D-7D17-4EEB641F36D3}"/>
                </a:ext>
              </a:extLst>
            </p:cNvPr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15;p48">
              <a:extLst>
                <a:ext uri="{FF2B5EF4-FFF2-40B4-BE49-F238E27FC236}">
                  <a16:creationId xmlns:a16="http://schemas.microsoft.com/office/drawing/2014/main" id="{9AC0DA20-AD76-4A8D-8499-9113C1B59DBD}"/>
                </a:ext>
              </a:extLst>
            </p:cNvPr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16;p48">
              <a:extLst>
                <a:ext uri="{FF2B5EF4-FFF2-40B4-BE49-F238E27FC236}">
                  <a16:creationId xmlns:a16="http://schemas.microsoft.com/office/drawing/2014/main" id="{5FD52D65-6E43-9824-8DBC-65E6CB16EF37}"/>
                </a:ext>
              </a:extLst>
            </p:cNvPr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17;p48">
              <a:extLst>
                <a:ext uri="{FF2B5EF4-FFF2-40B4-BE49-F238E27FC236}">
                  <a16:creationId xmlns:a16="http://schemas.microsoft.com/office/drawing/2014/main" id="{3008BAF1-6BC5-8533-1DDE-4773B1AB17E0}"/>
                </a:ext>
              </a:extLst>
            </p:cNvPr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18;p48">
              <a:extLst>
                <a:ext uri="{FF2B5EF4-FFF2-40B4-BE49-F238E27FC236}">
                  <a16:creationId xmlns:a16="http://schemas.microsoft.com/office/drawing/2014/main" id="{6F04318B-081F-3777-284E-1B7524B4AE0E}"/>
                </a:ext>
              </a:extLst>
            </p:cNvPr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19;p48">
              <a:extLst>
                <a:ext uri="{FF2B5EF4-FFF2-40B4-BE49-F238E27FC236}">
                  <a16:creationId xmlns:a16="http://schemas.microsoft.com/office/drawing/2014/main" id="{5D409D6A-6200-2322-922A-8FD3B3FAD5B1}"/>
                </a:ext>
              </a:extLst>
            </p:cNvPr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20;p48">
              <a:extLst>
                <a:ext uri="{FF2B5EF4-FFF2-40B4-BE49-F238E27FC236}">
                  <a16:creationId xmlns:a16="http://schemas.microsoft.com/office/drawing/2014/main" id="{BB6D791C-724A-0D47-9044-F45E01BAA44B}"/>
                </a:ext>
              </a:extLst>
            </p:cNvPr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21;p48">
              <a:extLst>
                <a:ext uri="{FF2B5EF4-FFF2-40B4-BE49-F238E27FC236}">
                  <a16:creationId xmlns:a16="http://schemas.microsoft.com/office/drawing/2014/main" id="{97DE5165-1435-5D33-4598-B1D63A360BE1}"/>
                </a:ext>
              </a:extLst>
            </p:cNvPr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22;p48">
              <a:extLst>
                <a:ext uri="{FF2B5EF4-FFF2-40B4-BE49-F238E27FC236}">
                  <a16:creationId xmlns:a16="http://schemas.microsoft.com/office/drawing/2014/main" id="{A952597F-AD07-412C-A277-6622E474C14D}"/>
                </a:ext>
              </a:extLst>
            </p:cNvPr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23;p48">
              <a:extLst>
                <a:ext uri="{FF2B5EF4-FFF2-40B4-BE49-F238E27FC236}">
                  <a16:creationId xmlns:a16="http://schemas.microsoft.com/office/drawing/2014/main" id="{FE4A0C5C-4EE8-A445-14D2-ED053C62422E}"/>
                </a:ext>
              </a:extLst>
            </p:cNvPr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85E99B8-6712-323C-2180-7D5646F1128E}"/>
              </a:ext>
            </a:extLst>
          </p:cNvPr>
          <p:cNvSpPr txBox="1"/>
          <p:nvPr/>
        </p:nvSpPr>
        <p:spPr>
          <a:xfrm>
            <a:off x="3216900" y="4318414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Link pagina gitub</a:t>
            </a:r>
          </a:p>
        </p:txBody>
      </p:sp>
    </p:spTree>
    <p:extLst>
      <p:ext uri="{BB962C8B-B14F-4D97-AF65-F5344CB8AC3E}">
        <p14:creationId xmlns:p14="http://schemas.microsoft.com/office/powerpoint/2010/main" val="9363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F38B2"/>
                </a:solidFill>
              </a:rPr>
              <a:t>04</a:t>
            </a:r>
            <a:endParaRPr dirty="0">
              <a:solidFill>
                <a:srgbClr val="8F38B2"/>
              </a:solidFill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F37B2"/>
                </a:solidFill>
              </a:rPr>
              <a:t>Difficoltà </a:t>
            </a:r>
            <a:br>
              <a:rPr lang="en" dirty="0">
                <a:solidFill>
                  <a:srgbClr val="8F37B2"/>
                </a:solidFill>
              </a:rPr>
            </a:br>
            <a:r>
              <a:rPr lang="en" dirty="0">
                <a:solidFill>
                  <a:srgbClr val="8F37B2"/>
                </a:solidFill>
              </a:rPr>
              <a:t>Riscontrate</a:t>
            </a:r>
            <a:endParaRPr dirty="0">
              <a:solidFill>
                <a:srgbClr val="8F37B2"/>
              </a:solidFill>
            </a:endParaRPr>
          </a:p>
        </p:txBody>
      </p: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45;p54">
            <a:extLst>
              <a:ext uri="{FF2B5EF4-FFF2-40B4-BE49-F238E27FC236}">
                <a16:creationId xmlns:a16="http://schemas.microsoft.com/office/drawing/2014/main" id="{16EC626F-0F7B-107A-B0D4-3DC16FC0FF22}"/>
              </a:ext>
            </a:extLst>
          </p:cNvPr>
          <p:cNvGrpSpPr/>
          <p:nvPr/>
        </p:nvGrpSpPr>
        <p:grpSpPr>
          <a:xfrm>
            <a:off x="6275090" y="1382992"/>
            <a:ext cx="2377521" cy="2377521"/>
            <a:chOff x="6275090" y="1382992"/>
            <a:chExt cx="2377521" cy="2377521"/>
          </a:xfrm>
        </p:grpSpPr>
        <p:sp>
          <p:nvSpPr>
            <p:cNvPr id="3" name="Google Shape;1346;p54">
              <a:extLst>
                <a:ext uri="{FF2B5EF4-FFF2-40B4-BE49-F238E27FC236}">
                  <a16:creationId xmlns:a16="http://schemas.microsoft.com/office/drawing/2014/main" id="{EABB18A1-072A-8143-6DF6-22C9CE830EC9}"/>
                </a:ext>
              </a:extLst>
            </p:cNvPr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47;p54">
              <a:extLst>
                <a:ext uri="{FF2B5EF4-FFF2-40B4-BE49-F238E27FC236}">
                  <a16:creationId xmlns:a16="http://schemas.microsoft.com/office/drawing/2014/main" id="{9374B8F9-A777-D895-8A0C-630AD2AAF320}"/>
                </a:ext>
              </a:extLst>
            </p:cNvPr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48;p54">
              <a:extLst>
                <a:ext uri="{FF2B5EF4-FFF2-40B4-BE49-F238E27FC236}">
                  <a16:creationId xmlns:a16="http://schemas.microsoft.com/office/drawing/2014/main" id="{524041F9-AD62-C1E7-C9D9-CD09456347E2}"/>
                </a:ext>
              </a:extLst>
            </p:cNvPr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49;p54">
              <a:extLst>
                <a:ext uri="{FF2B5EF4-FFF2-40B4-BE49-F238E27FC236}">
                  <a16:creationId xmlns:a16="http://schemas.microsoft.com/office/drawing/2014/main" id="{64E872F2-7583-69EE-A138-9A6C471E135D}"/>
                </a:ext>
              </a:extLst>
            </p:cNvPr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50;p54">
              <a:extLst>
                <a:ext uri="{FF2B5EF4-FFF2-40B4-BE49-F238E27FC236}">
                  <a16:creationId xmlns:a16="http://schemas.microsoft.com/office/drawing/2014/main" id="{FE581A52-17DA-BDBB-5C18-7047975F4CC4}"/>
                </a:ext>
              </a:extLst>
            </p:cNvPr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51;p54">
              <a:extLst>
                <a:ext uri="{FF2B5EF4-FFF2-40B4-BE49-F238E27FC236}">
                  <a16:creationId xmlns:a16="http://schemas.microsoft.com/office/drawing/2014/main" id="{3A89FB41-8899-7234-795A-75D970BF3B2A}"/>
                </a:ext>
              </a:extLst>
            </p:cNvPr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52;p54">
              <a:extLst>
                <a:ext uri="{FF2B5EF4-FFF2-40B4-BE49-F238E27FC236}">
                  <a16:creationId xmlns:a16="http://schemas.microsoft.com/office/drawing/2014/main" id="{92EA0495-4C86-2C14-CD36-10AA1D2A9024}"/>
                </a:ext>
              </a:extLst>
            </p:cNvPr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53;p54">
              <a:extLst>
                <a:ext uri="{FF2B5EF4-FFF2-40B4-BE49-F238E27FC236}">
                  <a16:creationId xmlns:a16="http://schemas.microsoft.com/office/drawing/2014/main" id="{34ED5A4E-FCBF-909D-813A-FAD2E831A63E}"/>
                </a:ext>
              </a:extLst>
            </p:cNvPr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54;p54">
              <a:extLst>
                <a:ext uri="{FF2B5EF4-FFF2-40B4-BE49-F238E27FC236}">
                  <a16:creationId xmlns:a16="http://schemas.microsoft.com/office/drawing/2014/main" id="{85DBE292-C405-AEAE-7FA4-40EE01108AAE}"/>
                </a:ext>
              </a:extLst>
            </p:cNvPr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55;p54">
              <a:extLst>
                <a:ext uri="{FF2B5EF4-FFF2-40B4-BE49-F238E27FC236}">
                  <a16:creationId xmlns:a16="http://schemas.microsoft.com/office/drawing/2014/main" id="{3668C09B-6FCB-7BC1-0546-5E11C9063905}"/>
                </a:ext>
              </a:extLst>
            </p:cNvPr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56;p54">
              <a:extLst>
                <a:ext uri="{FF2B5EF4-FFF2-40B4-BE49-F238E27FC236}">
                  <a16:creationId xmlns:a16="http://schemas.microsoft.com/office/drawing/2014/main" id="{09762FA6-8989-1540-644C-E4D8FFBA3F3B}"/>
                </a:ext>
              </a:extLst>
            </p:cNvPr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57;p54">
              <a:extLst>
                <a:ext uri="{FF2B5EF4-FFF2-40B4-BE49-F238E27FC236}">
                  <a16:creationId xmlns:a16="http://schemas.microsoft.com/office/drawing/2014/main" id="{E6CE5783-62C2-DD68-478A-1648C66E1EE2}"/>
                </a:ext>
              </a:extLst>
            </p:cNvPr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58;p54">
              <a:extLst>
                <a:ext uri="{FF2B5EF4-FFF2-40B4-BE49-F238E27FC236}">
                  <a16:creationId xmlns:a16="http://schemas.microsoft.com/office/drawing/2014/main" id="{4E4997EF-A065-2F27-4938-C908242699F2}"/>
                </a:ext>
              </a:extLst>
            </p:cNvPr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59;p54">
              <a:extLst>
                <a:ext uri="{FF2B5EF4-FFF2-40B4-BE49-F238E27FC236}">
                  <a16:creationId xmlns:a16="http://schemas.microsoft.com/office/drawing/2014/main" id="{D880F0C2-C99F-2409-C266-A6390515D722}"/>
                </a:ext>
              </a:extLst>
            </p:cNvPr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0;p54">
              <a:extLst>
                <a:ext uri="{FF2B5EF4-FFF2-40B4-BE49-F238E27FC236}">
                  <a16:creationId xmlns:a16="http://schemas.microsoft.com/office/drawing/2014/main" id="{0E92649C-E5F6-10BE-480F-C31648975024}"/>
                </a:ext>
              </a:extLst>
            </p:cNvPr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1;p54">
              <a:extLst>
                <a:ext uri="{FF2B5EF4-FFF2-40B4-BE49-F238E27FC236}">
                  <a16:creationId xmlns:a16="http://schemas.microsoft.com/office/drawing/2014/main" id="{F7177F1A-7551-5B36-C9B6-E1B2B06C3BD1}"/>
                </a:ext>
              </a:extLst>
            </p:cNvPr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62;p54">
              <a:extLst>
                <a:ext uri="{FF2B5EF4-FFF2-40B4-BE49-F238E27FC236}">
                  <a16:creationId xmlns:a16="http://schemas.microsoft.com/office/drawing/2014/main" id="{D5FE6764-8E4C-2B4D-32FE-7F10B39370AF}"/>
                </a:ext>
              </a:extLst>
            </p:cNvPr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63;p54">
              <a:extLst>
                <a:ext uri="{FF2B5EF4-FFF2-40B4-BE49-F238E27FC236}">
                  <a16:creationId xmlns:a16="http://schemas.microsoft.com/office/drawing/2014/main" id="{F3134A03-00E0-2A76-F1E3-E3BF8A4EBF1E}"/>
                </a:ext>
              </a:extLst>
            </p:cNvPr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64;p54">
              <a:extLst>
                <a:ext uri="{FF2B5EF4-FFF2-40B4-BE49-F238E27FC236}">
                  <a16:creationId xmlns:a16="http://schemas.microsoft.com/office/drawing/2014/main" id="{59BCB644-0CF0-33D5-6C8D-D514B83EE6A2}"/>
                </a:ext>
              </a:extLst>
            </p:cNvPr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65;p54">
              <a:extLst>
                <a:ext uri="{FF2B5EF4-FFF2-40B4-BE49-F238E27FC236}">
                  <a16:creationId xmlns:a16="http://schemas.microsoft.com/office/drawing/2014/main" id="{29A89DBD-F98A-48B1-D181-7C81405869A1}"/>
                </a:ext>
              </a:extLst>
            </p:cNvPr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66;p54">
              <a:extLst>
                <a:ext uri="{FF2B5EF4-FFF2-40B4-BE49-F238E27FC236}">
                  <a16:creationId xmlns:a16="http://schemas.microsoft.com/office/drawing/2014/main" id="{FA58F3A5-F64E-3A05-82DD-E27D410BE02F}"/>
                </a:ext>
              </a:extLst>
            </p:cNvPr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67;p54">
              <a:extLst>
                <a:ext uri="{FF2B5EF4-FFF2-40B4-BE49-F238E27FC236}">
                  <a16:creationId xmlns:a16="http://schemas.microsoft.com/office/drawing/2014/main" id="{FB1B7C3A-0BD2-2347-0D79-78B0B902F3F7}"/>
                </a:ext>
              </a:extLst>
            </p:cNvPr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076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7"/>
          <p:cNvSpPr txBox="1">
            <a:spLocks noGrp="1"/>
          </p:cNvSpPr>
          <p:nvPr>
            <p:ph type="body" idx="2"/>
          </p:nvPr>
        </p:nvSpPr>
        <p:spPr>
          <a:xfrm>
            <a:off x="602672" y="2502679"/>
            <a:ext cx="7516091" cy="1868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2400" dirty="0"/>
              <a:t>1)	Scrittura e lettura dei file (sia json che xml)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2400" dirty="0"/>
              <a:t>2)	stampa spesa in due cifre decimali (0.00)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2400" dirty="0"/>
              <a:t>3)	funzionamento della coda delle casse</a:t>
            </a:r>
          </a:p>
        </p:txBody>
      </p:sp>
      <p:sp>
        <p:nvSpPr>
          <p:cNvPr id="866" name="Google Shape;866;p37"/>
          <p:cNvSpPr txBox="1">
            <a:spLocks noGrp="1"/>
          </p:cNvSpPr>
          <p:nvPr>
            <p:ph type="title" idx="3"/>
          </p:nvPr>
        </p:nvSpPr>
        <p:spPr>
          <a:xfrm>
            <a:off x="3416053" y="1968079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PROBLEMI</a:t>
            </a:r>
            <a:endParaRPr dirty="0"/>
          </a:p>
        </p:txBody>
      </p:sp>
      <p:sp>
        <p:nvSpPr>
          <p:cNvPr id="867" name="Google Shape;867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DIFFICOLTA’ RISCONTRATE</a:t>
            </a:r>
            <a:endParaRPr dirty="0"/>
          </a:p>
        </p:txBody>
      </p:sp>
      <p:grpSp>
        <p:nvGrpSpPr>
          <p:cNvPr id="871" name="Google Shape;871;p37"/>
          <p:cNvGrpSpPr/>
          <p:nvPr/>
        </p:nvGrpSpPr>
        <p:grpSpPr>
          <a:xfrm>
            <a:off x="4253927" y="1432911"/>
            <a:ext cx="469887" cy="469887"/>
            <a:chOff x="2081650" y="4993750"/>
            <a:chExt cx="483125" cy="483125"/>
          </a:xfrm>
        </p:grpSpPr>
        <p:sp>
          <p:nvSpPr>
            <p:cNvPr id="872" name="Google Shape;872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187</Words>
  <Application>Microsoft Office PowerPoint</Application>
  <PresentationFormat>On-screen Show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Roboto Condensed Light</vt:lpstr>
      <vt:lpstr>Roboto</vt:lpstr>
      <vt:lpstr>Raleway</vt:lpstr>
      <vt:lpstr>Oswald</vt:lpstr>
      <vt:lpstr>Livvic</vt:lpstr>
      <vt:lpstr>Software Development Bussines Plan by Slidesgo</vt:lpstr>
      <vt:lpstr>PROGETTO SUPERMERCATO </vt:lpstr>
      <vt:lpstr>01</vt:lpstr>
      <vt:lpstr>Introduzione al progetto </vt:lpstr>
      <vt:lpstr>EVENTI CASUALI (ogni 2 secondi x 6 secondi)</vt:lpstr>
      <vt:lpstr>02</vt:lpstr>
      <vt:lpstr>PowerPoint Presentation</vt:lpstr>
      <vt:lpstr>03</vt:lpstr>
      <vt:lpstr>04</vt:lpstr>
      <vt:lpstr>PROBLEMI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MARATONA </dc:title>
  <cp:lastModifiedBy>Gino IlGrande</cp:lastModifiedBy>
  <cp:revision>46</cp:revision>
  <dcterms:modified xsi:type="dcterms:W3CDTF">2024-02-24T19:39:12Z</dcterms:modified>
</cp:coreProperties>
</file>