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3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266" r:id="rId6"/>
    <p:sldId id="268" r:id="rId7"/>
    <p:sldId id="274" r:id="rId8"/>
    <p:sldId id="271" r:id="rId9"/>
    <p:sldId id="272" r:id="rId10"/>
    <p:sldId id="273" r:id="rId11"/>
    <p:sldId id="267" r:id="rId12"/>
    <p:sldId id="275" r:id="rId13"/>
    <p:sldId id="276" r:id="rId14"/>
    <p:sldId id="277" r:id="rId15"/>
    <p:sldId id="278" r:id="rId16"/>
    <p:sldId id="279" r:id="rId17"/>
    <p:sldId id="280" r:id="rId18"/>
    <p:sldId id="259" r:id="rId19"/>
    <p:sldId id="25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7D811-E938-4AE6-9386-914ED2BDB31E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2223D-C377-47F3-993F-D15440B2F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36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55E-DE16-4844-A103-AE918C862AEE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67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B9C8-EB63-4DEE-BBC7-400B2DB6AFFB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96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9082-38A5-4916-9222-A9D5429C6DFF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5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C69-B855-4509-81EA-C8A78CD87AFE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85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FB7-7A9A-4CFB-8799-E25975B031EB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95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C0A2-DD8B-4F8A-9466-58D95DFB5711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41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E0B7-5BC1-4C22-93F3-B821C0BE3781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78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D136-BF68-48C4-A502-C3D35E3AF454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2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2380-5F05-47E1-B79A-BE604D76589C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1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B856-0ECF-4D1A-AC2B-4C12A3DD6565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03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08F-BF10-4DF8-A49B-D8DEABD35311}" type="datetime1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8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C72-8F94-4907-9FF6-A959CDB10921}" type="datetime1">
              <a:rPr lang="ru-RU" smtClean="0"/>
              <a:t>17.06.2020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10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98D9-ADE9-4120-BE13-02FB2A853E17}" type="datetime1">
              <a:rPr lang="ru-RU" smtClean="0"/>
              <a:t>17.06.2020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3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988-8AC0-4C00-80CD-3B42A3D05831}" type="datetime1">
              <a:rPr lang="ru-RU" smtClean="0"/>
              <a:t>17.06.2020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5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1147-F4B6-4C82-A2AB-AE9E4A04F566}" type="datetime1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6951-C660-40DA-9194-48B7A006A9C1}" type="datetime1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D10D-9BD3-47FA-8426-D0E401516F06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11F567-3850-47FF-8F61-A6FFF47E6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12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ctrTitle"/>
          </p:nvPr>
        </p:nvSpPr>
        <p:spPr>
          <a:xfrm>
            <a:off x="1635369" y="257724"/>
            <a:ext cx="9032631" cy="1271695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Федеральное государственное бюджетное образовательное 
учреждение высшего образования “Сибирский государственный
университет телекоммуникаций и информатики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Кафедра </a:t>
            </a:r>
            <a:r>
              <a:rPr lang="ru-RU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ПМиК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>
            <a:spLocks noGrp="1"/>
          </p:cNvSpPr>
          <p:nvPr>
            <p:ph type="subTitle" idx="1"/>
          </p:nvPr>
        </p:nvSpPr>
        <p:spPr>
          <a:xfrm>
            <a:off x="1792976" y="3457514"/>
            <a:ext cx="8702152" cy="1003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25000" lnSpcReduction="20000"/>
          </a:bodyPr>
          <a:lstStyle/>
          <a:p>
            <a:pPr algn="ctr"/>
            <a:r>
              <a:rPr lang="ru-RU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ru-RU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интернет сайта по выбору и продаже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автомобилей</a:t>
            </a:r>
            <a:endParaRPr lang="ru-RU" sz="1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792976" y="2245237"/>
            <a:ext cx="9143640" cy="57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1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ВЫПУСКНАЯ КВАЛИФИКАЦИОННАЯ РАБОТА БАКАЛАВРА</a:t>
            </a:r>
            <a:endParaRPr lang="ru-RU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81164" y="4522542"/>
            <a:ext cx="6573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Выполнил</a:t>
            </a: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студент группы 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ИП-613</a:t>
            </a: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Соколов Кирилл Андреевич</a:t>
            </a: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ru-R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Руководитель </a:t>
            </a: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 </a:t>
            </a:r>
            <a:r>
              <a:rPr lang="ru-RU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ПМиК</a:t>
            </a: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Перцев Игорь Владимирович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1792976" y="6338799"/>
            <a:ext cx="9143640" cy="2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2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Новосибирск –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2020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г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608" y="277942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Корзина автомобилей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34" y="1123955"/>
            <a:ext cx="7761149" cy="5461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367" y="269788"/>
            <a:ext cx="1055793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панели администратора сайта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mtClean="0"/>
              <a:t>Пользовательский интерфейс </a:t>
            </a:r>
            <a:r>
              <a:rPr lang="ru-RU" dirty="0" smtClean="0"/>
              <a:t>панели администратора интернет-сайта </a:t>
            </a:r>
            <a:r>
              <a:rPr lang="ru-RU" dirty="0"/>
              <a:t>«</a:t>
            </a:r>
            <a:r>
              <a:rPr lang="en-US" dirty="0" err="1"/>
              <a:t>AutoSmart</a:t>
            </a:r>
            <a:r>
              <a:rPr lang="ru-RU" dirty="0"/>
              <a:t>»</a:t>
            </a:r>
          </a:p>
        </p:txBody>
      </p:sp>
      <p:pic>
        <p:nvPicPr>
          <p:cNvPr id="6" name="Рисунок 5" descr="Screenshot_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69" y="1583287"/>
            <a:ext cx="9019931" cy="49053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08660" y="6488668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3783" y="257724"/>
            <a:ext cx="1055663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панели администратора сайта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10891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Окно входа в панель администратора интернет-сайта </a:t>
            </a:r>
            <a:r>
              <a:rPr lang="ru-RU" dirty="0"/>
              <a:t>«</a:t>
            </a:r>
            <a:r>
              <a:rPr lang="en-US" dirty="0" err="1"/>
              <a:t>AutoSmart</a:t>
            </a:r>
            <a:r>
              <a:rPr lang="ru-RU" dirty="0"/>
              <a:t>»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23" y="1990187"/>
            <a:ext cx="2343150" cy="3143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723" y="2554250"/>
            <a:ext cx="2752725" cy="130492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08660" y="6490771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577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администратора сайта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166" y="6291302"/>
            <a:ext cx="1209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Главное окно панели администратора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069" y="1246485"/>
            <a:ext cx="6600825" cy="504481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2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577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Заказы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9" y="1583287"/>
            <a:ext cx="9077325" cy="221932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577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Автомобили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233" y="1583287"/>
            <a:ext cx="6339567" cy="5145059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508662" y="6545783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577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48" y="1583287"/>
            <a:ext cx="7613106" cy="510214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508662" y="6502869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577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369" y="1990187"/>
            <a:ext cx="9086850" cy="2877088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508662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7721" y="257724"/>
            <a:ext cx="4683544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 txBox="1">
            <a:spLocks noGrp="1"/>
          </p:cNvSpPr>
          <p:nvPr>
            <p:ph idx="1"/>
          </p:nvPr>
        </p:nvSpPr>
        <p:spPr>
          <a:xfrm>
            <a:off x="1635367" y="1990187"/>
            <a:ext cx="92282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Изучил теоретические аспекты создания интернет-сайтов.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Провел анализ существующего ПО для разработки интернет-сайтов.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Разработал интернет-сайт по выбору и продаже автомобилей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AutoSmart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на основе спроектированного макета</a:t>
            </a:r>
            <a:endParaRPr lang="ru-RU" sz="2200" dirty="0" smtClean="0"/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Провел анализ корректности работы созданного сайта.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2209980" y="2531774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СПАСИБО ЗА ВНИМАНИЕ!</a:t>
            </a:r>
            <a:endParaRPr lang="ru-RU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4228" y="378893"/>
            <a:ext cx="4683544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 txBox="1">
            <a:spLocks noGrp="1"/>
          </p:cNvSpPr>
          <p:nvPr>
            <p:ph idx="1"/>
          </p:nvPr>
        </p:nvSpPr>
        <p:spPr>
          <a:xfrm>
            <a:off x="1635369" y="1990187"/>
            <a:ext cx="9228249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теоретические аспекты создания интернет-сайтов.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Разработать интернет-сайт по выбору и продаже автомобилей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AutoSmart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основе спроектированного макета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корректности работы созданного сайта.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78893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моего сайта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sp>
        <p:nvSpPr>
          <p:cNvPr id="6" name="Объект 4"/>
          <p:cNvSpPr txBox="1">
            <a:spLocks/>
          </p:cNvSpPr>
          <p:nvPr/>
        </p:nvSpPr>
        <p:spPr>
          <a:xfrm>
            <a:off x="1635368" y="1990187"/>
            <a:ext cx="9228249" cy="409240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phpDesigner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Denwer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b="1" u="sng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508660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7724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pic>
        <p:nvPicPr>
          <p:cNvPr id="5" name="Рисунок 4" descr="Screenshot_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83" y="1272656"/>
            <a:ext cx="6100031" cy="51535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642620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Структура моего интернет-сайта </a:t>
            </a:r>
            <a:r>
              <a:rPr lang="ru-RU" dirty="0"/>
              <a:t>«</a:t>
            </a:r>
            <a:r>
              <a:rPr lang="en-US" dirty="0" err="1"/>
              <a:t>AutoSmart</a:t>
            </a:r>
            <a:r>
              <a:rPr lang="ru-RU" dirty="0"/>
              <a:t>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508660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57724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сайта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641350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Пользовательский интерфейс интернет-сайта </a:t>
            </a:r>
            <a:r>
              <a:rPr lang="ru-RU" dirty="0"/>
              <a:t>«</a:t>
            </a:r>
            <a:r>
              <a:rPr lang="en-US" dirty="0" err="1"/>
              <a:t>AutoSmart</a:t>
            </a:r>
            <a:r>
              <a:rPr lang="ru-RU" dirty="0"/>
              <a:t>»</a:t>
            </a:r>
          </a:p>
        </p:txBody>
      </p:sp>
      <p:pic>
        <p:nvPicPr>
          <p:cNvPr id="7" name="Рисунок 6" descr="Screenshot_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18" y="1238250"/>
            <a:ext cx="6989762" cy="51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40028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интернет-сайта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71" y="717669"/>
            <a:ext cx="7357457" cy="614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57725"/>
            <a:ext cx="12191999" cy="58047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интернет-сайта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196" y="838201"/>
            <a:ext cx="7594287" cy="593089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57724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Корзина автомобилей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734" y="1583287"/>
            <a:ext cx="8033566" cy="517973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724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Корзина автомобилей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" y="257724"/>
            <a:ext cx="1538003" cy="17324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" y="1984435"/>
            <a:ext cx="5454684" cy="450268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8211F567-3850-47FF-8F61-A6FFF47E6D11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050" y="1984434"/>
            <a:ext cx="6526219" cy="426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844</TotalTime>
  <Words>194</Words>
  <Application>Microsoft Office PowerPoint</Application>
  <PresentationFormat>Широкоэкранный</PresentationFormat>
  <Paragraphs>66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Аспект</vt:lpstr>
      <vt:lpstr>Федеральное государственное бюджетное образовательное 
учреждение высшего образования “Сибирский государственный
университет телекоммуникаций и информатики”
Кафедра ПМиК</vt:lpstr>
      <vt:lpstr>Постановка задачи</vt:lpstr>
      <vt:lpstr>ПО для разработки моего сайта</vt:lpstr>
      <vt:lpstr>Структура сайта</vt:lpstr>
      <vt:lpstr>Пользовательский интерфейс сайта</vt:lpstr>
      <vt:lpstr>Работа интернет-сайта</vt:lpstr>
      <vt:lpstr>Работа интернет-сайта</vt:lpstr>
      <vt:lpstr>Корзина автомобилей</vt:lpstr>
      <vt:lpstr>Корзина автомобилей</vt:lpstr>
      <vt:lpstr>Корзина автомобилей</vt:lpstr>
      <vt:lpstr>Пользовательский интерфейс панели администратора сайта</vt:lpstr>
      <vt:lpstr>Пользовательский интерфейс панели администратора сайта</vt:lpstr>
      <vt:lpstr>Панель администратора сайта</vt:lpstr>
      <vt:lpstr>Заказы</vt:lpstr>
      <vt:lpstr>Автомобили</vt:lpstr>
      <vt:lpstr>Категории</vt:lpstr>
      <vt:lpstr>Клиенты</vt:lpstr>
      <vt:lpstr>Заключение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
учреждение высшего образования “Сибирский государственный
университет телекоммуникаций и информатики”
Кафедра ПМиК</dc:title>
  <dc:creator>RePack by Diakov</dc:creator>
  <cp:lastModifiedBy>RePack by Diakov</cp:lastModifiedBy>
  <cp:revision>39</cp:revision>
  <dcterms:created xsi:type="dcterms:W3CDTF">2020-06-14T18:30:59Z</dcterms:created>
  <dcterms:modified xsi:type="dcterms:W3CDTF">2020-06-17T16:56:31Z</dcterms:modified>
</cp:coreProperties>
</file>