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Anaheim" panose="020B0604020202020204" charset="0"/>
      <p:regular r:id="rId26"/>
    </p:embeddedFont>
    <p:embeddedFont>
      <p:font typeface="Barlow Medium" panose="00000600000000000000" pitchFamily="2" charset="0"/>
      <p:regular r:id="rId27"/>
      <p:bold r:id="rId28"/>
      <p:italic r:id="rId29"/>
      <p:boldItalic r:id="rId30"/>
    </p:embeddedFont>
    <p:embeddedFont>
      <p:font typeface="Bebas Neue" panose="020B0606020202050201" pitchFamily="34" charset="0"/>
      <p:regular r:id="rId31"/>
    </p:embeddedFont>
    <p:embeddedFont>
      <p:font typeface="Lato" panose="020F0502020204030203" pitchFamily="34" charset="0"/>
      <p:regular r:id="rId32"/>
      <p:bold r:id="rId33"/>
      <p:italic r:id="rId34"/>
      <p:boldItalic r:id="rId35"/>
    </p:embeddedFont>
    <p:embeddedFont>
      <p:font typeface="Montserrat ExtraBold" panose="00000900000000000000" pitchFamily="2" charset="0"/>
      <p:bold r:id="rId36"/>
      <p:boldItalic r:id="rId37"/>
    </p:embeddedFont>
    <p:embeddedFont>
      <p:font typeface="Montserrat Medium" panose="00000600000000000000" pitchFamily="2" charset="0"/>
      <p:regular r:id="rId38"/>
      <p:bold r:id="rId39"/>
      <p:italic r:id="rId40"/>
      <p:boldItalic r:id="rId41"/>
    </p:embeddedFont>
    <p:embeddedFont>
      <p:font typeface="Patrick Hand" panose="00000500000000000000" pitchFamily="2" charset="0"/>
      <p:regular r:id="rId42"/>
    </p:embeddedFont>
    <p:embeddedFont>
      <p:font typeface="Poppins" panose="00000500000000000000" pitchFamily="2" charset="0"/>
      <p:regular r:id="rId43"/>
      <p:bold r:id="rId44"/>
      <p:italic r:id="rId45"/>
      <p:boldItalic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55" autoAdjust="0"/>
  </p:normalViewPr>
  <p:slideViewPr>
    <p:cSldViewPr snapToGrid="0">
      <p:cViewPr varScale="1">
        <p:scale>
          <a:sx n="82" d="100"/>
          <a:sy n="82" d="100"/>
        </p:scale>
        <p:origin x="14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1bf346192b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1bf346192b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1bf346192b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1bf346192b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bf346192bc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bf346192b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1bf34da615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1bf34da615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1bf41180a27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1bf41180a2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1bf41180a27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1bf41180a27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bf41180a27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bf41180a2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1bf34da615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1bf34da615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1bf91e7c97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1bf91e7c9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g1bf34da615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g1bf34da6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f6c5d55352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Household est un groupe de personnes qui vivent ensemble et partageant de l'argent.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1c020e34bd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1c020e34bd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1bf91e7c97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1bf91e7c97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1c020e34bd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3" name="Google Shape;1823;g1c020e34bd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g1bf34da615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g1bf34da6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28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f1e29d71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f1e89c83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Prospect est un client potentiel, quelqu'un qui est sur le marché pour votre produit et qui a les ressources nécessaires pour l'acheter mais qui ne l'a pas encore acheté.</a:t>
            </a:r>
            <a:endParaRPr dirty="0">
              <a:solidFill>
                <a:schemeClr val="dk1"/>
              </a:solidFill>
            </a:endParaRPr>
          </a:p>
          <a:p>
            <a:pPr marL="0" lvl="0" indent="0" algn="l" rtl="0">
              <a:spcBef>
                <a:spcPts val="0"/>
              </a:spcBef>
              <a:spcAft>
                <a:spcPts val="0"/>
              </a:spcAft>
              <a:buNone/>
            </a:pPr>
            <a:r>
              <a:rPr lang="en" dirty="0"/>
              <a:t>Branch est un centre bancaire ou un centre financier, un lieu de vente au détail où une banque, une coopérative de crédit ou une autre institution financière (y compris une société de courtage) offre un large éventail de services en face à face et automatisés à ses clients.</a:t>
            </a:r>
            <a:endParaRPr dirty="0"/>
          </a:p>
          <a:p>
            <a:pPr marL="0" lvl="0" indent="0" algn="l" rtl="0">
              <a:spcBef>
                <a:spcPts val="0"/>
              </a:spcBef>
              <a:spcAft>
                <a:spcPts val="0"/>
              </a:spcAft>
              <a:buNone/>
            </a:pPr>
            <a:r>
              <a:rPr lang="en" dirty="0"/>
              <a:t>Business Sollicitation est de rechercher l'activité de clients potentiels. Le terme fait généralement référence au fait de demander directement aux clients potentiels d'acheter des biens ou des services, plutôt que d'utiliser des publicités.</a:t>
            </a:r>
            <a:endParaRPr dirty="0"/>
          </a:p>
          <a:p>
            <a:pPr marL="0" lvl="0" indent="0" algn="l" rtl="0">
              <a:spcBef>
                <a:spcPts val="0"/>
              </a:spcBef>
              <a:spcAft>
                <a:spcPts val="0"/>
              </a:spcAft>
              <a:buNone/>
            </a:pPr>
            <a:r>
              <a:rPr lang="en" dirty="0"/>
              <a:t>Account Application Pipeline : le terme pipeline est utilisé pour décrire les progrès vers un objectif à long terme qui implique une série d'étapes discrètes</a:t>
            </a:r>
            <a:endParaRPr dirty="0"/>
          </a:p>
          <a:p>
            <a:pPr marL="0" lvl="0" indent="0" algn="l" rtl="0">
              <a:spcBef>
                <a:spcPts val="0"/>
              </a:spcBef>
              <a:spcAft>
                <a:spcPts val="0"/>
              </a:spcAft>
              <a:buNone/>
            </a:pPr>
            <a:r>
              <a:rPr lang="en" dirty="0"/>
              <a:t>Lead Tracking est le processus qui consiste à identifier les sources de prospects, à évaluer les étapes de l'entonnoir de vente et à prendre certaines mesures pour conclure la transaction.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be07c58ea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be07c58ea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Historique: Les utilisateurs professionnels veulent voir l’historique des données instantanées mensuelles des 5 dernières années pour chaque compte .</a:t>
            </a:r>
            <a:endParaRPr dirty="0"/>
          </a:p>
          <a:p>
            <a:pPr marL="0" lvl="0" indent="0" algn="l" rtl="0">
              <a:spcBef>
                <a:spcPts val="0"/>
              </a:spcBef>
              <a:spcAft>
                <a:spcPts val="0"/>
              </a:spcAft>
              <a:buNone/>
            </a:pPr>
            <a:r>
              <a:rPr lang="en" dirty="0"/>
              <a:t>- Solde primaire : Chaque compte bancaire a une balance ou bien un solde primaire, les utilisateurs professionnels voulaient regrouper les différents types des comptes et comparer les balances primaires.</a:t>
            </a:r>
            <a:endParaRPr dirty="0"/>
          </a:p>
          <a:p>
            <a:pPr marL="0" lvl="0" indent="0" algn="l" rtl="0">
              <a:spcBef>
                <a:spcPts val="0"/>
              </a:spcBef>
              <a:spcAft>
                <a:spcPts val="0"/>
              </a:spcAft>
              <a:buNone/>
            </a:pPr>
            <a:r>
              <a:rPr lang="en" dirty="0"/>
              <a:t>- Attributs des dimensions: chaque type de compte  (produits) possèdent des attributs de dimensions et  de faits numérique qui tend d'être différent d’un type à autre ou d’un produit à autre</a:t>
            </a:r>
            <a:endParaRPr dirty="0"/>
          </a:p>
          <a:p>
            <a:pPr marL="0" lvl="0" indent="0" algn="l" rtl="0">
              <a:spcBef>
                <a:spcPts val="0"/>
              </a:spcBef>
              <a:spcAft>
                <a:spcPts val="0"/>
              </a:spcAft>
              <a:buNone/>
            </a:pPr>
            <a:r>
              <a:rPr lang="en" dirty="0"/>
              <a:t>- Appartenance et volatilité: chaque compte appartient à un seul “household” mais à cause des changements des états civiles et d’autre facteurs un grand nombre de volatilité dans les comptes et les “households”</a:t>
            </a:r>
            <a:endParaRPr dirty="0"/>
          </a:p>
          <a:p>
            <a:pPr marL="0" lvl="0" indent="0" algn="l" rtl="0">
              <a:spcBef>
                <a:spcPts val="0"/>
              </a:spcBef>
              <a:spcAft>
                <a:spcPts val="0"/>
              </a:spcAft>
              <a:buNone/>
            </a:pPr>
            <a:r>
              <a:rPr lang="en" dirty="0"/>
              <a:t>- Informations démographiques : En addition à l’identification du household, les utilisateurs professionnels sont intéressés par les informations démographiques qui concerne les individus et les households, en plus, la banque conserve les scores de comportements en relation avec l’activité de chaque compte et chaque household.</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bedb24f19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bedb24f19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1bf346192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bf346192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Poppins"/>
                <a:ea typeface="Poppins"/>
                <a:cs typeface="Poppins"/>
                <a:sym typeface="Poppins"/>
              </a:rPr>
              <a:t>En général, la plupart des modèles dimensionnels finissent par avoir entre cinq et 20 dimensions.si on a moins de dimensions il y a une forte probabilité qu’ on a oublié une ou plusieurs dimensions</a:t>
            </a:r>
            <a:endParaRPr dirty="0">
              <a:solidFill>
                <a:schemeClr val="dk1"/>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 dirty="0">
                <a:solidFill>
                  <a:schemeClr val="dk1"/>
                </a:solidFill>
                <a:latin typeface="Poppins"/>
                <a:ea typeface="Poppins"/>
                <a:cs typeface="Poppins"/>
                <a:sym typeface="Poppins"/>
              </a:rPr>
              <a:t>D’après des études approfondies sur les conditions des banques, ils ont trouvé un schéma initial contenant 7 tables de dimensions et une table de fait au lieu des anciennes conditions des banques qui nécessitent juste 2 tables de dimensions et une seule table de fait.</a:t>
            </a:r>
            <a:endParaRPr dirty="0">
              <a:solidFill>
                <a:schemeClr val="dk1"/>
              </a:solidFill>
              <a:latin typeface="Poppins"/>
              <a:ea typeface="Poppins"/>
              <a:cs typeface="Poppins"/>
              <a:sym typeface="Poppi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9"/>
        <p:cNvGrpSpPr/>
        <p:nvPr/>
      </p:nvGrpSpPr>
      <p:grpSpPr>
        <a:xfrm>
          <a:off x="0" y="0"/>
          <a:ext cx="0" cy="0"/>
          <a:chOff x="0" y="0"/>
          <a:chExt cx="0" cy="0"/>
        </a:xfrm>
      </p:grpSpPr>
      <p:sp>
        <p:nvSpPr>
          <p:cNvPr id="50" name="Google Shape;50;p11"/>
          <p:cNvSpPr/>
          <p:nvPr/>
        </p:nvSpPr>
        <p:spPr>
          <a:xfrm rot="-129427">
            <a:off x="-563426" y="-4868445"/>
            <a:ext cx="10009567" cy="838631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1"/>
          <p:cNvSpPr txBox="1">
            <a:spLocks noGrp="1"/>
          </p:cNvSpPr>
          <p:nvPr>
            <p:ph type="title" hasCustomPrompt="1"/>
          </p:nvPr>
        </p:nvSpPr>
        <p:spPr>
          <a:xfrm>
            <a:off x="715100" y="535000"/>
            <a:ext cx="6576000" cy="1251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9600"/>
              <a:buNone/>
              <a:defRPr sz="9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52" name="Google Shape;52;p11"/>
          <p:cNvSpPr txBox="1">
            <a:spLocks noGrp="1"/>
          </p:cNvSpPr>
          <p:nvPr>
            <p:ph type="subTitle" idx="1"/>
          </p:nvPr>
        </p:nvSpPr>
        <p:spPr>
          <a:xfrm>
            <a:off x="715100" y="1615450"/>
            <a:ext cx="6576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latin typeface="Poppins"/>
                <a:ea typeface="Poppins"/>
                <a:cs typeface="Poppins"/>
                <a:sym typeface="Poppins"/>
              </a:defRPr>
            </a:lvl1pPr>
            <a:lvl2pPr lvl="1" algn="ctr" rtl="0">
              <a:lnSpc>
                <a:spcPct val="100000"/>
              </a:lnSpc>
              <a:spcBef>
                <a:spcPts val="120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1"/>
        </a:solidFill>
        <a:effectLst/>
      </p:bgPr>
    </p:bg>
    <p:spTree>
      <p:nvGrpSpPr>
        <p:cNvPr id="1" name="Shape 70"/>
        <p:cNvGrpSpPr/>
        <p:nvPr/>
      </p:nvGrpSpPr>
      <p:grpSpPr>
        <a:xfrm>
          <a:off x="0" y="0"/>
          <a:ext cx="0" cy="0"/>
          <a:chOff x="0" y="0"/>
          <a:chExt cx="0" cy="0"/>
        </a:xfrm>
      </p:grpSpPr>
      <p:sp>
        <p:nvSpPr>
          <p:cNvPr id="71" name="Google Shape;71;p14"/>
          <p:cNvSpPr/>
          <p:nvPr/>
        </p:nvSpPr>
        <p:spPr>
          <a:xfrm rot="-10799924">
            <a:off x="-159178" y="1321179"/>
            <a:ext cx="9823464" cy="795420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3" name="Google Shape;73;p14"/>
          <p:cNvSpPr txBox="1">
            <a:spLocks noGrp="1"/>
          </p:cNvSpPr>
          <p:nvPr>
            <p:ph type="subTitle" idx="1"/>
          </p:nvPr>
        </p:nvSpPr>
        <p:spPr>
          <a:xfrm>
            <a:off x="3992500" y="2676625"/>
            <a:ext cx="4436100" cy="1400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200">
                <a:solidFill>
                  <a:schemeClr val="lt1"/>
                </a:solidFill>
                <a:latin typeface="Poppins"/>
                <a:ea typeface="Poppins"/>
                <a:cs typeface="Poppins"/>
                <a:sym typeface="Poppins"/>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74"/>
        <p:cNvGrpSpPr/>
        <p:nvPr/>
      </p:nvGrpSpPr>
      <p:grpSpPr>
        <a:xfrm>
          <a:off x="0" y="0"/>
          <a:ext cx="0" cy="0"/>
          <a:chOff x="0" y="0"/>
          <a:chExt cx="0" cy="0"/>
        </a:xfrm>
      </p:grpSpPr>
      <p:sp>
        <p:nvSpPr>
          <p:cNvPr id="75" name="Google Shape;75;p15"/>
          <p:cNvSpPr/>
          <p:nvPr/>
        </p:nvSpPr>
        <p:spPr>
          <a:xfrm rot="3699419" flipH="1">
            <a:off x="2131963" y="-12072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title"/>
          </p:nvPr>
        </p:nvSpPr>
        <p:spPr>
          <a:xfrm>
            <a:off x="2772700" y="905475"/>
            <a:ext cx="5656200" cy="143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atin typeface="Lato"/>
                <a:ea typeface="Lato"/>
                <a:cs typeface="Lato"/>
                <a:sym typeface="Lato"/>
              </a:defRPr>
            </a:lvl2pPr>
            <a:lvl3pPr lvl="2" rtl="0">
              <a:spcBef>
                <a:spcPts val="0"/>
              </a:spcBef>
              <a:spcAft>
                <a:spcPts val="0"/>
              </a:spcAft>
              <a:buSzPts val="3500"/>
              <a:buNone/>
              <a:defRPr>
                <a:latin typeface="Lato"/>
                <a:ea typeface="Lato"/>
                <a:cs typeface="Lato"/>
                <a:sym typeface="Lato"/>
              </a:defRPr>
            </a:lvl3pPr>
            <a:lvl4pPr lvl="3" rtl="0">
              <a:spcBef>
                <a:spcPts val="0"/>
              </a:spcBef>
              <a:spcAft>
                <a:spcPts val="0"/>
              </a:spcAft>
              <a:buSzPts val="3500"/>
              <a:buNone/>
              <a:defRPr>
                <a:latin typeface="Lato"/>
                <a:ea typeface="Lato"/>
                <a:cs typeface="Lato"/>
                <a:sym typeface="Lato"/>
              </a:defRPr>
            </a:lvl4pPr>
            <a:lvl5pPr lvl="4" rtl="0">
              <a:spcBef>
                <a:spcPts val="0"/>
              </a:spcBef>
              <a:spcAft>
                <a:spcPts val="0"/>
              </a:spcAft>
              <a:buSzPts val="3500"/>
              <a:buNone/>
              <a:defRPr>
                <a:latin typeface="Lato"/>
                <a:ea typeface="Lato"/>
                <a:cs typeface="Lato"/>
                <a:sym typeface="Lato"/>
              </a:defRPr>
            </a:lvl5pPr>
            <a:lvl6pPr lvl="5" rtl="0">
              <a:spcBef>
                <a:spcPts val="0"/>
              </a:spcBef>
              <a:spcAft>
                <a:spcPts val="0"/>
              </a:spcAft>
              <a:buSzPts val="3500"/>
              <a:buNone/>
              <a:defRPr>
                <a:latin typeface="Lato"/>
                <a:ea typeface="Lato"/>
                <a:cs typeface="Lato"/>
                <a:sym typeface="Lato"/>
              </a:defRPr>
            </a:lvl6pPr>
            <a:lvl7pPr lvl="6" rtl="0">
              <a:spcBef>
                <a:spcPts val="0"/>
              </a:spcBef>
              <a:spcAft>
                <a:spcPts val="0"/>
              </a:spcAft>
              <a:buSzPts val="3500"/>
              <a:buNone/>
              <a:defRPr>
                <a:latin typeface="Lato"/>
                <a:ea typeface="Lato"/>
                <a:cs typeface="Lato"/>
                <a:sym typeface="Lato"/>
              </a:defRPr>
            </a:lvl7pPr>
            <a:lvl8pPr lvl="7" rtl="0">
              <a:spcBef>
                <a:spcPts val="0"/>
              </a:spcBef>
              <a:spcAft>
                <a:spcPts val="0"/>
              </a:spcAft>
              <a:buSzPts val="3500"/>
              <a:buNone/>
              <a:defRPr>
                <a:latin typeface="Lato"/>
                <a:ea typeface="Lato"/>
                <a:cs typeface="Lato"/>
                <a:sym typeface="Lato"/>
              </a:defRPr>
            </a:lvl8pPr>
            <a:lvl9pPr lvl="8" rtl="0">
              <a:spcBef>
                <a:spcPts val="0"/>
              </a:spcBef>
              <a:spcAft>
                <a:spcPts val="0"/>
              </a:spcAft>
              <a:buSzPts val="3500"/>
              <a:buNone/>
              <a:defRPr>
                <a:latin typeface="Lato"/>
                <a:ea typeface="Lato"/>
                <a:cs typeface="Lato"/>
                <a:sym typeface="Lato"/>
              </a:defRPr>
            </a:lvl9pPr>
          </a:lstStyle>
          <a:p>
            <a:endParaRPr/>
          </a:p>
        </p:txBody>
      </p:sp>
      <p:sp>
        <p:nvSpPr>
          <p:cNvPr id="77" name="Google Shape;77;p15"/>
          <p:cNvSpPr txBox="1">
            <a:spLocks noGrp="1"/>
          </p:cNvSpPr>
          <p:nvPr>
            <p:ph type="subTitle" idx="1"/>
          </p:nvPr>
        </p:nvSpPr>
        <p:spPr>
          <a:xfrm>
            <a:off x="4200200" y="2345575"/>
            <a:ext cx="4194600" cy="81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6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_2">
    <p:bg>
      <p:bgPr>
        <a:solidFill>
          <a:schemeClr val="l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20000" y="1908300"/>
            <a:ext cx="4083900" cy="1251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 name="Google Shape;80;p16"/>
          <p:cNvSpPr txBox="1">
            <a:spLocks noGrp="1"/>
          </p:cNvSpPr>
          <p:nvPr>
            <p:ph type="subTitle" idx="1"/>
          </p:nvPr>
        </p:nvSpPr>
        <p:spPr>
          <a:xfrm>
            <a:off x="715100" y="3258525"/>
            <a:ext cx="4083900" cy="10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6"/>
          <p:cNvSpPr/>
          <p:nvPr/>
        </p:nvSpPr>
        <p:spPr>
          <a:xfrm rot="-5400033" flipH="1">
            <a:off x="-5183492" y="-19289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
    <p:bg>
      <p:bgPr>
        <a:solidFill>
          <a:schemeClr val="accent3"/>
        </a:solidFill>
        <a:effectLst/>
      </p:bgPr>
    </p:bg>
    <p:spTree>
      <p:nvGrpSpPr>
        <p:cNvPr id="1" name="Shape 82"/>
        <p:cNvGrpSpPr/>
        <p:nvPr/>
      </p:nvGrpSpPr>
      <p:grpSpPr>
        <a:xfrm>
          <a:off x="0" y="0"/>
          <a:ext cx="0" cy="0"/>
          <a:chOff x="0" y="0"/>
          <a:chExt cx="0" cy="0"/>
        </a:xfrm>
      </p:grpSpPr>
      <p:sp>
        <p:nvSpPr>
          <p:cNvPr id="83" name="Google Shape;83;p17"/>
          <p:cNvSpPr/>
          <p:nvPr/>
        </p:nvSpPr>
        <p:spPr>
          <a:xfrm rot="1077026">
            <a:off x="-451651" y="-2378121"/>
            <a:ext cx="10535104" cy="807842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1077026">
            <a:off x="-511091" y="-2134826"/>
            <a:ext cx="10535104" cy="7475195"/>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a:spLocks noGrp="1"/>
          </p:cNvSpPr>
          <p:nvPr>
            <p:ph type="title"/>
          </p:nvPr>
        </p:nvSpPr>
        <p:spPr>
          <a:xfrm>
            <a:off x="4773975" y="1447050"/>
            <a:ext cx="36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7"/>
          <p:cNvSpPr txBox="1">
            <a:spLocks noGrp="1"/>
          </p:cNvSpPr>
          <p:nvPr>
            <p:ph type="subTitle" idx="1"/>
          </p:nvPr>
        </p:nvSpPr>
        <p:spPr>
          <a:xfrm>
            <a:off x="4773975" y="2019753"/>
            <a:ext cx="3609600" cy="121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_1_1">
    <p:bg>
      <p:bgPr>
        <a:solidFill>
          <a:schemeClr val="dk2"/>
        </a:solidFill>
        <a:effectLst/>
      </p:bgPr>
    </p:bg>
    <p:spTree>
      <p:nvGrpSpPr>
        <p:cNvPr id="1" name="Shape 87"/>
        <p:cNvGrpSpPr/>
        <p:nvPr/>
      </p:nvGrpSpPr>
      <p:grpSpPr>
        <a:xfrm>
          <a:off x="0" y="0"/>
          <a:ext cx="0" cy="0"/>
          <a:chOff x="0" y="0"/>
          <a:chExt cx="0" cy="0"/>
        </a:xfrm>
      </p:grpSpPr>
      <p:sp>
        <p:nvSpPr>
          <p:cNvPr id="88" name="Google Shape;88;p18"/>
          <p:cNvSpPr/>
          <p:nvPr/>
        </p:nvSpPr>
        <p:spPr>
          <a:xfrm rot="-3600025">
            <a:off x="-616625" y="-3632715"/>
            <a:ext cx="9406596" cy="1123082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3600029">
            <a:off x="-1174861" y="-3715080"/>
            <a:ext cx="10705227" cy="1020533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txBox="1">
            <a:spLocks noGrp="1"/>
          </p:cNvSpPr>
          <p:nvPr>
            <p:ph type="title"/>
          </p:nvPr>
        </p:nvSpPr>
        <p:spPr>
          <a:xfrm flipH="1">
            <a:off x="737593" y="1675682"/>
            <a:ext cx="3077400" cy="565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18"/>
          <p:cNvSpPr txBox="1">
            <a:spLocks noGrp="1"/>
          </p:cNvSpPr>
          <p:nvPr>
            <p:ph type="subTitle" idx="1"/>
          </p:nvPr>
        </p:nvSpPr>
        <p:spPr>
          <a:xfrm flipH="1">
            <a:off x="737593" y="2241118"/>
            <a:ext cx="3077400" cy="122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_1_1_1">
    <p:bg>
      <p:bgPr>
        <a:solidFill>
          <a:schemeClr val="accent3"/>
        </a:solidFill>
        <a:effectLst/>
      </p:bgPr>
    </p:bg>
    <p:spTree>
      <p:nvGrpSpPr>
        <p:cNvPr id="1" name="Shape 92"/>
        <p:cNvGrpSpPr/>
        <p:nvPr/>
      </p:nvGrpSpPr>
      <p:grpSpPr>
        <a:xfrm>
          <a:off x="0" y="0"/>
          <a:ext cx="0" cy="0"/>
          <a:chOff x="0" y="0"/>
          <a:chExt cx="0" cy="0"/>
        </a:xfrm>
      </p:grpSpPr>
      <p:sp>
        <p:nvSpPr>
          <p:cNvPr id="93" name="Google Shape;93;p19"/>
          <p:cNvSpPr/>
          <p:nvPr/>
        </p:nvSpPr>
        <p:spPr>
          <a:xfrm rot="-1503190" flipH="1">
            <a:off x="-933447" y="-2997749"/>
            <a:ext cx="11438521" cy="88267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1503190" flipH="1">
            <a:off x="-1372020" y="-1943563"/>
            <a:ext cx="11438521" cy="7475191"/>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a:ea typeface="Patrick Hand"/>
              <a:cs typeface="Patrick Hand"/>
              <a:sym typeface="Patrick Hand"/>
            </a:endParaRPr>
          </a:p>
        </p:txBody>
      </p:sp>
      <p:sp>
        <p:nvSpPr>
          <p:cNvPr id="96" name="Google Shape;96;p19"/>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a:ea typeface="Barlow Medium"/>
              <a:cs typeface="Barlow Medium"/>
              <a:sym typeface="Barlow Medium"/>
            </a:endParaRPr>
          </a:p>
        </p:txBody>
      </p:sp>
      <p:sp>
        <p:nvSpPr>
          <p:cNvPr id="97" name="Google Shape;97;p19"/>
          <p:cNvSpPr txBox="1">
            <a:spLocks noGrp="1"/>
          </p:cNvSpPr>
          <p:nvPr>
            <p:ph type="title"/>
          </p:nvPr>
        </p:nvSpPr>
        <p:spPr>
          <a:xfrm>
            <a:off x="4273200" y="1675644"/>
            <a:ext cx="3151500" cy="597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19"/>
          <p:cNvSpPr txBox="1">
            <a:spLocks noGrp="1"/>
          </p:cNvSpPr>
          <p:nvPr>
            <p:ph type="subTitle" idx="1"/>
          </p:nvPr>
        </p:nvSpPr>
        <p:spPr>
          <a:xfrm>
            <a:off x="4273200" y="2273256"/>
            <a:ext cx="3151500" cy="119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lt1"/>
        </a:solidFill>
        <a:effectLst/>
      </p:bgPr>
    </p:bg>
    <p:spTree>
      <p:nvGrpSpPr>
        <p:cNvPr id="1" name="Shape 99"/>
        <p:cNvGrpSpPr/>
        <p:nvPr/>
      </p:nvGrpSpPr>
      <p:grpSpPr>
        <a:xfrm>
          <a:off x="0" y="0"/>
          <a:ext cx="0" cy="0"/>
          <a:chOff x="0" y="0"/>
          <a:chExt cx="0" cy="0"/>
        </a:xfrm>
      </p:grpSpPr>
      <p:sp>
        <p:nvSpPr>
          <p:cNvPr id="100" name="Google Shape;100;p20"/>
          <p:cNvSpPr/>
          <p:nvPr/>
        </p:nvSpPr>
        <p:spPr>
          <a:xfrm rot="9893784">
            <a:off x="1120921" y="1782382"/>
            <a:ext cx="9601305" cy="115223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a:ea typeface="Patrick Hand"/>
              <a:cs typeface="Patrick Hand"/>
              <a:sym typeface="Patrick Hand"/>
            </a:endParaRPr>
          </a:p>
        </p:txBody>
      </p:sp>
      <p:sp>
        <p:nvSpPr>
          <p:cNvPr id="102" name="Google Shape;102;p20"/>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a:ea typeface="Barlow Medium"/>
              <a:cs typeface="Barlow Medium"/>
              <a:sym typeface="Barlow Medium"/>
            </a:endParaRPr>
          </a:p>
        </p:txBody>
      </p:sp>
      <p:sp>
        <p:nvSpPr>
          <p:cNvPr id="103" name="Google Shape;103;p20"/>
          <p:cNvSpPr txBox="1">
            <a:spLocks noGrp="1"/>
          </p:cNvSpPr>
          <p:nvPr>
            <p:ph type="title"/>
          </p:nvPr>
        </p:nvSpPr>
        <p:spPr>
          <a:xfrm>
            <a:off x="4415200" y="2588100"/>
            <a:ext cx="4013700" cy="5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20"/>
          <p:cNvSpPr txBox="1">
            <a:spLocks noGrp="1"/>
          </p:cNvSpPr>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2303100"/>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00" y="4230800"/>
            <a:ext cx="4449000" cy="37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3"/>
        </a:solidFill>
        <a:effectLst/>
      </p:bgPr>
    </p:bg>
    <p:spTree>
      <p:nvGrpSpPr>
        <p:cNvPr id="1" name="Shape 105"/>
        <p:cNvGrpSpPr/>
        <p:nvPr/>
      </p:nvGrpSpPr>
      <p:grpSpPr>
        <a:xfrm>
          <a:off x="0" y="0"/>
          <a:ext cx="0" cy="0"/>
          <a:chOff x="0" y="0"/>
          <a:chExt cx="0" cy="0"/>
        </a:xfrm>
      </p:grpSpPr>
      <p:sp>
        <p:nvSpPr>
          <p:cNvPr id="106" name="Google Shape;106;p21"/>
          <p:cNvSpPr/>
          <p:nvPr/>
        </p:nvSpPr>
        <p:spPr>
          <a:xfrm rot="5400072">
            <a:off x="249654" y="554799"/>
            <a:ext cx="5136966" cy="403390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7" name="Google Shape;107;p21"/>
          <p:cNvSpPr/>
          <p:nvPr/>
        </p:nvSpPr>
        <p:spPr>
          <a:xfrm rot="5399964" flipH="1">
            <a:off x="2190744" y="-1800204"/>
            <a:ext cx="5162562" cy="8743896"/>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8" name="Google Shape;108;p21"/>
          <p:cNvSpPr txBox="1">
            <a:spLocks noGrp="1"/>
          </p:cNvSpPr>
          <p:nvPr>
            <p:ph type="title"/>
          </p:nvPr>
        </p:nvSpPr>
        <p:spPr>
          <a:xfrm>
            <a:off x="5723400" y="15749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21"/>
          <p:cNvSpPr txBox="1">
            <a:spLocks noGrp="1"/>
          </p:cNvSpPr>
          <p:nvPr>
            <p:ph type="subTitle" idx="1"/>
          </p:nvPr>
        </p:nvSpPr>
        <p:spPr>
          <a:xfrm>
            <a:off x="6070800" y="20380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1"/>
          <p:cNvSpPr txBox="1">
            <a:spLocks noGrp="1"/>
          </p:cNvSpPr>
          <p:nvPr>
            <p:ph type="title" idx="2"/>
          </p:nvPr>
        </p:nvSpPr>
        <p:spPr>
          <a:xfrm>
            <a:off x="1705700" y="26474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21"/>
          <p:cNvSpPr txBox="1">
            <a:spLocks noGrp="1"/>
          </p:cNvSpPr>
          <p:nvPr>
            <p:ph type="subTitle" idx="3"/>
          </p:nvPr>
        </p:nvSpPr>
        <p:spPr>
          <a:xfrm>
            <a:off x="2053100" y="31105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21"/>
          <p:cNvSpPr txBox="1">
            <a:spLocks noGrp="1"/>
          </p:cNvSpPr>
          <p:nvPr>
            <p:ph type="title" idx="4"/>
          </p:nvPr>
        </p:nvSpPr>
        <p:spPr>
          <a:xfrm>
            <a:off x="5723400" y="3566325"/>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21"/>
          <p:cNvSpPr txBox="1">
            <a:spLocks noGrp="1"/>
          </p:cNvSpPr>
          <p:nvPr>
            <p:ph type="subTitle" idx="5"/>
          </p:nvPr>
        </p:nvSpPr>
        <p:spPr>
          <a:xfrm>
            <a:off x="6070800" y="4029456"/>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1"/>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solidFill>
          <a:schemeClr val="accent3"/>
        </a:solidFill>
        <a:effectLst/>
      </p:bgPr>
    </p:bg>
    <p:spTree>
      <p:nvGrpSpPr>
        <p:cNvPr id="1" name="Shape 115"/>
        <p:cNvGrpSpPr/>
        <p:nvPr/>
      </p:nvGrpSpPr>
      <p:grpSpPr>
        <a:xfrm>
          <a:off x="0" y="0"/>
          <a:ext cx="0" cy="0"/>
          <a:chOff x="0" y="0"/>
          <a:chExt cx="0" cy="0"/>
        </a:xfrm>
      </p:grpSpPr>
      <p:sp>
        <p:nvSpPr>
          <p:cNvPr id="116" name="Google Shape;116;p22"/>
          <p:cNvSpPr/>
          <p:nvPr/>
        </p:nvSpPr>
        <p:spPr>
          <a:xfrm rot="1799963" flipH="1">
            <a:off x="127773" y="-2554371"/>
            <a:ext cx="5410470" cy="899672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7" name="Google Shape;117;p22"/>
          <p:cNvSpPr/>
          <p:nvPr/>
        </p:nvSpPr>
        <p:spPr>
          <a:xfrm rot="-9268275" flipH="1">
            <a:off x="3760339" y="-522949"/>
            <a:ext cx="5410477" cy="1020566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8" name="Google Shape;118;p22"/>
          <p:cNvSpPr/>
          <p:nvPr/>
        </p:nvSpPr>
        <p:spPr>
          <a:xfrm rot="-9268275" flipH="1">
            <a:off x="3898756" y="1253"/>
            <a:ext cx="5410477" cy="837278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9" name="Google Shape;119;p22"/>
          <p:cNvSpPr/>
          <p:nvPr/>
        </p:nvSpPr>
        <p:spPr>
          <a:xfrm rot="2699947" flipH="1">
            <a:off x="-985224" y="-1611645"/>
            <a:ext cx="7406009" cy="6966017"/>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22"/>
          <p:cNvSpPr txBox="1">
            <a:spLocks noGrp="1"/>
          </p:cNvSpPr>
          <p:nvPr>
            <p:ph type="title"/>
          </p:nvPr>
        </p:nvSpPr>
        <p:spPr>
          <a:xfrm>
            <a:off x="1566600" y="333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22"/>
          <p:cNvSpPr txBox="1">
            <a:spLocks noGrp="1"/>
          </p:cNvSpPr>
          <p:nvPr>
            <p:ph type="subTitle" idx="1"/>
          </p:nvPr>
        </p:nvSpPr>
        <p:spPr>
          <a:xfrm>
            <a:off x="1566600" y="39242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p:nvPr>
        </p:nvSpPr>
        <p:spPr>
          <a:xfrm>
            <a:off x="5241000" y="333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22"/>
          <p:cNvSpPr txBox="1">
            <a:spLocks noGrp="1"/>
          </p:cNvSpPr>
          <p:nvPr>
            <p:ph type="subTitle" idx="3"/>
          </p:nvPr>
        </p:nvSpPr>
        <p:spPr>
          <a:xfrm>
            <a:off x="5241000" y="39242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3"/>
        </a:solidFill>
        <a:effectLst/>
      </p:bgPr>
    </p:bg>
    <p:spTree>
      <p:nvGrpSpPr>
        <p:cNvPr id="1" name="Shape 125"/>
        <p:cNvGrpSpPr/>
        <p:nvPr/>
      </p:nvGrpSpPr>
      <p:grpSpPr>
        <a:xfrm>
          <a:off x="0" y="0"/>
          <a:ext cx="0" cy="0"/>
          <a:chOff x="0" y="0"/>
          <a:chExt cx="0" cy="0"/>
        </a:xfrm>
      </p:grpSpPr>
      <p:sp>
        <p:nvSpPr>
          <p:cNvPr id="126" name="Google Shape;126;p23"/>
          <p:cNvSpPr/>
          <p:nvPr/>
        </p:nvSpPr>
        <p:spPr>
          <a:xfrm rot="-7633385">
            <a:off x="2892276" y="-1209409"/>
            <a:ext cx="5182543" cy="809748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23"/>
          <p:cNvSpPr/>
          <p:nvPr/>
        </p:nvSpPr>
        <p:spPr>
          <a:xfrm rot="-7405719">
            <a:off x="-1967264" y="-2636443"/>
            <a:ext cx="9424495" cy="130002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8" name="Google Shape;128;p23"/>
          <p:cNvSpPr txBox="1">
            <a:spLocks noGrp="1"/>
          </p:cNvSpPr>
          <p:nvPr>
            <p:ph type="title"/>
          </p:nvPr>
        </p:nvSpPr>
        <p:spPr>
          <a:xfrm>
            <a:off x="1653075"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3"/>
          <p:cNvSpPr txBox="1">
            <a:spLocks noGrp="1"/>
          </p:cNvSpPr>
          <p:nvPr>
            <p:ph type="subTitle" idx="1"/>
          </p:nvPr>
        </p:nvSpPr>
        <p:spPr>
          <a:xfrm>
            <a:off x="165306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3"/>
          <p:cNvSpPr txBox="1">
            <a:spLocks noGrp="1"/>
          </p:cNvSpPr>
          <p:nvPr>
            <p:ph type="title" idx="2"/>
          </p:nvPr>
        </p:nvSpPr>
        <p:spPr>
          <a:xfrm>
            <a:off x="5538251"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3"/>
          <p:cNvSpPr txBox="1">
            <a:spLocks noGrp="1"/>
          </p:cNvSpPr>
          <p:nvPr>
            <p:ph type="subTitle" idx="3"/>
          </p:nvPr>
        </p:nvSpPr>
        <p:spPr>
          <a:xfrm>
            <a:off x="553824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3"/>
          <p:cNvSpPr txBox="1">
            <a:spLocks noGrp="1"/>
          </p:cNvSpPr>
          <p:nvPr>
            <p:ph type="title" idx="4"/>
          </p:nvPr>
        </p:nvSpPr>
        <p:spPr>
          <a:xfrm>
            <a:off x="1653075"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3"/>
          <p:cNvSpPr txBox="1">
            <a:spLocks noGrp="1"/>
          </p:cNvSpPr>
          <p:nvPr>
            <p:ph type="subTitle" idx="5"/>
          </p:nvPr>
        </p:nvSpPr>
        <p:spPr>
          <a:xfrm>
            <a:off x="165306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txBox="1">
            <a:spLocks noGrp="1"/>
          </p:cNvSpPr>
          <p:nvPr>
            <p:ph type="title" idx="6"/>
          </p:nvPr>
        </p:nvSpPr>
        <p:spPr>
          <a:xfrm>
            <a:off x="5538252"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3"/>
          <p:cNvSpPr txBox="1">
            <a:spLocks noGrp="1"/>
          </p:cNvSpPr>
          <p:nvPr>
            <p:ph type="subTitle" idx="7"/>
          </p:nvPr>
        </p:nvSpPr>
        <p:spPr>
          <a:xfrm>
            <a:off x="553824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3"/>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_1_1_1_2">
    <p:bg>
      <p:bgPr>
        <a:solidFill>
          <a:schemeClr val="dk2"/>
        </a:solidFill>
        <a:effectLst/>
      </p:bgPr>
    </p:bg>
    <p:spTree>
      <p:nvGrpSpPr>
        <p:cNvPr id="1" name="Shape 137"/>
        <p:cNvGrpSpPr/>
        <p:nvPr/>
      </p:nvGrpSpPr>
      <p:grpSpPr>
        <a:xfrm>
          <a:off x="0" y="0"/>
          <a:ext cx="0" cy="0"/>
          <a:chOff x="0" y="0"/>
          <a:chExt cx="0" cy="0"/>
        </a:xfrm>
      </p:grpSpPr>
      <p:sp>
        <p:nvSpPr>
          <p:cNvPr id="138" name="Google Shape;138;p24"/>
          <p:cNvSpPr/>
          <p:nvPr/>
        </p:nvSpPr>
        <p:spPr>
          <a:xfrm rot="-5400036" flipH="1">
            <a:off x="4762490"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rot="-5400036" flipH="1">
            <a:off x="847747" y="-847719"/>
            <a:ext cx="5143500" cy="683893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rot="-5400036" flipH="1">
            <a:off x="4131387"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_1_1_1_2_1">
    <p:bg>
      <p:bgPr>
        <a:solidFill>
          <a:schemeClr val="accent3"/>
        </a:solidFill>
        <a:effectLst/>
      </p:bgPr>
    </p:bg>
    <p:spTree>
      <p:nvGrpSpPr>
        <p:cNvPr id="1" name="Shape 142"/>
        <p:cNvGrpSpPr/>
        <p:nvPr/>
      </p:nvGrpSpPr>
      <p:grpSpPr>
        <a:xfrm>
          <a:off x="0" y="0"/>
          <a:ext cx="0" cy="0"/>
          <a:chOff x="0" y="0"/>
          <a:chExt cx="0" cy="0"/>
        </a:xfrm>
      </p:grpSpPr>
      <p:sp>
        <p:nvSpPr>
          <p:cNvPr id="143" name="Google Shape;143;p25"/>
          <p:cNvSpPr/>
          <p:nvPr/>
        </p:nvSpPr>
        <p:spPr>
          <a:xfrm rot="-9708718" flipH="1">
            <a:off x="4327104" y="-249784"/>
            <a:ext cx="5143497" cy="548364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rot="-9942330" flipH="1">
            <a:off x="4501069" y="230937"/>
            <a:ext cx="4631551" cy="408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rot="-9942329" flipH="1">
            <a:off x="-901844" y="-630180"/>
            <a:ext cx="10442362" cy="715471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147"/>
        <p:cNvGrpSpPr/>
        <p:nvPr/>
      </p:nvGrpSpPr>
      <p:grpSpPr>
        <a:xfrm>
          <a:off x="0" y="0"/>
          <a:ext cx="0" cy="0"/>
          <a:chOff x="0" y="0"/>
          <a:chExt cx="0" cy="0"/>
        </a:xfrm>
      </p:grpSpPr>
      <p:sp>
        <p:nvSpPr>
          <p:cNvPr id="148" name="Google Shape;148;p2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53"/>
        <p:cNvGrpSpPr/>
        <p:nvPr/>
      </p:nvGrpSpPr>
      <p:grpSpPr>
        <a:xfrm>
          <a:off x="0" y="0"/>
          <a:ext cx="0" cy="0"/>
          <a:chOff x="0" y="0"/>
          <a:chExt cx="0" cy="0"/>
        </a:xfrm>
      </p:grpSpPr>
      <p:sp>
        <p:nvSpPr>
          <p:cNvPr id="154" name="Google Shape;154;p27"/>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5" name="Google Shape;155;p27"/>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6" name="Google Shape;156;p27"/>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7" name="Google Shape;157;p27"/>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8" name="Google Shape;158;p27"/>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7"/>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7"/>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7"/>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7"/>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7"/>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7"/>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7"/>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7"/>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7"/>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7"/>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BLANK_1_1_1_1_1_1">
    <p:bg>
      <p:bgPr>
        <a:solidFill>
          <a:schemeClr val="dk2"/>
        </a:solidFill>
        <a:effectLst/>
      </p:bgPr>
    </p:bg>
    <p:spTree>
      <p:nvGrpSpPr>
        <p:cNvPr id="1" name="Shape 171"/>
        <p:cNvGrpSpPr/>
        <p:nvPr/>
      </p:nvGrpSpPr>
      <p:grpSpPr>
        <a:xfrm>
          <a:off x="0" y="0"/>
          <a:ext cx="0" cy="0"/>
          <a:chOff x="0" y="0"/>
          <a:chExt cx="0" cy="0"/>
        </a:xfrm>
      </p:grpSpPr>
      <p:sp>
        <p:nvSpPr>
          <p:cNvPr id="172" name="Google Shape;172;p28"/>
          <p:cNvSpPr/>
          <p:nvPr/>
        </p:nvSpPr>
        <p:spPr>
          <a:xfrm rot="-36" flipH="1">
            <a:off x="-218050" y="-2190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3" name="Google Shape;173;p28"/>
          <p:cNvSpPr/>
          <p:nvPr/>
        </p:nvSpPr>
        <p:spPr>
          <a:xfrm rot="10799964" flipH="1">
            <a:off x="4506350" y="-1047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4" name="Google Shape;174;p28"/>
          <p:cNvSpPr/>
          <p:nvPr/>
        </p:nvSpPr>
        <p:spPr>
          <a:xfrm rot="-36" flipH="1">
            <a:off x="-65660" y="-12671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5" name="Google Shape;175;p28"/>
          <p:cNvSpPr/>
          <p:nvPr/>
        </p:nvSpPr>
        <p:spPr>
          <a:xfrm rot="10799964" flipH="1">
            <a:off x="4277740" y="-6575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6" name="Google Shape;176;p28"/>
          <p:cNvSpPr txBox="1">
            <a:spLocks noGrp="1"/>
          </p:cNvSpPr>
          <p:nvPr>
            <p:ph type="subTitle" idx="1"/>
          </p:nvPr>
        </p:nvSpPr>
        <p:spPr>
          <a:xfrm>
            <a:off x="760625"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7" name="Google Shape;177;p28"/>
          <p:cNvSpPr txBox="1">
            <a:spLocks noGrp="1"/>
          </p:cNvSpPr>
          <p:nvPr>
            <p:ph type="subTitle" idx="2"/>
          </p:nvPr>
        </p:nvSpPr>
        <p:spPr>
          <a:xfrm>
            <a:off x="3413513"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8" name="Google Shape;178;p28"/>
          <p:cNvSpPr txBox="1">
            <a:spLocks noGrp="1"/>
          </p:cNvSpPr>
          <p:nvPr>
            <p:ph type="subTitle" idx="3"/>
          </p:nvPr>
        </p:nvSpPr>
        <p:spPr>
          <a:xfrm>
            <a:off x="6029988"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 name="Google Shape;179;p28"/>
          <p:cNvSpPr txBox="1">
            <a:spLocks noGrp="1"/>
          </p:cNvSpPr>
          <p:nvPr>
            <p:ph type="title" hasCustomPrompt="1"/>
          </p:nvPr>
        </p:nvSpPr>
        <p:spPr>
          <a:xfrm>
            <a:off x="7604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0" name="Google Shape;180;p28"/>
          <p:cNvSpPr txBox="1">
            <a:spLocks noGrp="1"/>
          </p:cNvSpPr>
          <p:nvPr>
            <p:ph type="title" idx="4" hasCustomPrompt="1"/>
          </p:nvPr>
        </p:nvSpPr>
        <p:spPr>
          <a:xfrm>
            <a:off x="34133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1" name="Google Shape;181;p28"/>
          <p:cNvSpPr txBox="1">
            <a:spLocks noGrp="1"/>
          </p:cNvSpPr>
          <p:nvPr>
            <p:ph type="title" idx="5" hasCustomPrompt="1"/>
          </p:nvPr>
        </p:nvSpPr>
        <p:spPr>
          <a:xfrm>
            <a:off x="6029850"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2" name="Google Shape;182;p28"/>
          <p:cNvSpPr txBox="1">
            <a:spLocks noGrp="1"/>
          </p:cNvSpPr>
          <p:nvPr>
            <p:ph type="title" idx="6"/>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183"/>
        <p:cNvGrpSpPr/>
        <p:nvPr/>
      </p:nvGrpSpPr>
      <p:grpSpPr>
        <a:xfrm>
          <a:off x="0" y="0"/>
          <a:ext cx="0" cy="0"/>
          <a:chOff x="0" y="0"/>
          <a:chExt cx="0" cy="0"/>
        </a:xfrm>
      </p:grpSpPr>
      <p:sp>
        <p:nvSpPr>
          <p:cNvPr id="184" name="Google Shape;184;p29"/>
          <p:cNvSpPr/>
          <p:nvPr/>
        </p:nvSpPr>
        <p:spPr>
          <a:xfrm rot="9136852">
            <a:off x="1710037" y="1050495"/>
            <a:ext cx="9823463" cy="79542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29"/>
          <p:cNvSpPr txBox="1">
            <a:spLocks noGrp="1"/>
          </p:cNvSpPr>
          <p:nvPr>
            <p:ph type="title" idx="2" hasCustomPrompt="1"/>
          </p:nvPr>
        </p:nvSpPr>
        <p:spPr>
          <a:xfrm flipH="1">
            <a:off x="7043250" y="1388138"/>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9"/>
          <p:cNvSpPr txBox="1">
            <a:spLocks noGrp="1"/>
          </p:cNvSpPr>
          <p:nvPr>
            <p:ph type="subTitle" idx="1"/>
          </p:nvPr>
        </p:nvSpPr>
        <p:spPr>
          <a:xfrm flipH="1">
            <a:off x="3704850" y="3400763"/>
            <a:ext cx="4705800" cy="416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188"/>
        <p:cNvGrpSpPr/>
        <p:nvPr/>
      </p:nvGrpSpPr>
      <p:grpSpPr>
        <a:xfrm>
          <a:off x="0" y="0"/>
          <a:ext cx="0" cy="0"/>
          <a:chOff x="0" y="0"/>
          <a:chExt cx="0" cy="0"/>
        </a:xfrm>
      </p:grpSpPr>
      <p:sp>
        <p:nvSpPr>
          <p:cNvPr id="189" name="Google Shape;189;p30"/>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 name="Google Shape;190;p30"/>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1" name="Google Shape;191;p30"/>
          <p:cNvSpPr txBox="1">
            <a:spLocks noGrp="1"/>
          </p:cNvSpPr>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2" name="Google Shape;192;p30"/>
          <p:cNvSpPr txBox="1">
            <a:spLocks noGrp="1"/>
          </p:cNvSpPr>
          <p:nvPr>
            <p:ph type="title" idx="2" hasCustomPrompt="1"/>
          </p:nvPr>
        </p:nvSpPr>
        <p:spPr>
          <a:xfrm flipH="1">
            <a:off x="3848854" y="626138"/>
            <a:ext cx="144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3" name="Google Shape;193;p30"/>
          <p:cNvSpPr txBox="1">
            <a:spLocks noGrp="1"/>
          </p:cNvSpPr>
          <p:nvPr>
            <p:ph type="subTitle" idx="1"/>
          </p:nvPr>
        </p:nvSpPr>
        <p:spPr>
          <a:xfrm flipH="1">
            <a:off x="2002350" y="2638763"/>
            <a:ext cx="5139000" cy="4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7"/>
        <p:cNvGrpSpPr/>
        <p:nvPr/>
      </p:nvGrpSpPr>
      <p:grpSpPr>
        <a:xfrm>
          <a:off x="0" y="0"/>
          <a:ext cx="0" cy="0"/>
          <a:chOff x="0" y="0"/>
          <a:chExt cx="0" cy="0"/>
        </a:xfrm>
      </p:grpSpPr>
      <p:sp>
        <p:nvSpPr>
          <p:cNvPr id="18" name="Google Shape;18;p4"/>
          <p:cNvSpPr/>
          <p:nvPr/>
        </p:nvSpPr>
        <p:spPr>
          <a:xfrm rot="-5541284" flipH="1">
            <a:off x="2826278" y="-1542061"/>
            <a:ext cx="5509574" cy="822644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19;p4"/>
          <p:cNvSpPr/>
          <p:nvPr/>
        </p:nvSpPr>
        <p:spPr>
          <a:xfrm rot="-5899740" flipH="1">
            <a:off x="-96631" y="-2002755"/>
            <a:ext cx="9124937" cy="97807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20;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BLANK_1_1_1_1_1_1_3">
    <p:bg>
      <p:bgPr>
        <a:solidFill>
          <a:schemeClr val="accent3"/>
        </a:solidFill>
        <a:effectLst/>
      </p:bgPr>
    </p:bg>
    <p:spTree>
      <p:nvGrpSpPr>
        <p:cNvPr id="1" name="Shape 194"/>
        <p:cNvGrpSpPr/>
        <p:nvPr/>
      </p:nvGrpSpPr>
      <p:grpSpPr>
        <a:xfrm>
          <a:off x="0" y="0"/>
          <a:ext cx="0" cy="0"/>
          <a:chOff x="0" y="0"/>
          <a:chExt cx="0" cy="0"/>
        </a:xfrm>
      </p:grpSpPr>
      <p:sp>
        <p:nvSpPr>
          <p:cNvPr id="195" name="Google Shape;195;p31"/>
          <p:cNvSpPr/>
          <p:nvPr/>
        </p:nvSpPr>
        <p:spPr>
          <a:xfrm rot="2699923" flipH="1">
            <a:off x="-798094" y="872280"/>
            <a:ext cx="5136977" cy="403388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6" name="Google Shape;196;p31"/>
          <p:cNvSpPr/>
          <p:nvPr/>
        </p:nvSpPr>
        <p:spPr>
          <a:xfrm rot="-9154638" flipH="1">
            <a:off x="4119374" y="-730832"/>
            <a:ext cx="5136988" cy="5079749"/>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7" name="Google Shape;197;p31"/>
          <p:cNvSpPr/>
          <p:nvPr/>
        </p:nvSpPr>
        <p:spPr>
          <a:xfrm rot="-7121299">
            <a:off x="2460957" y="-339764"/>
            <a:ext cx="7043532" cy="7068136"/>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8" name="Google Shape;198;p31"/>
          <p:cNvSpPr/>
          <p:nvPr/>
        </p:nvSpPr>
        <p:spPr>
          <a:xfrm rot="4406594">
            <a:off x="183526" y="-1446441"/>
            <a:ext cx="6720692" cy="670567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9" name="Google Shape;199;p3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0" name="Google Shape;200;p3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3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2" name="Google Shape;202;p3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3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4" name="Google Shape;204;p3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205"/>
        <p:cNvGrpSpPr/>
        <p:nvPr/>
      </p:nvGrpSpPr>
      <p:grpSpPr>
        <a:xfrm>
          <a:off x="0" y="0"/>
          <a:ext cx="0" cy="0"/>
          <a:chOff x="0" y="0"/>
          <a:chExt cx="0" cy="0"/>
        </a:xfrm>
      </p:grpSpPr>
      <p:sp>
        <p:nvSpPr>
          <p:cNvPr id="206" name="Google Shape;206;p32"/>
          <p:cNvSpPr/>
          <p:nvPr/>
        </p:nvSpPr>
        <p:spPr>
          <a:xfrm rot="-5096909">
            <a:off x="-3030721" y="-954161"/>
            <a:ext cx="9823495" cy="7954192"/>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txBox="1">
            <a:spLocks noGrp="1"/>
          </p:cNvSpPr>
          <p:nvPr>
            <p:ph type="ctrTitle"/>
          </p:nvPr>
        </p:nvSpPr>
        <p:spPr>
          <a:xfrm>
            <a:off x="748675" y="66982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8" name="Google Shape;208;p32"/>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9" name="Google Shape;209;p32"/>
          <p:cNvSpPr txBox="1"/>
          <p:nvPr/>
        </p:nvSpPr>
        <p:spPr>
          <a:xfrm>
            <a:off x="748675" y="4131300"/>
            <a:ext cx="4008300" cy="4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100">
                <a:solidFill>
                  <a:schemeClr val="lt1"/>
                </a:solidFill>
                <a:latin typeface="Poppins"/>
                <a:ea typeface="Poppins"/>
                <a:cs typeface="Poppins"/>
                <a:sym typeface="Poppins"/>
              </a:rPr>
              <a:t>CREDITS: This presentation template was created by </a:t>
            </a:r>
            <a:r>
              <a:rPr lang="en" sz="1100">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100">
                <a:solidFill>
                  <a:schemeClr val="lt1"/>
                </a:solidFill>
                <a:latin typeface="Poppins"/>
                <a:ea typeface="Poppins"/>
                <a:cs typeface="Poppins"/>
                <a:sym typeface="Poppins"/>
              </a:rPr>
              <a:t>, including icons by </a:t>
            </a:r>
            <a:r>
              <a:rPr lang="en" sz="1100">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100">
                <a:solidFill>
                  <a:schemeClr val="lt1"/>
                </a:solidFill>
                <a:latin typeface="Poppins"/>
                <a:ea typeface="Poppins"/>
                <a:cs typeface="Poppins"/>
                <a:sym typeface="Poppins"/>
              </a:rPr>
              <a:t>, infographics &amp; images by </a:t>
            </a:r>
            <a:r>
              <a:rPr lang="en" sz="1100">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000">
                <a:solidFill>
                  <a:schemeClr val="lt1"/>
                </a:solidFill>
                <a:latin typeface="Anaheim"/>
                <a:ea typeface="Anaheim"/>
                <a:cs typeface="Anaheim"/>
                <a:sym typeface="Anaheim"/>
              </a:rPr>
              <a:t>,</a:t>
            </a:r>
            <a:r>
              <a:rPr lang="en" sz="1000">
                <a:solidFill>
                  <a:srgbClr val="434343"/>
                </a:solidFill>
                <a:latin typeface="Anaheim"/>
                <a:ea typeface="Anaheim"/>
                <a:cs typeface="Anaheim"/>
                <a:sym typeface="Anaheim"/>
              </a:rPr>
              <a:t> </a:t>
            </a:r>
            <a:r>
              <a:rPr lang="en" sz="1100">
                <a:solidFill>
                  <a:schemeClr val="lt1"/>
                </a:solidFill>
                <a:latin typeface="Poppins"/>
                <a:ea typeface="Poppins"/>
                <a:cs typeface="Poppins"/>
                <a:sym typeface="Poppins"/>
              </a:rPr>
              <a:t>and illustrations by </a:t>
            </a:r>
            <a:r>
              <a:rPr lang="en" sz="1100">
                <a:solidFill>
                  <a:schemeClr val="lt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Storyset</a:t>
            </a:r>
            <a:endParaRPr sz="1100">
              <a:solidFill>
                <a:schemeClr val="lt1"/>
              </a:solidFill>
              <a:latin typeface="Poppins"/>
              <a:ea typeface="Poppins"/>
              <a:cs typeface="Poppins"/>
              <a:sym typeface="Poppi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10"/>
        <p:cNvGrpSpPr/>
        <p:nvPr/>
      </p:nvGrpSpPr>
      <p:grpSpPr>
        <a:xfrm>
          <a:off x="0" y="0"/>
          <a:ext cx="0" cy="0"/>
          <a:chOff x="0" y="0"/>
          <a:chExt cx="0" cy="0"/>
        </a:xfrm>
      </p:grpSpPr>
      <p:sp>
        <p:nvSpPr>
          <p:cNvPr id="211" name="Google Shape;211;p33"/>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13"/>
        <p:cNvGrpSpPr/>
        <p:nvPr/>
      </p:nvGrpSpPr>
      <p:grpSpPr>
        <a:xfrm>
          <a:off x="0" y="0"/>
          <a:ext cx="0" cy="0"/>
          <a:chOff x="0" y="0"/>
          <a:chExt cx="0" cy="0"/>
        </a:xfrm>
      </p:grpSpPr>
      <p:sp>
        <p:nvSpPr>
          <p:cNvPr id="214" name="Google Shape;214;p34"/>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22"/>
        <p:cNvGrpSpPr/>
        <p:nvPr/>
      </p:nvGrpSpPr>
      <p:grpSpPr>
        <a:xfrm>
          <a:off x="0" y="0"/>
          <a:ext cx="0" cy="0"/>
          <a:chOff x="0" y="0"/>
          <a:chExt cx="0" cy="0"/>
        </a:xfrm>
      </p:grpSpPr>
      <p:sp>
        <p:nvSpPr>
          <p:cNvPr id="23" name="Google Shape;23;p5"/>
          <p:cNvSpPr/>
          <p:nvPr/>
        </p:nvSpPr>
        <p:spPr>
          <a:xfrm rot="-5400072" flipH="1">
            <a:off x="5044603" y="1191726"/>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 name="Google Shape;24;p5"/>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 name="Google Shape;25;p5"/>
          <p:cNvSpPr txBox="1">
            <a:spLocks noGrp="1"/>
          </p:cNvSpPr>
          <p:nvPr>
            <p:ph type="subTitle" idx="1"/>
          </p:nvPr>
        </p:nvSpPr>
        <p:spPr>
          <a:xfrm>
            <a:off x="719988" y="2684125"/>
            <a:ext cx="26217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3898763" y="2684125"/>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20150"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3898925"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535000"/>
            <a:ext cx="58005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30"/>
        <p:cNvGrpSpPr/>
        <p:nvPr/>
      </p:nvGrpSpPr>
      <p:grpSpPr>
        <a:xfrm>
          <a:off x="0" y="0"/>
          <a:ext cx="0" cy="0"/>
          <a:chOff x="0" y="0"/>
          <a:chExt cx="0" cy="0"/>
        </a:xfrm>
      </p:grpSpPr>
      <p:sp>
        <p:nvSpPr>
          <p:cNvPr id="31" name="Google Shape;31;p6"/>
          <p:cNvSpPr/>
          <p:nvPr/>
        </p:nvSpPr>
        <p:spPr>
          <a:xfrm rot="-486386" flipH="1">
            <a:off x="-1902568" y="-640257"/>
            <a:ext cx="12387502" cy="596078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rot="-486381" flipH="1">
            <a:off x="-289330" y="-808575"/>
            <a:ext cx="10000337" cy="596078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4"/>
        <p:cNvGrpSpPr/>
        <p:nvPr/>
      </p:nvGrpSpPr>
      <p:grpSpPr>
        <a:xfrm>
          <a:off x="0" y="0"/>
          <a:ext cx="0" cy="0"/>
          <a:chOff x="0" y="0"/>
          <a:chExt cx="0" cy="0"/>
        </a:xfrm>
      </p:grpSpPr>
      <p:sp>
        <p:nvSpPr>
          <p:cNvPr id="35" name="Google Shape;35;p7"/>
          <p:cNvSpPr/>
          <p:nvPr/>
        </p:nvSpPr>
        <p:spPr>
          <a:xfrm rot="-4705227">
            <a:off x="852381" y="-2410078"/>
            <a:ext cx="7062052" cy="988690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7"/>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720000" y="1466850"/>
            <a:ext cx="5814300" cy="2316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rtl="0">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rtl="0">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rtl="0">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rtl="0">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rtl="0">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rtl="0">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rtl="0">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9"/>
        <p:cNvGrpSpPr/>
        <p:nvPr/>
      </p:nvGrpSpPr>
      <p:grpSpPr>
        <a:xfrm>
          <a:off x="0" y="0"/>
          <a:ext cx="0" cy="0"/>
          <a:chOff x="0" y="0"/>
          <a:chExt cx="0" cy="0"/>
        </a:xfrm>
      </p:grpSpPr>
      <p:sp>
        <p:nvSpPr>
          <p:cNvPr id="40" name="Google Shape;40;p8"/>
          <p:cNvSpPr/>
          <p:nvPr/>
        </p:nvSpPr>
        <p:spPr>
          <a:xfrm rot="-98" flipH="1">
            <a:off x="-176787" y="-1092039"/>
            <a:ext cx="9497574" cy="514323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2061100" y="535000"/>
            <a:ext cx="6367800" cy="20178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72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subTitle" idx="2"/>
          </p:nvPr>
        </p:nvSpPr>
        <p:spPr>
          <a:xfrm>
            <a:off x="715100" y="1690925"/>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p:nvPr/>
        </p:nvSpPr>
        <p:spPr>
          <a:xfrm rot="10799942" flipH="1">
            <a:off x="-144703" y="2613951"/>
            <a:ext cx="9536346" cy="529291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0"/>
          <p:cNvSpPr txBox="1">
            <a:spLocks noGrp="1"/>
          </p:cNvSpPr>
          <p:nvPr>
            <p:ph type="title"/>
          </p:nvPr>
        </p:nvSpPr>
        <p:spPr>
          <a:xfrm>
            <a:off x="724900" y="3657600"/>
            <a:ext cx="7704000" cy="95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5"/>
          <p:cNvSpPr/>
          <p:nvPr/>
        </p:nvSpPr>
        <p:spPr>
          <a:xfrm>
            <a:off x="1460951" y="4552400"/>
            <a:ext cx="2188900" cy="368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txBox="1">
            <a:spLocks noGrp="1"/>
          </p:cNvSpPr>
          <p:nvPr>
            <p:ph type="ctrTitle"/>
          </p:nvPr>
        </p:nvSpPr>
        <p:spPr>
          <a:xfrm>
            <a:off x="1275025" y="1185500"/>
            <a:ext cx="291600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Financial Services</a:t>
            </a:r>
            <a:endParaRPr/>
          </a:p>
        </p:txBody>
      </p:sp>
      <p:sp>
        <p:nvSpPr>
          <p:cNvPr id="222" name="Google Shape;222;p35"/>
          <p:cNvSpPr txBox="1">
            <a:spLocks noGrp="1"/>
          </p:cNvSpPr>
          <p:nvPr>
            <p:ph type="subTitle" idx="1"/>
          </p:nvPr>
        </p:nvSpPr>
        <p:spPr>
          <a:xfrm>
            <a:off x="3060875" y="2994275"/>
            <a:ext cx="2879400" cy="10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2"/>
                </a:solidFill>
              </a:rPr>
              <a:t>Encadré  par:</a:t>
            </a:r>
            <a:endParaRPr b="1" dirty="0">
              <a:solidFill>
                <a:schemeClr val="accent2"/>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Pr. NASRI MOHAMMED</a:t>
            </a:r>
            <a:endParaRPr dirty="0"/>
          </a:p>
        </p:txBody>
      </p:sp>
      <p:sp>
        <p:nvSpPr>
          <p:cNvPr id="223" name="Google Shape;223;p35"/>
          <p:cNvSpPr txBox="1">
            <a:spLocks noGrp="1"/>
          </p:cNvSpPr>
          <p:nvPr>
            <p:ph type="ctrTitle"/>
          </p:nvPr>
        </p:nvSpPr>
        <p:spPr>
          <a:xfrm>
            <a:off x="1664650" y="4597850"/>
            <a:ext cx="3429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Montserrat Medium"/>
                <a:ea typeface="Montserrat Medium"/>
                <a:cs typeface="Montserrat Medium"/>
                <a:sym typeface="Montserrat Medium"/>
              </a:rPr>
              <a:t>04 Janvier 2023</a:t>
            </a:r>
            <a:endParaRPr sz="1600" dirty="0">
              <a:solidFill>
                <a:schemeClr val="dk2"/>
              </a:solidFill>
              <a:latin typeface="Montserrat Medium"/>
              <a:ea typeface="Montserrat Medium"/>
              <a:cs typeface="Montserrat Medium"/>
              <a:sym typeface="Montserrat Medium"/>
            </a:endParaRPr>
          </a:p>
        </p:txBody>
      </p:sp>
      <p:grpSp>
        <p:nvGrpSpPr>
          <p:cNvPr id="224" name="Google Shape;224;p35"/>
          <p:cNvGrpSpPr/>
          <p:nvPr/>
        </p:nvGrpSpPr>
        <p:grpSpPr>
          <a:xfrm>
            <a:off x="5200643" y="793126"/>
            <a:ext cx="3313719" cy="3759286"/>
            <a:chOff x="5200643" y="793126"/>
            <a:chExt cx="3313719" cy="3759286"/>
          </a:xfrm>
        </p:grpSpPr>
        <p:sp>
          <p:nvSpPr>
            <p:cNvPr id="225" name="Google Shape;225;p35"/>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35"/>
            <p:cNvGrpSpPr/>
            <p:nvPr/>
          </p:nvGrpSpPr>
          <p:grpSpPr>
            <a:xfrm>
              <a:off x="5533506" y="2488418"/>
              <a:ext cx="2753127" cy="2001695"/>
              <a:chOff x="5533506" y="2488418"/>
              <a:chExt cx="2753127" cy="2001695"/>
            </a:xfrm>
          </p:grpSpPr>
          <p:sp>
            <p:nvSpPr>
              <p:cNvPr id="228" name="Google Shape;228;p35"/>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5"/>
            <p:cNvGrpSpPr/>
            <p:nvPr/>
          </p:nvGrpSpPr>
          <p:grpSpPr>
            <a:xfrm>
              <a:off x="5397634" y="1247552"/>
              <a:ext cx="543069" cy="551861"/>
              <a:chOff x="5294709" y="1524927"/>
              <a:chExt cx="543069" cy="551861"/>
            </a:xfrm>
          </p:grpSpPr>
          <p:sp>
            <p:nvSpPr>
              <p:cNvPr id="235" name="Google Shape;235;p35"/>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35"/>
            <p:cNvGrpSpPr/>
            <p:nvPr/>
          </p:nvGrpSpPr>
          <p:grpSpPr>
            <a:xfrm>
              <a:off x="7631397" y="1329903"/>
              <a:ext cx="638038" cy="554126"/>
              <a:chOff x="7631397" y="1329903"/>
              <a:chExt cx="638038" cy="554126"/>
            </a:xfrm>
          </p:grpSpPr>
          <p:sp>
            <p:nvSpPr>
              <p:cNvPr id="239" name="Google Shape;239;p35"/>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35"/>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35"/>
          <p:cNvSpPr txBox="1">
            <a:spLocks noGrp="1"/>
          </p:cNvSpPr>
          <p:nvPr>
            <p:ph type="subTitle" idx="1"/>
          </p:nvPr>
        </p:nvSpPr>
        <p:spPr>
          <a:xfrm>
            <a:off x="224950" y="3116750"/>
            <a:ext cx="2879400" cy="104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2"/>
                </a:solidFill>
              </a:rPr>
              <a:t>Présenté  par:</a:t>
            </a:r>
            <a:endParaRPr b="1" dirty="0">
              <a:solidFill>
                <a:schemeClr val="accent2"/>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BAHADDOU YOUNESS</a:t>
            </a:r>
            <a:endParaRPr dirty="0"/>
          </a:p>
          <a:p>
            <a:pPr marL="0" lvl="0" indent="0" algn="l" rtl="0">
              <a:spcBef>
                <a:spcPts val="0"/>
              </a:spcBef>
              <a:spcAft>
                <a:spcPts val="0"/>
              </a:spcAft>
              <a:buNone/>
            </a:pPr>
            <a:r>
              <a:rPr lang="en" dirty="0"/>
              <a:t>SAFINY YAZID</a:t>
            </a:r>
            <a:endParaRPr dirty="0"/>
          </a:p>
        </p:txBody>
      </p:sp>
      <p:pic>
        <p:nvPicPr>
          <p:cNvPr id="472" name="Google Shape;472;p35"/>
          <p:cNvPicPr preferRelativeResize="0"/>
          <p:nvPr/>
        </p:nvPicPr>
        <p:blipFill rotWithShape="1">
          <a:blip r:embed="rId3">
            <a:alphaModFix/>
          </a:blip>
          <a:srcRect t="11230" b="-11229"/>
          <a:stretch/>
        </p:blipFill>
        <p:spPr>
          <a:xfrm>
            <a:off x="7869701" y="276925"/>
            <a:ext cx="1090600" cy="1090600"/>
          </a:xfrm>
          <a:prstGeom prst="rect">
            <a:avLst/>
          </a:prstGeom>
          <a:noFill/>
          <a:ln>
            <a:noFill/>
          </a:ln>
        </p:spPr>
      </p:pic>
      <p:pic>
        <p:nvPicPr>
          <p:cNvPr id="473" name="Google Shape;473;p35"/>
          <p:cNvPicPr preferRelativeResize="0"/>
          <p:nvPr/>
        </p:nvPicPr>
        <p:blipFill>
          <a:blip r:embed="rId4">
            <a:alphaModFix/>
          </a:blip>
          <a:stretch>
            <a:fillRect/>
          </a:stretch>
        </p:blipFill>
        <p:spPr>
          <a:xfrm>
            <a:off x="4112775" y="40825"/>
            <a:ext cx="2915850" cy="141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9"/>
        <p:cNvGrpSpPr/>
        <p:nvPr/>
      </p:nvGrpSpPr>
      <p:grpSpPr>
        <a:xfrm>
          <a:off x="0" y="0"/>
          <a:ext cx="0" cy="0"/>
          <a:chOff x="0" y="0"/>
          <a:chExt cx="0" cy="0"/>
        </a:xfrm>
      </p:grpSpPr>
      <p:sp>
        <p:nvSpPr>
          <p:cNvPr id="1160" name="Google Shape;1160;p44"/>
          <p:cNvSpPr txBox="1">
            <a:spLocks noGrp="1"/>
          </p:cNvSpPr>
          <p:nvPr>
            <p:ph type="title"/>
          </p:nvPr>
        </p:nvSpPr>
        <p:spPr>
          <a:xfrm flipH="1">
            <a:off x="3271575" y="2905575"/>
            <a:ext cx="5402100" cy="14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a:t>Dimensions du households</a:t>
            </a:r>
            <a:endParaRPr sz="4000"/>
          </a:p>
        </p:txBody>
      </p:sp>
      <p:sp>
        <p:nvSpPr>
          <p:cNvPr id="1161" name="Google Shape;1161;p44"/>
          <p:cNvSpPr/>
          <p:nvPr/>
        </p:nvSpPr>
        <p:spPr>
          <a:xfrm>
            <a:off x="7514450" y="1889675"/>
            <a:ext cx="961200" cy="906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txBox="1">
            <a:spLocks noGrp="1"/>
          </p:cNvSpPr>
          <p:nvPr>
            <p:ph type="title" idx="2"/>
          </p:nvPr>
        </p:nvSpPr>
        <p:spPr>
          <a:xfrm flipH="1">
            <a:off x="7480550" y="2047925"/>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04</a:t>
            </a:r>
            <a:endParaRPr sz="4000"/>
          </a:p>
        </p:txBody>
      </p:sp>
      <p:grpSp>
        <p:nvGrpSpPr>
          <p:cNvPr id="1163" name="Google Shape;1163;p44"/>
          <p:cNvGrpSpPr/>
          <p:nvPr/>
        </p:nvGrpSpPr>
        <p:grpSpPr>
          <a:xfrm>
            <a:off x="715079" y="535036"/>
            <a:ext cx="2701859" cy="2730687"/>
            <a:chOff x="715079" y="535036"/>
            <a:chExt cx="2701859" cy="2730687"/>
          </a:xfrm>
        </p:grpSpPr>
        <p:sp>
          <p:nvSpPr>
            <p:cNvPr id="1164" name="Google Shape;1164;p44"/>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45"/>
          <p:cNvSpPr txBox="1">
            <a:spLocks noGrp="1"/>
          </p:cNvSpPr>
          <p:nvPr>
            <p:ph type="subTitle" idx="1"/>
          </p:nvPr>
        </p:nvSpPr>
        <p:spPr>
          <a:xfrm>
            <a:off x="1666750" y="3369850"/>
            <a:ext cx="6909600" cy="140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t>- Les utilisateurs professionnels veulent n’ont pas juste concentrer sur les comptes bancaires, mais analyser la relation du banque avec un “household”.</a:t>
            </a:r>
            <a:endParaRPr sz="1500"/>
          </a:p>
          <a:p>
            <a:pPr marL="0" lvl="0" indent="0" algn="l" rtl="0">
              <a:spcBef>
                <a:spcPts val="0"/>
              </a:spcBef>
              <a:spcAft>
                <a:spcPts val="0"/>
              </a:spcAft>
              <a:buNone/>
            </a:pPr>
            <a:r>
              <a:rPr lang="en" sz="1500"/>
              <a:t>- Un household peut être composé de plusieurs comptes de diverses utilités (épargne…)</a:t>
            </a:r>
            <a:endParaRPr sz="1600"/>
          </a:p>
          <a:p>
            <a:pPr marL="0" lvl="0" indent="0" algn="r" rtl="0">
              <a:spcBef>
                <a:spcPts val="0"/>
              </a:spcBef>
              <a:spcAft>
                <a:spcPts val="0"/>
              </a:spcAft>
              <a:buNone/>
            </a:pPr>
            <a:endParaRPr/>
          </a:p>
        </p:txBody>
      </p:sp>
      <p:grpSp>
        <p:nvGrpSpPr>
          <p:cNvPr id="1219" name="Google Shape;1219;p45"/>
          <p:cNvGrpSpPr/>
          <p:nvPr/>
        </p:nvGrpSpPr>
        <p:grpSpPr>
          <a:xfrm>
            <a:off x="572224" y="268298"/>
            <a:ext cx="3149748" cy="2530662"/>
            <a:chOff x="572224" y="268298"/>
            <a:chExt cx="3149748" cy="2530662"/>
          </a:xfrm>
        </p:grpSpPr>
        <p:sp>
          <p:nvSpPr>
            <p:cNvPr id="1220" name="Google Shape;1220;p45"/>
            <p:cNvSpPr/>
            <p:nvPr/>
          </p:nvSpPr>
          <p:spPr>
            <a:xfrm>
              <a:off x="572224" y="774723"/>
              <a:ext cx="948646" cy="864211"/>
            </a:xfrm>
            <a:custGeom>
              <a:avLst/>
              <a:gdLst/>
              <a:ahLst/>
              <a:cxnLst/>
              <a:rect l="l" t="t" r="r" b="b"/>
              <a:pathLst>
                <a:path w="49570" h="45158" extrusionOk="0">
                  <a:moveTo>
                    <a:pt x="24773" y="1"/>
                  </a:moveTo>
                  <a:cubicBezTo>
                    <a:pt x="18989" y="1"/>
                    <a:pt x="13210" y="2210"/>
                    <a:pt x="8807" y="6630"/>
                  </a:cubicBezTo>
                  <a:cubicBezTo>
                    <a:pt x="1" y="15437"/>
                    <a:pt x="1" y="29747"/>
                    <a:pt x="8807" y="38553"/>
                  </a:cubicBezTo>
                  <a:cubicBezTo>
                    <a:pt x="13210" y="42956"/>
                    <a:pt x="18989" y="45158"/>
                    <a:pt x="24773" y="45158"/>
                  </a:cubicBezTo>
                  <a:cubicBezTo>
                    <a:pt x="30556" y="45158"/>
                    <a:pt x="36343" y="42956"/>
                    <a:pt x="40763" y="38553"/>
                  </a:cubicBezTo>
                  <a:cubicBezTo>
                    <a:pt x="49569" y="29747"/>
                    <a:pt x="49569" y="15437"/>
                    <a:pt x="40763" y="6630"/>
                  </a:cubicBezTo>
                  <a:cubicBezTo>
                    <a:pt x="36343" y="2210"/>
                    <a:pt x="30556" y="1"/>
                    <a:pt x="247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655227" y="843986"/>
              <a:ext cx="782647" cy="726153"/>
            </a:xfrm>
            <a:custGeom>
              <a:avLst/>
              <a:gdLst/>
              <a:ahLst/>
              <a:cxnLst/>
              <a:rect l="l" t="t" r="r" b="b"/>
              <a:pathLst>
                <a:path w="40896" h="37944" extrusionOk="0">
                  <a:moveTo>
                    <a:pt x="20399" y="1"/>
                  </a:moveTo>
                  <a:cubicBezTo>
                    <a:pt x="11341" y="1"/>
                    <a:pt x="3317" y="6531"/>
                    <a:pt x="1735" y="15787"/>
                  </a:cubicBezTo>
                  <a:cubicBezTo>
                    <a:pt x="0" y="26094"/>
                    <a:pt x="6938" y="35902"/>
                    <a:pt x="17246" y="37669"/>
                  </a:cubicBezTo>
                  <a:cubicBezTo>
                    <a:pt x="18327" y="37854"/>
                    <a:pt x="19401" y="37944"/>
                    <a:pt x="20461" y="37944"/>
                  </a:cubicBezTo>
                  <a:cubicBezTo>
                    <a:pt x="29542" y="37944"/>
                    <a:pt x="37545" y="31388"/>
                    <a:pt x="39128" y="22158"/>
                  </a:cubicBezTo>
                  <a:cubicBezTo>
                    <a:pt x="40896" y="11818"/>
                    <a:pt x="33958" y="2044"/>
                    <a:pt x="23617" y="276"/>
                  </a:cubicBezTo>
                  <a:cubicBezTo>
                    <a:pt x="22536" y="91"/>
                    <a:pt x="21460" y="1"/>
                    <a:pt x="20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1399" y="868196"/>
              <a:ext cx="723933" cy="698193"/>
            </a:xfrm>
            <a:custGeom>
              <a:avLst/>
              <a:gdLst/>
              <a:ahLst/>
              <a:cxnLst/>
              <a:rect l="l" t="t" r="r" b="b"/>
              <a:pathLst>
                <a:path w="37828" h="36483" extrusionOk="0">
                  <a:moveTo>
                    <a:pt x="18891" y="0"/>
                  </a:moveTo>
                  <a:cubicBezTo>
                    <a:pt x="9374" y="0"/>
                    <a:pt x="1371" y="7348"/>
                    <a:pt x="701" y="16957"/>
                  </a:cubicBezTo>
                  <a:cubicBezTo>
                    <a:pt x="1" y="27031"/>
                    <a:pt x="7573" y="35737"/>
                    <a:pt x="17613" y="36438"/>
                  </a:cubicBezTo>
                  <a:cubicBezTo>
                    <a:pt x="18046" y="36468"/>
                    <a:pt x="18477" y="36483"/>
                    <a:pt x="18904" y="36483"/>
                  </a:cubicBezTo>
                  <a:cubicBezTo>
                    <a:pt x="28421" y="36483"/>
                    <a:pt x="36423" y="29135"/>
                    <a:pt x="37094" y="19526"/>
                  </a:cubicBezTo>
                  <a:cubicBezTo>
                    <a:pt x="37828" y="9452"/>
                    <a:pt x="30222" y="746"/>
                    <a:pt x="20182" y="45"/>
                  </a:cubicBezTo>
                  <a:cubicBezTo>
                    <a:pt x="19749" y="15"/>
                    <a:pt x="19318" y="0"/>
                    <a:pt x="188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876104" y="981803"/>
              <a:ext cx="338351" cy="451186"/>
            </a:xfrm>
            <a:custGeom>
              <a:avLst/>
              <a:gdLst/>
              <a:ahLst/>
              <a:cxnLst/>
              <a:rect l="l" t="t" r="r" b="b"/>
              <a:pathLst>
                <a:path w="17680" h="23576" extrusionOk="0">
                  <a:moveTo>
                    <a:pt x="6542" y="1"/>
                  </a:moveTo>
                  <a:cubicBezTo>
                    <a:pt x="6420" y="1"/>
                    <a:pt x="6296" y="16"/>
                    <a:pt x="6172" y="47"/>
                  </a:cubicBezTo>
                  <a:cubicBezTo>
                    <a:pt x="5738" y="113"/>
                    <a:pt x="5371" y="380"/>
                    <a:pt x="5171" y="747"/>
                  </a:cubicBezTo>
                  <a:cubicBezTo>
                    <a:pt x="4938" y="1081"/>
                    <a:pt x="4871" y="1481"/>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636" y="18994"/>
                    <a:pt x="2869" y="19360"/>
                    <a:pt x="3236" y="19561"/>
                  </a:cubicBezTo>
                  <a:cubicBezTo>
                    <a:pt x="3470" y="19724"/>
                    <a:pt x="3736" y="19806"/>
                    <a:pt x="4012" y="19806"/>
                  </a:cubicBezTo>
                  <a:cubicBezTo>
                    <a:pt x="4130" y="19806"/>
                    <a:pt x="4250" y="19791"/>
                    <a:pt x="4370" y="19761"/>
                  </a:cubicBezTo>
                  <a:lnTo>
                    <a:pt x="8874" y="18727"/>
                  </a:lnTo>
                  <a:lnTo>
                    <a:pt x="9708" y="22396"/>
                  </a:lnTo>
                  <a:cubicBezTo>
                    <a:pt x="9774" y="22763"/>
                    <a:pt x="10041" y="23130"/>
                    <a:pt x="10375" y="23330"/>
                  </a:cubicBezTo>
                  <a:cubicBezTo>
                    <a:pt x="10632" y="23493"/>
                    <a:pt x="10905" y="23575"/>
                    <a:pt x="11194" y="23575"/>
                  </a:cubicBezTo>
                  <a:cubicBezTo>
                    <a:pt x="11318" y="23575"/>
                    <a:pt x="11445" y="2356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712" y="9086"/>
                  </a:cubicBezTo>
                  <a:cubicBezTo>
                    <a:pt x="15455" y="8923"/>
                    <a:pt x="15165" y="8841"/>
                    <a:pt x="14878" y="8841"/>
                  </a:cubicBezTo>
                  <a:cubicBezTo>
                    <a:pt x="14754" y="8841"/>
                    <a:pt x="14631" y="8856"/>
                    <a:pt x="14511" y="8886"/>
                  </a:cubicBezTo>
                  <a:lnTo>
                    <a:pt x="4070" y="11321"/>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876104" y="981803"/>
              <a:ext cx="338351" cy="451186"/>
            </a:xfrm>
            <a:custGeom>
              <a:avLst/>
              <a:gdLst/>
              <a:ahLst/>
              <a:cxnLst/>
              <a:rect l="l" t="t" r="r" b="b"/>
              <a:pathLst>
                <a:path w="17680" h="23576" extrusionOk="0">
                  <a:moveTo>
                    <a:pt x="6542" y="1"/>
                  </a:moveTo>
                  <a:cubicBezTo>
                    <a:pt x="6420" y="1"/>
                    <a:pt x="6296" y="16"/>
                    <a:pt x="6172" y="47"/>
                  </a:cubicBezTo>
                  <a:cubicBezTo>
                    <a:pt x="5738" y="113"/>
                    <a:pt x="5371" y="380"/>
                    <a:pt x="5171" y="747"/>
                  </a:cubicBezTo>
                  <a:cubicBezTo>
                    <a:pt x="4938" y="1081"/>
                    <a:pt x="4871" y="1481"/>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636" y="18994"/>
                    <a:pt x="2869" y="19360"/>
                    <a:pt x="3236" y="19561"/>
                  </a:cubicBezTo>
                  <a:cubicBezTo>
                    <a:pt x="3470" y="19724"/>
                    <a:pt x="3736" y="19806"/>
                    <a:pt x="4012" y="19806"/>
                  </a:cubicBezTo>
                  <a:cubicBezTo>
                    <a:pt x="4130" y="19806"/>
                    <a:pt x="4250" y="19791"/>
                    <a:pt x="4370" y="19761"/>
                  </a:cubicBezTo>
                  <a:lnTo>
                    <a:pt x="8874" y="18727"/>
                  </a:lnTo>
                  <a:lnTo>
                    <a:pt x="9708" y="22396"/>
                  </a:lnTo>
                  <a:cubicBezTo>
                    <a:pt x="9774" y="22763"/>
                    <a:pt x="10041" y="23130"/>
                    <a:pt x="10375" y="23330"/>
                  </a:cubicBezTo>
                  <a:cubicBezTo>
                    <a:pt x="10632" y="23493"/>
                    <a:pt x="10905" y="23575"/>
                    <a:pt x="11194" y="23575"/>
                  </a:cubicBezTo>
                  <a:cubicBezTo>
                    <a:pt x="11318" y="23575"/>
                    <a:pt x="11445" y="2356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712" y="9086"/>
                  </a:cubicBezTo>
                  <a:cubicBezTo>
                    <a:pt x="15455" y="8923"/>
                    <a:pt x="15165" y="8841"/>
                    <a:pt x="14878" y="8841"/>
                  </a:cubicBezTo>
                  <a:cubicBezTo>
                    <a:pt x="14754" y="8841"/>
                    <a:pt x="14631" y="8856"/>
                    <a:pt x="14511" y="8886"/>
                  </a:cubicBezTo>
                  <a:lnTo>
                    <a:pt x="4070" y="11321"/>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1400229" y="367072"/>
              <a:ext cx="676070" cy="603023"/>
            </a:xfrm>
            <a:custGeom>
              <a:avLst/>
              <a:gdLst/>
              <a:ahLst/>
              <a:cxnLst/>
              <a:rect l="l" t="t" r="r" b="b"/>
              <a:pathLst>
                <a:path w="35327" h="31510" extrusionOk="0">
                  <a:moveTo>
                    <a:pt x="17676" y="0"/>
                  </a:moveTo>
                  <a:cubicBezTo>
                    <a:pt x="13195" y="0"/>
                    <a:pt x="8749" y="1897"/>
                    <a:pt x="5638" y="5581"/>
                  </a:cubicBezTo>
                  <a:cubicBezTo>
                    <a:pt x="1" y="12219"/>
                    <a:pt x="835" y="22160"/>
                    <a:pt x="7506" y="27797"/>
                  </a:cubicBezTo>
                  <a:cubicBezTo>
                    <a:pt x="10460" y="30291"/>
                    <a:pt x="14068" y="31509"/>
                    <a:pt x="17656" y="31509"/>
                  </a:cubicBezTo>
                  <a:cubicBezTo>
                    <a:pt x="22132" y="31509"/>
                    <a:pt x="26578" y="29613"/>
                    <a:pt x="29689" y="25929"/>
                  </a:cubicBezTo>
                  <a:cubicBezTo>
                    <a:pt x="35326" y="19291"/>
                    <a:pt x="34492" y="9350"/>
                    <a:pt x="27854" y="3713"/>
                  </a:cubicBezTo>
                  <a:cubicBezTo>
                    <a:pt x="24885" y="1219"/>
                    <a:pt x="21270" y="0"/>
                    <a:pt x="17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1453855" y="415033"/>
              <a:ext cx="568824" cy="506474"/>
            </a:xfrm>
            <a:custGeom>
              <a:avLst/>
              <a:gdLst/>
              <a:ahLst/>
              <a:cxnLst/>
              <a:rect l="l" t="t" r="r" b="b"/>
              <a:pathLst>
                <a:path w="29723" h="26465" extrusionOk="0">
                  <a:moveTo>
                    <a:pt x="14875" y="0"/>
                  </a:moveTo>
                  <a:cubicBezTo>
                    <a:pt x="11063" y="0"/>
                    <a:pt x="7277" y="1641"/>
                    <a:pt x="4671" y="4810"/>
                  </a:cubicBezTo>
                  <a:cubicBezTo>
                    <a:pt x="1" y="10447"/>
                    <a:pt x="801" y="18786"/>
                    <a:pt x="6439" y="23423"/>
                  </a:cubicBezTo>
                  <a:cubicBezTo>
                    <a:pt x="8908" y="25468"/>
                    <a:pt x="11895" y="26464"/>
                    <a:pt x="14862" y="26464"/>
                  </a:cubicBezTo>
                  <a:cubicBezTo>
                    <a:pt x="18670" y="26464"/>
                    <a:pt x="22446" y="24823"/>
                    <a:pt x="25052" y="21655"/>
                  </a:cubicBezTo>
                  <a:cubicBezTo>
                    <a:pt x="29722" y="16051"/>
                    <a:pt x="28922" y="7678"/>
                    <a:pt x="23284" y="3042"/>
                  </a:cubicBezTo>
                  <a:cubicBezTo>
                    <a:pt x="20830" y="996"/>
                    <a:pt x="17845" y="0"/>
                    <a:pt x="148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1473013" y="441655"/>
              <a:ext cx="549667" cy="486418"/>
            </a:xfrm>
            <a:custGeom>
              <a:avLst/>
              <a:gdLst/>
              <a:ahLst/>
              <a:cxnLst/>
              <a:rect l="l" t="t" r="r" b="b"/>
              <a:pathLst>
                <a:path w="28722" h="25417" extrusionOk="0">
                  <a:moveTo>
                    <a:pt x="14375" y="0"/>
                  </a:moveTo>
                  <a:cubicBezTo>
                    <a:pt x="10554" y="0"/>
                    <a:pt x="6775" y="1718"/>
                    <a:pt x="4270" y="4986"/>
                  </a:cubicBezTo>
                  <a:cubicBezTo>
                    <a:pt x="1" y="10557"/>
                    <a:pt x="1068" y="18529"/>
                    <a:pt x="6639" y="22799"/>
                  </a:cubicBezTo>
                  <a:cubicBezTo>
                    <a:pt x="8955" y="24564"/>
                    <a:pt x="11676" y="25417"/>
                    <a:pt x="14371" y="25417"/>
                  </a:cubicBezTo>
                  <a:cubicBezTo>
                    <a:pt x="18195" y="25417"/>
                    <a:pt x="21966" y="23699"/>
                    <a:pt x="24451" y="20431"/>
                  </a:cubicBezTo>
                  <a:cubicBezTo>
                    <a:pt x="28721" y="14827"/>
                    <a:pt x="27654" y="6854"/>
                    <a:pt x="22083" y="2618"/>
                  </a:cubicBezTo>
                  <a:cubicBezTo>
                    <a:pt x="19780" y="853"/>
                    <a:pt x="17067" y="0"/>
                    <a:pt x="14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1619843" y="511760"/>
              <a:ext cx="236865" cy="313109"/>
            </a:xfrm>
            <a:custGeom>
              <a:avLst/>
              <a:gdLst/>
              <a:ahLst/>
              <a:cxnLst/>
              <a:rect l="l" t="t" r="r" b="b"/>
              <a:pathLst>
                <a:path w="12377" h="16361" extrusionOk="0">
                  <a:moveTo>
                    <a:pt x="7907" y="1"/>
                  </a:moveTo>
                  <a:cubicBezTo>
                    <a:pt x="7432" y="1"/>
                    <a:pt x="7014" y="335"/>
                    <a:pt x="6906" y="823"/>
                  </a:cubicBezTo>
                  <a:lnTo>
                    <a:pt x="6272" y="3325"/>
                  </a:lnTo>
                  <a:lnTo>
                    <a:pt x="3170" y="2558"/>
                  </a:lnTo>
                  <a:cubicBezTo>
                    <a:pt x="3076" y="2530"/>
                    <a:pt x="2982" y="2517"/>
                    <a:pt x="2889" y="2517"/>
                  </a:cubicBezTo>
                  <a:cubicBezTo>
                    <a:pt x="2417" y="2517"/>
                    <a:pt x="1980" y="2851"/>
                    <a:pt x="1869" y="3325"/>
                  </a:cubicBezTo>
                  <a:lnTo>
                    <a:pt x="1001" y="6894"/>
                  </a:lnTo>
                  <a:cubicBezTo>
                    <a:pt x="901" y="7161"/>
                    <a:pt x="935" y="7461"/>
                    <a:pt x="1102" y="7695"/>
                  </a:cubicBezTo>
                  <a:cubicBezTo>
                    <a:pt x="1235" y="7928"/>
                    <a:pt x="1468" y="8095"/>
                    <a:pt x="1769" y="8162"/>
                  </a:cubicBezTo>
                  <a:lnTo>
                    <a:pt x="9041" y="9996"/>
                  </a:lnTo>
                  <a:lnTo>
                    <a:pt x="8640" y="11464"/>
                  </a:lnTo>
                  <a:lnTo>
                    <a:pt x="1368" y="9663"/>
                  </a:lnTo>
                  <a:cubicBezTo>
                    <a:pt x="1279" y="9629"/>
                    <a:pt x="1187" y="9614"/>
                    <a:pt x="1094" y="9614"/>
                  </a:cubicBezTo>
                  <a:cubicBezTo>
                    <a:pt x="909" y="9614"/>
                    <a:pt x="723" y="9674"/>
                    <a:pt x="568" y="9763"/>
                  </a:cubicBezTo>
                  <a:cubicBezTo>
                    <a:pt x="301" y="9896"/>
                    <a:pt x="134" y="10163"/>
                    <a:pt x="67" y="10430"/>
                  </a:cubicBezTo>
                  <a:cubicBezTo>
                    <a:pt x="1" y="10697"/>
                    <a:pt x="34" y="10997"/>
                    <a:pt x="201" y="11230"/>
                  </a:cubicBezTo>
                  <a:cubicBezTo>
                    <a:pt x="334" y="11464"/>
                    <a:pt x="568" y="11664"/>
                    <a:pt x="835" y="11731"/>
                  </a:cubicBezTo>
                  <a:lnTo>
                    <a:pt x="3970" y="12465"/>
                  </a:lnTo>
                  <a:lnTo>
                    <a:pt x="3336" y="15033"/>
                  </a:lnTo>
                  <a:cubicBezTo>
                    <a:pt x="3270" y="15300"/>
                    <a:pt x="3303" y="15600"/>
                    <a:pt x="3470" y="15834"/>
                  </a:cubicBezTo>
                  <a:cubicBezTo>
                    <a:pt x="3603" y="16067"/>
                    <a:pt x="3837" y="16267"/>
                    <a:pt x="4137" y="16334"/>
                  </a:cubicBezTo>
                  <a:cubicBezTo>
                    <a:pt x="4209" y="16352"/>
                    <a:pt x="4282" y="16360"/>
                    <a:pt x="4357" y="16360"/>
                  </a:cubicBezTo>
                  <a:cubicBezTo>
                    <a:pt x="4560" y="16360"/>
                    <a:pt x="4767" y="16298"/>
                    <a:pt x="4938" y="16201"/>
                  </a:cubicBezTo>
                  <a:cubicBezTo>
                    <a:pt x="5171" y="16067"/>
                    <a:pt x="5371" y="15834"/>
                    <a:pt x="5438" y="15534"/>
                  </a:cubicBezTo>
                  <a:lnTo>
                    <a:pt x="6072" y="13032"/>
                  </a:lnTo>
                  <a:lnTo>
                    <a:pt x="9174" y="13832"/>
                  </a:lnTo>
                  <a:cubicBezTo>
                    <a:pt x="9269" y="13853"/>
                    <a:pt x="9364" y="13865"/>
                    <a:pt x="9457" y="13865"/>
                  </a:cubicBezTo>
                  <a:cubicBezTo>
                    <a:pt x="9658" y="13865"/>
                    <a:pt x="9848" y="13813"/>
                    <a:pt x="10008" y="13699"/>
                  </a:cubicBezTo>
                  <a:cubicBezTo>
                    <a:pt x="10275" y="13565"/>
                    <a:pt x="10442" y="13332"/>
                    <a:pt x="10508" y="13065"/>
                  </a:cubicBezTo>
                  <a:lnTo>
                    <a:pt x="11409" y="9496"/>
                  </a:lnTo>
                  <a:cubicBezTo>
                    <a:pt x="11476" y="9196"/>
                    <a:pt x="11409" y="8929"/>
                    <a:pt x="11242" y="8662"/>
                  </a:cubicBezTo>
                  <a:cubicBezTo>
                    <a:pt x="11109" y="8428"/>
                    <a:pt x="10875" y="8262"/>
                    <a:pt x="10575" y="8195"/>
                  </a:cubicBezTo>
                  <a:lnTo>
                    <a:pt x="3303" y="6360"/>
                  </a:lnTo>
                  <a:lnTo>
                    <a:pt x="3670" y="4893"/>
                  </a:lnTo>
                  <a:lnTo>
                    <a:pt x="10975" y="6727"/>
                  </a:lnTo>
                  <a:cubicBezTo>
                    <a:pt x="11056" y="6745"/>
                    <a:pt x="11136" y="6753"/>
                    <a:pt x="11215" y="6753"/>
                  </a:cubicBezTo>
                  <a:cubicBezTo>
                    <a:pt x="11432" y="6753"/>
                    <a:pt x="11638" y="6691"/>
                    <a:pt x="11809" y="6594"/>
                  </a:cubicBezTo>
                  <a:cubicBezTo>
                    <a:pt x="12076" y="6427"/>
                    <a:pt x="12243" y="6193"/>
                    <a:pt x="12310" y="5927"/>
                  </a:cubicBezTo>
                  <a:cubicBezTo>
                    <a:pt x="12376" y="5660"/>
                    <a:pt x="12343" y="5360"/>
                    <a:pt x="12176" y="5126"/>
                  </a:cubicBezTo>
                  <a:cubicBezTo>
                    <a:pt x="12043" y="4859"/>
                    <a:pt x="11809" y="4692"/>
                    <a:pt x="11509" y="4626"/>
                  </a:cubicBezTo>
                  <a:lnTo>
                    <a:pt x="8340" y="3825"/>
                  </a:lnTo>
                  <a:lnTo>
                    <a:pt x="8974" y="1323"/>
                  </a:lnTo>
                  <a:cubicBezTo>
                    <a:pt x="9074" y="1056"/>
                    <a:pt x="9007" y="756"/>
                    <a:pt x="8874" y="523"/>
                  </a:cubicBezTo>
                  <a:cubicBezTo>
                    <a:pt x="8740" y="289"/>
                    <a:pt x="8507" y="89"/>
                    <a:pt x="8240" y="56"/>
                  </a:cubicBezTo>
                  <a:cubicBezTo>
                    <a:pt x="8128" y="18"/>
                    <a:pt x="8016" y="1"/>
                    <a:pt x="790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a:off x="1619843" y="511760"/>
              <a:ext cx="236865" cy="313109"/>
            </a:xfrm>
            <a:custGeom>
              <a:avLst/>
              <a:gdLst/>
              <a:ahLst/>
              <a:cxnLst/>
              <a:rect l="l" t="t" r="r" b="b"/>
              <a:pathLst>
                <a:path w="12377" h="16361" extrusionOk="0">
                  <a:moveTo>
                    <a:pt x="7907" y="1"/>
                  </a:moveTo>
                  <a:cubicBezTo>
                    <a:pt x="7432" y="1"/>
                    <a:pt x="7014" y="335"/>
                    <a:pt x="6906" y="823"/>
                  </a:cubicBezTo>
                  <a:lnTo>
                    <a:pt x="6272" y="3325"/>
                  </a:lnTo>
                  <a:lnTo>
                    <a:pt x="3170" y="2558"/>
                  </a:lnTo>
                  <a:cubicBezTo>
                    <a:pt x="3076" y="2530"/>
                    <a:pt x="2982" y="2517"/>
                    <a:pt x="2889" y="2517"/>
                  </a:cubicBezTo>
                  <a:cubicBezTo>
                    <a:pt x="2417" y="2517"/>
                    <a:pt x="1980" y="2851"/>
                    <a:pt x="1869" y="3325"/>
                  </a:cubicBezTo>
                  <a:lnTo>
                    <a:pt x="1001" y="6894"/>
                  </a:lnTo>
                  <a:cubicBezTo>
                    <a:pt x="901" y="7161"/>
                    <a:pt x="935" y="7461"/>
                    <a:pt x="1102" y="7695"/>
                  </a:cubicBezTo>
                  <a:cubicBezTo>
                    <a:pt x="1235" y="7928"/>
                    <a:pt x="1468" y="8095"/>
                    <a:pt x="1769" y="8162"/>
                  </a:cubicBezTo>
                  <a:lnTo>
                    <a:pt x="9041" y="9996"/>
                  </a:lnTo>
                  <a:lnTo>
                    <a:pt x="8640" y="11464"/>
                  </a:lnTo>
                  <a:lnTo>
                    <a:pt x="1368" y="9663"/>
                  </a:lnTo>
                  <a:cubicBezTo>
                    <a:pt x="1279" y="9629"/>
                    <a:pt x="1187" y="9614"/>
                    <a:pt x="1094" y="9614"/>
                  </a:cubicBezTo>
                  <a:cubicBezTo>
                    <a:pt x="909" y="9614"/>
                    <a:pt x="723" y="9674"/>
                    <a:pt x="568" y="9763"/>
                  </a:cubicBezTo>
                  <a:cubicBezTo>
                    <a:pt x="301" y="9896"/>
                    <a:pt x="134" y="10163"/>
                    <a:pt x="67" y="10430"/>
                  </a:cubicBezTo>
                  <a:cubicBezTo>
                    <a:pt x="1" y="10697"/>
                    <a:pt x="34" y="10997"/>
                    <a:pt x="201" y="11230"/>
                  </a:cubicBezTo>
                  <a:cubicBezTo>
                    <a:pt x="334" y="11464"/>
                    <a:pt x="568" y="11664"/>
                    <a:pt x="835" y="11731"/>
                  </a:cubicBezTo>
                  <a:lnTo>
                    <a:pt x="3970" y="12465"/>
                  </a:lnTo>
                  <a:lnTo>
                    <a:pt x="3336" y="15033"/>
                  </a:lnTo>
                  <a:cubicBezTo>
                    <a:pt x="3270" y="15300"/>
                    <a:pt x="3303" y="15600"/>
                    <a:pt x="3470" y="15834"/>
                  </a:cubicBezTo>
                  <a:cubicBezTo>
                    <a:pt x="3603" y="16067"/>
                    <a:pt x="3837" y="16267"/>
                    <a:pt x="4137" y="16334"/>
                  </a:cubicBezTo>
                  <a:cubicBezTo>
                    <a:pt x="4209" y="16352"/>
                    <a:pt x="4282" y="16360"/>
                    <a:pt x="4357" y="16360"/>
                  </a:cubicBezTo>
                  <a:cubicBezTo>
                    <a:pt x="4560" y="16360"/>
                    <a:pt x="4767" y="16298"/>
                    <a:pt x="4938" y="16201"/>
                  </a:cubicBezTo>
                  <a:cubicBezTo>
                    <a:pt x="5171" y="16067"/>
                    <a:pt x="5371" y="15834"/>
                    <a:pt x="5438" y="15534"/>
                  </a:cubicBezTo>
                  <a:lnTo>
                    <a:pt x="6072" y="13032"/>
                  </a:lnTo>
                  <a:lnTo>
                    <a:pt x="9174" y="13832"/>
                  </a:lnTo>
                  <a:cubicBezTo>
                    <a:pt x="9269" y="13853"/>
                    <a:pt x="9364" y="13865"/>
                    <a:pt x="9457" y="13865"/>
                  </a:cubicBezTo>
                  <a:cubicBezTo>
                    <a:pt x="9658" y="13865"/>
                    <a:pt x="9848" y="13813"/>
                    <a:pt x="10008" y="13699"/>
                  </a:cubicBezTo>
                  <a:cubicBezTo>
                    <a:pt x="10275" y="13565"/>
                    <a:pt x="10442" y="13332"/>
                    <a:pt x="10508" y="13065"/>
                  </a:cubicBezTo>
                  <a:lnTo>
                    <a:pt x="11409" y="9496"/>
                  </a:lnTo>
                  <a:cubicBezTo>
                    <a:pt x="11476" y="9196"/>
                    <a:pt x="11409" y="8929"/>
                    <a:pt x="11242" y="8662"/>
                  </a:cubicBezTo>
                  <a:cubicBezTo>
                    <a:pt x="11109" y="8428"/>
                    <a:pt x="10875" y="8262"/>
                    <a:pt x="10575" y="8195"/>
                  </a:cubicBezTo>
                  <a:lnTo>
                    <a:pt x="3303" y="6360"/>
                  </a:lnTo>
                  <a:lnTo>
                    <a:pt x="3670" y="4893"/>
                  </a:lnTo>
                  <a:lnTo>
                    <a:pt x="10975" y="6727"/>
                  </a:lnTo>
                  <a:cubicBezTo>
                    <a:pt x="11056" y="6745"/>
                    <a:pt x="11136" y="6753"/>
                    <a:pt x="11215" y="6753"/>
                  </a:cubicBezTo>
                  <a:cubicBezTo>
                    <a:pt x="11432" y="6753"/>
                    <a:pt x="11638" y="6691"/>
                    <a:pt x="11809" y="6594"/>
                  </a:cubicBezTo>
                  <a:cubicBezTo>
                    <a:pt x="12076" y="6427"/>
                    <a:pt x="12243" y="6193"/>
                    <a:pt x="12310" y="5927"/>
                  </a:cubicBezTo>
                  <a:cubicBezTo>
                    <a:pt x="12376" y="5660"/>
                    <a:pt x="12343" y="5360"/>
                    <a:pt x="12176" y="5126"/>
                  </a:cubicBezTo>
                  <a:cubicBezTo>
                    <a:pt x="12043" y="4859"/>
                    <a:pt x="11809" y="4692"/>
                    <a:pt x="11509" y="4626"/>
                  </a:cubicBezTo>
                  <a:lnTo>
                    <a:pt x="8340" y="3825"/>
                  </a:lnTo>
                  <a:lnTo>
                    <a:pt x="8974" y="1323"/>
                  </a:lnTo>
                  <a:cubicBezTo>
                    <a:pt x="9074" y="1056"/>
                    <a:pt x="9007" y="756"/>
                    <a:pt x="8874" y="523"/>
                  </a:cubicBezTo>
                  <a:cubicBezTo>
                    <a:pt x="8740" y="289"/>
                    <a:pt x="8507" y="89"/>
                    <a:pt x="8240" y="56"/>
                  </a:cubicBezTo>
                  <a:cubicBezTo>
                    <a:pt x="8128" y="18"/>
                    <a:pt x="8016" y="1"/>
                    <a:pt x="7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1023585" y="1242527"/>
              <a:ext cx="2301992" cy="1446565"/>
            </a:xfrm>
            <a:custGeom>
              <a:avLst/>
              <a:gdLst/>
              <a:ahLst/>
              <a:cxnLst/>
              <a:rect l="l" t="t" r="r" b="b"/>
              <a:pathLst>
                <a:path w="120287" h="75588" extrusionOk="0">
                  <a:moveTo>
                    <a:pt x="6271" y="0"/>
                  </a:moveTo>
                  <a:cubicBezTo>
                    <a:pt x="2802" y="0"/>
                    <a:pt x="0" y="2769"/>
                    <a:pt x="0" y="6271"/>
                  </a:cubicBezTo>
                  <a:lnTo>
                    <a:pt x="0" y="69316"/>
                  </a:lnTo>
                  <a:cubicBezTo>
                    <a:pt x="0" y="72785"/>
                    <a:pt x="2802" y="75588"/>
                    <a:pt x="6271" y="75588"/>
                  </a:cubicBezTo>
                  <a:lnTo>
                    <a:pt x="114015" y="75588"/>
                  </a:lnTo>
                  <a:cubicBezTo>
                    <a:pt x="117484" y="75588"/>
                    <a:pt x="120286" y="72785"/>
                    <a:pt x="120286" y="69316"/>
                  </a:cubicBezTo>
                  <a:lnTo>
                    <a:pt x="120286" y="6271"/>
                  </a:lnTo>
                  <a:cubicBezTo>
                    <a:pt x="120286" y="2769"/>
                    <a:pt x="117484" y="0"/>
                    <a:pt x="1140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627132" y="2618283"/>
              <a:ext cx="3094840" cy="180677"/>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a:off x="2804091" y="1448094"/>
              <a:ext cx="298143" cy="298124"/>
            </a:xfrm>
            <a:custGeom>
              <a:avLst/>
              <a:gdLst/>
              <a:ahLst/>
              <a:cxnLst/>
              <a:rect l="l" t="t" r="r" b="b"/>
              <a:pathLst>
                <a:path w="15579" h="15578" extrusionOk="0">
                  <a:moveTo>
                    <a:pt x="7772" y="0"/>
                  </a:moveTo>
                  <a:cubicBezTo>
                    <a:pt x="3469" y="0"/>
                    <a:pt x="0" y="3503"/>
                    <a:pt x="0" y="7806"/>
                  </a:cubicBezTo>
                  <a:cubicBezTo>
                    <a:pt x="0" y="12075"/>
                    <a:pt x="3469" y="15578"/>
                    <a:pt x="7772" y="15578"/>
                  </a:cubicBezTo>
                  <a:cubicBezTo>
                    <a:pt x="12076" y="15578"/>
                    <a:pt x="15578" y="12075"/>
                    <a:pt x="15578" y="7806"/>
                  </a:cubicBezTo>
                  <a:cubicBezTo>
                    <a:pt x="15578" y="3503"/>
                    <a:pt x="12076" y="0"/>
                    <a:pt x="7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5"/>
            <p:cNvSpPr/>
            <p:nvPr/>
          </p:nvSpPr>
          <p:spPr>
            <a:xfrm>
              <a:off x="2611922" y="1448094"/>
              <a:ext cx="298143" cy="298124"/>
            </a:xfrm>
            <a:custGeom>
              <a:avLst/>
              <a:gdLst/>
              <a:ahLst/>
              <a:cxnLst/>
              <a:rect l="l" t="t" r="r" b="b"/>
              <a:pathLst>
                <a:path w="15579" h="15578" extrusionOk="0">
                  <a:moveTo>
                    <a:pt x="7773" y="0"/>
                  </a:moveTo>
                  <a:cubicBezTo>
                    <a:pt x="3470" y="0"/>
                    <a:pt x="1" y="3503"/>
                    <a:pt x="1" y="7806"/>
                  </a:cubicBezTo>
                  <a:cubicBezTo>
                    <a:pt x="1" y="12075"/>
                    <a:pt x="3470" y="15578"/>
                    <a:pt x="7773" y="15578"/>
                  </a:cubicBezTo>
                  <a:cubicBezTo>
                    <a:pt x="12076" y="15578"/>
                    <a:pt x="15579" y="12075"/>
                    <a:pt x="15579" y="7806"/>
                  </a:cubicBezTo>
                  <a:cubicBezTo>
                    <a:pt x="15579" y="3503"/>
                    <a:pt x="12076" y="0"/>
                    <a:pt x="7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247026" y="1746216"/>
              <a:ext cx="458362" cy="335174"/>
            </a:xfrm>
            <a:custGeom>
              <a:avLst/>
              <a:gdLst/>
              <a:ahLst/>
              <a:cxnLst/>
              <a:rect l="l" t="t" r="r" b="b"/>
              <a:pathLst>
                <a:path w="23951" h="17514" extrusionOk="0">
                  <a:moveTo>
                    <a:pt x="2702" y="1"/>
                  </a:moveTo>
                  <a:cubicBezTo>
                    <a:pt x="1234" y="1"/>
                    <a:pt x="0" y="1202"/>
                    <a:pt x="0" y="2703"/>
                  </a:cubicBezTo>
                  <a:lnTo>
                    <a:pt x="0" y="14812"/>
                  </a:lnTo>
                  <a:cubicBezTo>
                    <a:pt x="0" y="16313"/>
                    <a:pt x="1234" y="17513"/>
                    <a:pt x="2702" y="17513"/>
                  </a:cubicBezTo>
                  <a:lnTo>
                    <a:pt x="21249" y="17513"/>
                  </a:lnTo>
                  <a:cubicBezTo>
                    <a:pt x="22750" y="17513"/>
                    <a:pt x="23951" y="16313"/>
                    <a:pt x="23951" y="14812"/>
                  </a:cubicBezTo>
                  <a:lnTo>
                    <a:pt x="23951" y="2703"/>
                  </a:lnTo>
                  <a:cubicBezTo>
                    <a:pt x="23951" y="1202"/>
                    <a:pt x="22750" y="1"/>
                    <a:pt x="2124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247026" y="1746216"/>
              <a:ext cx="458362" cy="335174"/>
            </a:xfrm>
            <a:custGeom>
              <a:avLst/>
              <a:gdLst/>
              <a:ahLst/>
              <a:cxnLst/>
              <a:rect l="l" t="t" r="r" b="b"/>
              <a:pathLst>
                <a:path w="23951" h="17514" extrusionOk="0">
                  <a:moveTo>
                    <a:pt x="2702" y="1"/>
                  </a:moveTo>
                  <a:cubicBezTo>
                    <a:pt x="1234" y="1"/>
                    <a:pt x="0" y="1202"/>
                    <a:pt x="0" y="2703"/>
                  </a:cubicBezTo>
                  <a:lnTo>
                    <a:pt x="0" y="14812"/>
                  </a:lnTo>
                  <a:cubicBezTo>
                    <a:pt x="0" y="16313"/>
                    <a:pt x="1234" y="17513"/>
                    <a:pt x="2702" y="17513"/>
                  </a:cubicBezTo>
                  <a:lnTo>
                    <a:pt x="21249" y="17513"/>
                  </a:lnTo>
                  <a:cubicBezTo>
                    <a:pt x="22750" y="17513"/>
                    <a:pt x="23951" y="16313"/>
                    <a:pt x="23951" y="14812"/>
                  </a:cubicBezTo>
                  <a:lnTo>
                    <a:pt x="23951" y="2703"/>
                  </a:lnTo>
                  <a:cubicBezTo>
                    <a:pt x="23951" y="1202"/>
                    <a:pt x="22750" y="1"/>
                    <a:pt x="21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247026" y="1411693"/>
              <a:ext cx="688816" cy="72799"/>
            </a:xfrm>
            <a:custGeom>
              <a:avLst/>
              <a:gdLst/>
              <a:ahLst/>
              <a:cxnLst/>
              <a:rect l="l" t="t" r="r" b="b"/>
              <a:pathLst>
                <a:path w="35993" h="3804" extrusionOk="0">
                  <a:moveTo>
                    <a:pt x="1935" y="1"/>
                  </a:moveTo>
                  <a:cubicBezTo>
                    <a:pt x="867" y="1"/>
                    <a:pt x="0" y="835"/>
                    <a:pt x="0" y="1902"/>
                  </a:cubicBezTo>
                  <a:cubicBezTo>
                    <a:pt x="0" y="2970"/>
                    <a:pt x="867" y="3803"/>
                    <a:pt x="1935" y="3803"/>
                  </a:cubicBezTo>
                  <a:lnTo>
                    <a:pt x="34091" y="3803"/>
                  </a:lnTo>
                  <a:cubicBezTo>
                    <a:pt x="35159" y="3803"/>
                    <a:pt x="35993" y="2970"/>
                    <a:pt x="35993" y="1902"/>
                  </a:cubicBezTo>
                  <a:cubicBezTo>
                    <a:pt x="35993" y="835"/>
                    <a:pt x="35159" y="1"/>
                    <a:pt x="3409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1247026" y="1411693"/>
              <a:ext cx="688816" cy="72799"/>
            </a:xfrm>
            <a:custGeom>
              <a:avLst/>
              <a:gdLst/>
              <a:ahLst/>
              <a:cxnLst/>
              <a:rect l="l" t="t" r="r" b="b"/>
              <a:pathLst>
                <a:path w="35993" h="3804" extrusionOk="0">
                  <a:moveTo>
                    <a:pt x="1935" y="1"/>
                  </a:moveTo>
                  <a:cubicBezTo>
                    <a:pt x="867" y="1"/>
                    <a:pt x="0" y="835"/>
                    <a:pt x="0" y="1902"/>
                  </a:cubicBezTo>
                  <a:cubicBezTo>
                    <a:pt x="0" y="2970"/>
                    <a:pt x="867" y="3803"/>
                    <a:pt x="1935" y="3803"/>
                  </a:cubicBezTo>
                  <a:lnTo>
                    <a:pt x="34091" y="3803"/>
                  </a:lnTo>
                  <a:cubicBezTo>
                    <a:pt x="35159" y="3803"/>
                    <a:pt x="35993" y="2970"/>
                    <a:pt x="35993" y="1902"/>
                  </a:cubicBezTo>
                  <a:cubicBezTo>
                    <a:pt x="35993" y="835"/>
                    <a:pt x="35159" y="1"/>
                    <a:pt x="34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247026"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47" y="8240"/>
                    <a:pt x="20081" y="6972"/>
                    <a:pt x="20081" y="5438"/>
                  </a:cubicBezTo>
                  <a:lnTo>
                    <a:pt x="20081" y="2803"/>
                  </a:lnTo>
                  <a:cubicBezTo>
                    <a:pt x="20081" y="1268"/>
                    <a:pt x="18847" y="1"/>
                    <a:pt x="1727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1247026"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47" y="8240"/>
                    <a:pt x="20081" y="6972"/>
                    <a:pt x="20081" y="5438"/>
                  </a:cubicBezTo>
                  <a:lnTo>
                    <a:pt x="20081" y="2803"/>
                  </a:lnTo>
                  <a:cubicBezTo>
                    <a:pt x="20081" y="1268"/>
                    <a:pt x="18847" y="1"/>
                    <a:pt x="1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737315"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14" y="8240"/>
                    <a:pt x="20081" y="6972"/>
                    <a:pt x="20081" y="5438"/>
                  </a:cubicBezTo>
                  <a:lnTo>
                    <a:pt x="20081" y="2803"/>
                  </a:lnTo>
                  <a:cubicBezTo>
                    <a:pt x="20081" y="1268"/>
                    <a:pt x="18814" y="1"/>
                    <a:pt x="1727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1737315" y="2248010"/>
              <a:ext cx="384319" cy="157693"/>
            </a:xfrm>
            <a:custGeom>
              <a:avLst/>
              <a:gdLst/>
              <a:ahLst/>
              <a:cxnLst/>
              <a:rect l="l" t="t" r="r" b="b"/>
              <a:pathLst>
                <a:path w="20082" h="8240" extrusionOk="0">
                  <a:moveTo>
                    <a:pt x="2802" y="1"/>
                  </a:moveTo>
                  <a:cubicBezTo>
                    <a:pt x="1268" y="1"/>
                    <a:pt x="0" y="1268"/>
                    <a:pt x="0" y="2803"/>
                  </a:cubicBezTo>
                  <a:lnTo>
                    <a:pt x="0" y="5438"/>
                  </a:lnTo>
                  <a:cubicBezTo>
                    <a:pt x="0" y="6972"/>
                    <a:pt x="1268" y="8240"/>
                    <a:pt x="2802" y="8240"/>
                  </a:cubicBezTo>
                  <a:lnTo>
                    <a:pt x="17279" y="8240"/>
                  </a:lnTo>
                  <a:cubicBezTo>
                    <a:pt x="18814" y="8240"/>
                    <a:pt x="20081" y="6972"/>
                    <a:pt x="20081" y="5438"/>
                  </a:cubicBezTo>
                  <a:lnTo>
                    <a:pt x="20081" y="2803"/>
                  </a:lnTo>
                  <a:cubicBezTo>
                    <a:pt x="20081" y="1268"/>
                    <a:pt x="18814" y="1"/>
                    <a:pt x="17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2227603" y="2248010"/>
              <a:ext cx="384319" cy="157693"/>
            </a:xfrm>
            <a:custGeom>
              <a:avLst/>
              <a:gdLst/>
              <a:ahLst/>
              <a:cxnLst/>
              <a:rect l="l" t="t" r="r" b="b"/>
              <a:pathLst>
                <a:path w="20082" h="8240" extrusionOk="0">
                  <a:moveTo>
                    <a:pt x="2803" y="1"/>
                  </a:moveTo>
                  <a:cubicBezTo>
                    <a:pt x="1268" y="1"/>
                    <a:pt x="1" y="1268"/>
                    <a:pt x="1" y="2803"/>
                  </a:cubicBezTo>
                  <a:lnTo>
                    <a:pt x="1" y="5438"/>
                  </a:lnTo>
                  <a:cubicBezTo>
                    <a:pt x="1" y="6972"/>
                    <a:pt x="1268" y="8240"/>
                    <a:pt x="2803" y="8240"/>
                  </a:cubicBezTo>
                  <a:lnTo>
                    <a:pt x="17280" y="8240"/>
                  </a:lnTo>
                  <a:cubicBezTo>
                    <a:pt x="18814" y="8240"/>
                    <a:pt x="20082" y="6972"/>
                    <a:pt x="20082" y="5438"/>
                  </a:cubicBezTo>
                  <a:lnTo>
                    <a:pt x="20082" y="2803"/>
                  </a:lnTo>
                  <a:cubicBezTo>
                    <a:pt x="20082" y="1268"/>
                    <a:pt x="18814" y="1"/>
                    <a:pt x="1728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2227603" y="2248010"/>
              <a:ext cx="384319" cy="157693"/>
            </a:xfrm>
            <a:custGeom>
              <a:avLst/>
              <a:gdLst/>
              <a:ahLst/>
              <a:cxnLst/>
              <a:rect l="l" t="t" r="r" b="b"/>
              <a:pathLst>
                <a:path w="20082" h="8240" extrusionOk="0">
                  <a:moveTo>
                    <a:pt x="2803" y="1"/>
                  </a:moveTo>
                  <a:cubicBezTo>
                    <a:pt x="1268" y="1"/>
                    <a:pt x="1" y="1268"/>
                    <a:pt x="1" y="2803"/>
                  </a:cubicBezTo>
                  <a:lnTo>
                    <a:pt x="1" y="5438"/>
                  </a:lnTo>
                  <a:cubicBezTo>
                    <a:pt x="1" y="6972"/>
                    <a:pt x="1268" y="8240"/>
                    <a:pt x="2803" y="8240"/>
                  </a:cubicBezTo>
                  <a:lnTo>
                    <a:pt x="17280" y="8240"/>
                  </a:lnTo>
                  <a:cubicBezTo>
                    <a:pt x="18814" y="8240"/>
                    <a:pt x="20082" y="6972"/>
                    <a:pt x="20082" y="5438"/>
                  </a:cubicBezTo>
                  <a:lnTo>
                    <a:pt x="20082" y="2803"/>
                  </a:lnTo>
                  <a:cubicBezTo>
                    <a:pt x="20082" y="1268"/>
                    <a:pt x="18814" y="1"/>
                    <a:pt x="17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2717911" y="2248010"/>
              <a:ext cx="384319" cy="157693"/>
            </a:xfrm>
            <a:custGeom>
              <a:avLst/>
              <a:gdLst/>
              <a:ahLst/>
              <a:cxnLst/>
              <a:rect l="l" t="t" r="r" b="b"/>
              <a:pathLst>
                <a:path w="20082" h="8240" extrusionOk="0">
                  <a:moveTo>
                    <a:pt x="2802" y="1"/>
                  </a:moveTo>
                  <a:cubicBezTo>
                    <a:pt x="1234" y="1"/>
                    <a:pt x="0" y="1268"/>
                    <a:pt x="0" y="2803"/>
                  </a:cubicBezTo>
                  <a:lnTo>
                    <a:pt x="0" y="5438"/>
                  </a:lnTo>
                  <a:cubicBezTo>
                    <a:pt x="0" y="6972"/>
                    <a:pt x="1234" y="8240"/>
                    <a:pt x="2802" y="8240"/>
                  </a:cubicBezTo>
                  <a:lnTo>
                    <a:pt x="17246" y="8240"/>
                  </a:lnTo>
                  <a:cubicBezTo>
                    <a:pt x="18813" y="8240"/>
                    <a:pt x="20081" y="6972"/>
                    <a:pt x="20081" y="5438"/>
                  </a:cubicBezTo>
                  <a:lnTo>
                    <a:pt x="20081" y="2803"/>
                  </a:lnTo>
                  <a:cubicBezTo>
                    <a:pt x="20081" y="1268"/>
                    <a:pt x="18813" y="1"/>
                    <a:pt x="1724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2717911" y="2248010"/>
              <a:ext cx="384319" cy="157693"/>
            </a:xfrm>
            <a:custGeom>
              <a:avLst/>
              <a:gdLst/>
              <a:ahLst/>
              <a:cxnLst/>
              <a:rect l="l" t="t" r="r" b="b"/>
              <a:pathLst>
                <a:path w="20082" h="8240" extrusionOk="0">
                  <a:moveTo>
                    <a:pt x="2802" y="1"/>
                  </a:moveTo>
                  <a:cubicBezTo>
                    <a:pt x="1234" y="1"/>
                    <a:pt x="0" y="1268"/>
                    <a:pt x="0" y="2803"/>
                  </a:cubicBezTo>
                  <a:lnTo>
                    <a:pt x="0" y="5438"/>
                  </a:lnTo>
                  <a:cubicBezTo>
                    <a:pt x="0" y="6972"/>
                    <a:pt x="1234" y="8240"/>
                    <a:pt x="2802" y="8240"/>
                  </a:cubicBezTo>
                  <a:lnTo>
                    <a:pt x="17246" y="8240"/>
                  </a:lnTo>
                  <a:cubicBezTo>
                    <a:pt x="18813" y="8240"/>
                    <a:pt x="20081" y="6972"/>
                    <a:pt x="20081" y="5438"/>
                  </a:cubicBezTo>
                  <a:lnTo>
                    <a:pt x="20081" y="2803"/>
                  </a:lnTo>
                  <a:cubicBezTo>
                    <a:pt x="20081" y="1268"/>
                    <a:pt x="18813" y="1"/>
                    <a:pt x="17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2090342" y="687739"/>
              <a:ext cx="427742" cy="565628"/>
            </a:xfrm>
            <a:custGeom>
              <a:avLst/>
              <a:gdLst/>
              <a:ahLst/>
              <a:cxnLst/>
              <a:rect l="l" t="t" r="r" b="b"/>
              <a:pathLst>
                <a:path w="22351" h="29556" extrusionOk="0">
                  <a:moveTo>
                    <a:pt x="17914" y="1"/>
                  </a:moveTo>
                  <a:cubicBezTo>
                    <a:pt x="16913" y="2669"/>
                    <a:pt x="15879" y="5338"/>
                    <a:pt x="14778" y="7973"/>
                  </a:cubicBezTo>
                  <a:cubicBezTo>
                    <a:pt x="13711" y="10608"/>
                    <a:pt x="12577" y="13210"/>
                    <a:pt x="11309" y="15612"/>
                  </a:cubicBezTo>
                  <a:cubicBezTo>
                    <a:pt x="11142" y="15912"/>
                    <a:pt x="10975" y="16179"/>
                    <a:pt x="10809" y="16479"/>
                  </a:cubicBezTo>
                  <a:lnTo>
                    <a:pt x="10709" y="16679"/>
                  </a:lnTo>
                  <a:lnTo>
                    <a:pt x="10609" y="16846"/>
                  </a:lnTo>
                  <a:cubicBezTo>
                    <a:pt x="10542" y="16946"/>
                    <a:pt x="10475" y="17046"/>
                    <a:pt x="10375" y="17180"/>
                  </a:cubicBezTo>
                  <a:cubicBezTo>
                    <a:pt x="10008" y="17647"/>
                    <a:pt x="9541" y="18180"/>
                    <a:pt x="9074" y="18681"/>
                  </a:cubicBezTo>
                  <a:cubicBezTo>
                    <a:pt x="8140" y="19681"/>
                    <a:pt x="7139" y="20682"/>
                    <a:pt x="6139" y="21716"/>
                  </a:cubicBezTo>
                  <a:lnTo>
                    <a:pt x="1" y="27754"/>
                  </a:lnTo>
                  <a:lnTo>
                    <a:pt x="1469" y="29555"/>
                  </a:lnTo>
                  <a:cubicBezTo>
                    <a:pt x="3904" y="27921"/>
                    <a:pt x="6239" y="26219"/>
                    <a:pt x="8540" y="24385"/>
                  </a:cubicBezTo>
                  <a:cubicBezTo>
                    <a:pt x="9675" y="23451"/>
                    <a:pt x="10809" y="22517"/>
                    <a:pt x="11943" y="21516"/>
                  </a:cubicBezTo>
                  <a:cubicBezTo>
                    <a:pt x="12510" y="20982"/>
                    <a:pt x="13077" y="20415"/>
                    <a:pt x="13611" y="19848"/>
                  </a:cubicBezTo>
                  <a:cubicBezTo>
                    <a:pt x="13744" y="19681"/>
                    <a:pt x="13878" y="19515"/>
                    <a:pt x="14011" y="19314"/>
                  </a:cubicBezTo>
                  <a:lnTo>
                    <a:pt x="14244" y="19014"/>
                  </a:lnTo>
                  <a:lnTo>
                    <a:pt x="14411" y="18747"/>
                  </a:lnTo>
                  <a:cubicBezTo>
                    <a:pt x="14611" y="18447"/>
                    <a:pt x="14845" y="18114"/>
                    <a:pt x="15045" y="17780"/>
                  </a:cubicBezTo>
                  <a:cubicBezTo>
                    <a:pt x="16546" y="15212"/>
                    <a:pt x="17914" y="12543"/>
                    <a:pt x="19081" y="9808"/>
                  </a:cubicBezTo>
                  <a:cubicBezTo>
                    <a:pt x="20249" y="7106"/>
                    <a:pt x="21350" y="4404"/>
                    <a:pt x="22350" y="1602"/>
                  </a:cubicBezTo>
                  <a:lnTo>
                    <a:pt x="1791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2350185" y="638170"/>
              <a:ext cx="208120" cy="250682"/>
            </a:xfrm>
            <a:custGeom>
              <a:avLst/>
              <a:gdLst/>
              <a:ahLst/>
              <a:cxnLst/>
              <a:rect l="l" t="t" r="r" b="b"/>
              <a:pathLst>
                <a:path w="10875" h="13099" extrusionOk="0">
                  <a:moveTo>
                    <a:pt x="7066" y="0"/>
                  </a:moveTo>
                  <a:cubicBezTo>
                    <a:pt x="5695" y="0"/>
                    <a:pt x="4180" y="892"/>
                    <a:pt x="3203" y="2724"/>
                  </a:cubicBezTo>
                  <a:cubicBezTo>
                    <a:pt x="1968" y="5126"/>
                    <a:pt x="901" y="7594"/>
                    <a:pt x="0" y="10163"/>
                  </a:cubicBezTo>
                  <a:lnTo>
                    <a:pt x="5304" y="13098"/>
                  </a:lnTo>
                  <a:cubicBezTo>
                    <a:pt x="5304" y="13098"/>
                    <a:pt x="10875" y="4959"/>
                    <a:pt x="9941" y="2190"/>
                  </a:cubicBezTo>
                  <a:cubicBezTo>
                    <a:pt x="9447" y="742"/>
                    <a:pt x="8317" y="0"/>
                    <a:pt x="7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2395505" y="621347"/>
              <a:ext cx="407303" cy="529860"/>
            </a:xfrm>
            <a:custGeom>
              <a:avLst/>
              <a:gdLst/>
              <a:ahLst/>
              <a:cxnLst/>
              <a:rect l="l" t="t" r="r" b="b"/>
              <a:pathLst>
                <a:path w="21283" h="27687" extrusionOk="0">
                  <a:moveTo>
                    <a:pt x="12259" y="0"/>
                  </a:moveTo>
                  <a:cubicBezTo>
                    <a:pt x="11084" y="0"/>
                    <a:pt x="9908" y="34"/>
                    <a:pt x="8740" y="101"/>
                  </a:cubicBezTo>
                  <a:cubicBezTo>
                    <a:pt x="7139" y="267"/>
                    <a:pt x="5538" y="534"/>
                    <a:pt x="3970" y="934"/>
                  </a:cubicBezTo>
                  <a:cubicBezTo>
                    <a:pt x="3970" y="934"/>
                    <a:pt x="1" y="10275"/>
                    <a:pt x="2869" y="27687"/>
                  </a:cubicBezTo>
                  <a:lnTo>
                    <a:pt x="19381" y="27687"/>
                  </a:lnTo>
                  <a:cubicBezTo>
                    <a:pt x="19581" y="25118"/>
                    <a:pt x="18414" y="12743"/>
                    <a:pt x="21283" y="801"/>
                  </a:cubicBezTo>
                  <a:cubicBezTo>
                    <a:pt x="19481" y="434"/>
                    <a:pt x="17613" y="201"/>
                    <a:pt x="15779" y="101"/>
                  </a:cubicBezTo>
                  <a:cubicBezTo>
                    <a:pt x="14611" y="34"/>
                    <a:pt x="13435" y="0"/>
                    <a:pt x="12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2742159" y="2475280"/>
              <a:ext cx="136642" cy="135360"/>
            </a:xfrm>
            <a:custGeom>
              <a:avLst/>
              <a:gdLst/>
              <a:ahLst/>
              <a:cxnLst/>
              <a:rect l="l" t="t" r="r" b="b"/>
              <a:pathLst>
                <a:path w="7140" h="7073" extrusionOk="0">
                  <a:moveTo>
                    <a:pt x="2469" y="1"/>
                  </a:moveTo>
                  <a:lnTo>
                    <a:pt x="1" y="2202"/>
                  </a:lnTo>
                  <a:lnTo>
                    <a:pt x="4671" y="7073"/>
                  </a:lnTo>
                  <a:lnTo>
                    <a:pt x="7139" y="4871"/>
                  </a:lnTo>
                  <a:lnTo>
                    <a:pt x="2469"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2650869" y="2518705"/>
              <a:ext cx="67058" cy="137254"/>
            </a:xfrm>
            <a:custGeom>
              <a:avLst/>
              <a:gdLst/>
              <a:ahLst/>
              <a:cxnLst/>
              <a:rect l="l" t="t" r="r" b="b"/>
              <a:pathLst>
                <a:path w="3504" h="7172" extrusionOk="0">
                  <a:moveTo>
                    <a:pt x="1" y="0"/>
                  </a:moveTo>
                  <a:lnTo>
                    <a:pt x="401" y="7172"/>
                  </a:lnTo>
                  <a:lnTo>
                    <a:pt x="3503" y="7172"/>
                  </a:lnTo>
                  <a:lnTo>
                    <a:pt x="3103"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2742791" y="2475280"/>
              <a:ext cx="92587" cy="90042"/>
            </a:xfrm>
            <a:custGeom>
              <a:avLst/>
              <a:gdLst/>
              <a:ahLst/>
              <a:cxnLst/>
              <a:rect l="l" t="t" r="r" b="b"/>
              <a:pathLst>
                <a:path w="4838" h="4705" extrusionOk="0">
                  <a:moveTo>
                    <a:pt x="2436" y="1"/>
                  </a:moveTo>
                  <a:lnTo>
                    <a:pt x="1" y="2202"/>
                  </a:lnTo>
                  <a:lnTo>
                    <a:pt x="2403" y="4704"/>
                  </a:lnTo>
                  <a:lnTo>
                    <a:pt x="4838" y="2503"/>
                  </a:lnTo>
                  <a:lnTo>
                    <a:pt x="2436"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2650869" y="2518705"/>
              <a:ext cx="63211" cy="70866"/>
            </a:xfrm>
            <a:custGeom>
              <a:avLst/>
              <a:gdLst/>
              <a:ahLst/>
              <a:cxnLst/>
              <a:rect l="l" t="t" r="r" b="b"/>
              <a:pathLst>
                <a:path w="3303" h="3703" extrusionOk="0">
                  <a:moveTo>
                    <a:pt x="1" y="0"/>
                  </a:moveTo>
                  <a:lnTo>
                    <a:pt x="234" y="3703"/>
                  </a:lnTo>
                  <a:lnTo>
                    <a:pt x="3303" y="3703"/>
                  </a:lnTo>
                  <a:lnTo>
                    <a:pt x="3103"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2349534" y="1150586"/>
              <a:ext cx="485825" cy="1416577"/>
            </a:xfrm>
            <a:custGeom>
              <a:avLst/>
              <a:gdLst/>
              <a:ahLst/>
              <a:cxnLst/>
              <a:rect l="l" t="t" r="r" b="b"/>
              <a:pathLst>
                <a:path w="25386" h="74021" extrusionOk="0">
                  <a:moveTo>
                    <a:pt x="16146" y="1"/>
                  </a:moveTo>
                  <a:lnTo>
                    <a:pt x="5271" y="34"/>
                  </a:lnTo>
                  <a:cubicBezTo>
                    <a:pt x="5271" y="34"/>
                    <a:pt x="2002" y="22550"/>
                    <a:pt x="902" y="34826"/>
                  </a:cubicBezTo>
                  <a:cubicBezTo>
                    <a:pt x="1" y="44666"/>
                    <a:pt x="21283" y="74020"/>
                    <a:pt x="21283" y="74020"/>
                  </a:cubicBezTo>
                  <a:lnTo>
                    <a:pt x="25386" y="70151"/>
                  </a:lnTo>
                  <a:cubicBezTo>
                    <a:pt x="25386" y="70151"/>
                    <a:pt x="9841" y="43832"/>
                    <a:pt x="11042" y="32891"/>
                  </a:cubicBezTo>
                  <a:cubicBezTo>
                    <a:pt x="12210" y="22250"/>
                    <a:pt x="16146" y="1"/>
                    <a:pt x="16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2557033" y="1151217"/>
              <a:ext cx="209403" cy="1421055"/>
            </a:xfrm>
            <a:custGeom>
              <a:avLst/>
              <a:gdLst/>
              <a:ahLst/>
              <a:cxnLst/>
              <a:rect l="l" t="t" r="r" b="b"/>
              <a:pathLst>
                <a:path w="10942" h="74255" extrusionOk="0">
                  <a:moveTo>
                    <a:pt x="300" y="1"/>
                  </a:moveTo>
                  <a:cubicBezTo>
                    <a:pt x="300" y="1"/>
                    <a:pt x="0" y="23618"/>
                    <a:pt x="500" y="32458"/>
                  </a:cubicBezTo>
                  <a:cubicBezTo>
                    <a:pt x="1034" y="42164"/>
                    <a:pt x="3803" y="74254"/>
                    <a:pt x="3803" y="74254"/>
                  </a:cubicBezTo>
                  <a:lnTo>
                    <a:pt x="9473" y="74254"/>
                  </a:lnTo>
                  <a:cubicBezTo>
                    <a:pt x="9473" y="74254"/>
                    <a:pt x="9307" y="42932"/>
                    <a:pt x="9640" y="33358"/>
                  </a:cubicBezTo>
                  <a:cubicBezTo>
                    <a:pt x="10007" y="22917"/>
                    <a:pt x="10941" y="1"/>
                    <a:pt x="10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2511694" y="2648924"/>
              <a:ext cx="218340" cy="67058"/>
            </a:xfrm>
            <a:custGeom>
              <a:avLst/>
              <a:gdLst/>
              <a:ahLst/>
              <a:cxnLst/>
              <a:rect l="l" t="t" r="r" b="b"/>
              <a:pathLst>
                <a:path w="11409" h="3504" extrusionOk="0">
                  <a:moveTo>
                    <a:pt x="7506" y="1"/>
                  </a:moveTo>
                  <a:cubicBezTo>
                    <a:pt x="7339" y="1"/>
                    <a:pt x="7139" y="68"/>
                    <a:pt x="7006" y="201"/>
                  </a:cubicBezTo>
                  <a:cubicBezTo>
                    <a:pt x="6105" y="868"/>
                    <a:pt x="3070" y="1602"/>
                    <a:pt x="601" y="2103"/>
                  </a:cubicBezTo>
                  <a:cubicBezTo>
                    <a:pt x="67" y="2236"/>
                    <a:pt x="1" y="3504"/>
                    <a:pt x="1302" y="3504"/>
                  </a:cubicBezTo>
                  <a:cubicBezTo>
                    <a:pt x="2603" y="3504"/>
                    <a:pt x="6605" y="3403"/>
                    <a:pt x="7539" y="3403"/>
                  </a:cubicBezTo>
                  <a:cubicBezTo>
                    <a:pt x="9074" y="3403"/>
                    <a:pt x="9641" y="3504"/>
                    <a:pt x="10842" y="3504"/>
                  </a:cubicBezTo>
                  <a:cubicBezTo>
                    <a:pt x="11142" y="3504"/>
                    <a:pt x="11409" y="3270"/>
                    <a:pt x="11409" y="2970"/>
                  </a:cubicBezTo>
                  <a:lnTo>
                    <a:pt x="11209" y="201"/>
                  </a:lnTo>
                  <a:cubicBezTo>
                    <a:pt x="11209" y="101"/>
                    <a:pt x="11109" y="1"/>
                    <a:pt x="11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2707040" y="2554131"/>
              <a:ext cx="222186" cy="161846"/>
            </a:xfrm>
            <a:custGeom>
              <a:avLst/>
              <a:gdLst/>
              <a:ahLst/>
              <a:cxnLst/>
              <a:rect l="l" t="t" r="r" b="b"/>
              <a:pathLst>
                <a:path w="11610" h="8457" extrusionOk="0">
                  <a:moveTo>
                    <a:pt x="8978" y="0"/>
                  </a:moveTo>
                  <a:cubicBezTo>
                    <a:pt x="8916" y="0"/>
                    <a:pt x="8857" y="17"/>
                    <a:pt x="8807" y="50"/>
                  </a:cubicBezTo>
                  <a:lnTo>
                    <a:pt x="5838" y="2052"/>
                  </a:lnTo>
                  <a:cubicBezTo>
                    <a:pt x="5605" y="2219"/>
                    <a:pt x="5438" y="2419"/>
                    <a:pt x="5305" y="2686"/>
                  </a:cubicBezTo>
                  <a:cubicBezTo>
                    <a:pt x="4137" y="4921"/>
                    <a:pt x="5438" y="5621"/>
                    <a:pt x="568" y="7156"/>
                  </a:cubicBezTo>
                  <a:cubicBezTo>
                    <a:pt x="1" y="7322"/>
                    <a:pt x="768" y="8457"/>
                    <a:pt x="2136" y="8457"/>
                  </a:cubicBezTo>
                  <a:cubicBezTo>
                    <a:pt x="5038" y="8457"/>
                    <a:pt x="5705" y="8256"/>
                    <a:pt x="6973" y="6822"/>
                  </a:cubicBezTo>
                  <a:cubicBezTo>
                    <a:pt x="8040" y="5621"/>
                    <a:pt x="9441" y="4520"/>
                    <a:pt x="11342" y="3053"/>
                  </a:cubicBezTo>
                  <a:cubicBezTo>
                    <a:pt x="11576" y="2886"/>
                    <a:pt x="11609" y="2552"/>
                    <a:pt x="11442" y="2352"/>
                  </a:cubicBezTo>
                  <a:lnTo>
                    <a:pt x="9174" y="50"/>
                  </a:lnTo>
                  <a:cubicBezTo>
                    <a:pt x="9107" y="17"/>
                    <a:pt x="9041" y="0"/>
                    <a:pt x="8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2041826" y="1211236"/>
              <a:ext cx="83650" cy="51250"/>
            </a:xfrm>
            <a:custGeom>
              <a:avLst/>
              <a:gdLst/>
              <a:ahLst/>
              <a:cxnLst/>
              <a:rect l="l" t="t" r="r" b="b"/>
              <a:pathLst>
                <a:path w="4371" h="2678" extrusionOk="0">
                  <a:moveTo>
                    <a:pt x="3236" y="1"/>
                  </a:moveTo>
                  <a:lnTo>
                    <a:pt x="1" y="101"/>
                  </a:lnTo>
                  <a:lnTo>
                    <a:pt x="701" y="2636"/>
                  </a:lnTo>
                  <a:cubicBezTo>
                    <a:pt x="701" y="2636"/>
                    <a:pt x="1175" y="2678"/>
                    <a:pt x="1783" y="2678"/>
                  </a:cubicBezTo>
                  <a:cubicBezTo>
                    <a:pt x="2797" y="2678"/>
                    <a:pt x="4183" y="2561"/>
                    <a:pt x="4371" y="1935"/>
                  </a:cubicBezTo>
                  <a:lnTo>
                    <a:pt x="323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1975435" y="1213150"/>
              <a:ext cx="79823" cy="54274"/>
            </a:xfrm>
            <a:custGeom>
              <a:avLst/>
              <a:gdLst/>
              <a:ahLst/>
              <a:cxnLst/>
              <a:rect l="l" t="t" r="r" b="b"/>
              <a:pathLst>
                <a:path w="4171" h="2836" extrusionOk="0">
                  <a:moveTo>
                    <a:pt x="3470" y="1"/>
                  </a:moveTo>
                  <a:lnTo>
                    <a:pt x="1" y="1535"/>
                  </a:lnTo>
                  <a:lnTo>
                    <a:pt x="2269" y="2836"/>
                  </a:lnTo>
                  <a:lnTo>
                    <a:pt x="4170" y="2536"/>
                  </a:lnTo>
                  <a:lnTo>
                    <a:pt x="3470"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2516173" y="471952"/>
              <a:ext cx="181309" cy="187069"/>
            </a:xfrm>
            <a:custGeom>
              <a:avLst/>
              <a:gdLst/>
              <a:ahLst/>
              <a:cxnLst/>
              <a:rect l="l" t="t" r="r" b="b"/>
              <a:pathLst>
                <a:path w="9474" h="9775" extrusionOk="0">
                  <a:moveTo>
                    <a:pt x="9040" y="1"/>
                  </a:moveTo>
                  <a:lnTo>
                    <a:pt x="4603" y="3670"/>
                  </a:lnTo>
                  <a:cubicBezTo>
                    <a:pt x="4970" y="5438"/>
                    <a:pt x="4970" y="7306"/>
                    <a:pt x="2435" y="7907"/>
                  </a:cubicBezTo>
                  <a:cubicBezTo>
                    <a:pt x="2435" y="7907"/>
                    <a:pt x="0" y="9775"/>
                    <a:pt x="4603" y="9775"/>
                  </a:cubicBezTo>
                  <a:cubicBezTo>
                    <a:pt x="8806" y="9775"/>
                    <a:pt x="9474" y="7907"/>
                    <a:pt x="9474" y="7907"/>
                  </a:cubicBezTo>
                  <a:cubicBezTo>
                    <a:pt x="7939" y="6405"/>
                    <a:pt x="8540" y="2236"/>
                    <a:pt x="9040"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2578085" y="659012"/>
              <a:ext cx="47270" cy="51097"/>
            </a:xfrm>
            <a:custGeom>
              <a:avLst/>
              <a:gdLst/>
              <a:ahLst/>
              <a:cxnLst/>
              <a:rect l="l" t="t" r="r" b="b"/>
              <a:pathLst>
                <a:path w="2470" h="2670" extrusionOk="0">
                  <a:moveTo>
                    <a:pt x="1268" y="1"/>
                  </a:moveTo>
                  <a:lnTo>
                    <a:pt x="1" y="1335"/>
                  </a:lnTo>
                  <a:lnTo>
                    <a:pt x="601" y="2602"/>
                  </a:lnTo>
                  <a:lnTo>
                    <a:pt x="1602" y="2669"/>
                  </a:lnTo>
                  <a:lnTo>
                    <a:pt x="2469" y="1435"/>
                  </a:lnTo>
                  <a:lnTo>
                    <a:pt x="12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2604267" y="500678"/>
              <a:ext cx="51729" cy="65144"/>
            </a:xfrm>
            <a:custGeom>
              <a:avLst/>
              <a:gdLst/>
              <a:ahLst/>
              <a:cxnLst/>
              <a:rect l="l" t="t" r="r" b="b"/>
              <a:pathLst>
                <a:path w="2703" h="3404" extrusionOk="0">
                  <a:moveTo>
                    <a:pt x="2636" y="1"/>
                  </a:moveTo>
                  <a:lnTo>
                    <a:pt x="0" y="2169"/>
                  </a:lnTo>
                  <a:cubicBezTo>
                    <a:pt x="101" y="2569"/>
                    <a:pt x="167" y="3003"/>
                    <a:pt x="167" y="3403"/>
                  </a:cubicBezTo>
                  <a:cubicBezTo>
                    <a:pt x="1135" y="3270"/>
                    <a:pt x="2502" y="2236"/>
                    <a:pt x="2636" y="1202"/>
                  </a:cubicBezTo>
                  <a:cubicBezTo>
                    <a:pt x="2702" y="802"/>
                    <a:pt x="2702" y="401"/>
                    <a:pt x="2636" y="1"/>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2530220" y="323341"/>
              <a:ext cx="103706" cy="115514"/>
            </a:xfrm>
            <a:custGeom>
              <a:avLst/>
              <a:gdLst/>
              <a:ahLst/>
              <a:cxnLst/>
              <a:rect l="l" t="t" r="r" b="b"/>
              <a:pathLst>
                <a:path w="5419" h="6036" extrusionOk="0">
                  <a:moveTo>
                    <a:pt x="3329" y="1"/>
                  </a:moveTo>
                  <a:cubicBezTo>
                    <a:pt x="3183" y="1"/>
                    <a:pt x="3019" y="30"/>
                    <a:pt x="2835" y="94"/>
                  </a:cubicBezTo>
                  <a:cubicBezTo>
                    <a:pt x="1268" y="627"/>
                    <a:pt x="0" y="4830"/>
                    <a:pt x="1835" y="5931"/>
                  </a:cubicBezTo>
                  <a:cubicBezTo>
                    <a:pt x="1954" y="6003"/>
                    <a:pt x="2074" y="6036"/>
                    <a:pt x="2194" y="6036"/>
                  </a:cubicBezTo>
                  <a:cubicBezTo>
                    <a:pt x="3815" y="6036"/>
                    <a:pt x="5419" y="1"/>
                    <a:pt x="33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2526871" y="323609"/>
              <a:ext cx="198915" cy="227641"/>
            </a:xfrm>
            <a:custGeom>
              <a:avLst/>
              <a:gdLst/>
              <a:ahLst/>
              <a:cxnLst/>
              <a:rect l="l" t="t" r="r" b="b"/>
              <a:pathLst>
                <a:path w="10394" h="11895" extrusionOk="0">
                  <a:moveTo>
                    <a:pt x="5682" y="1"/>
                  </a:moveTo>
                  <a:cubicBezTo>
                    <a:pt x="5420" y="1"/>
                    <a:pt x="5151" y="26"/>
                    <a:pt x="4878" y="80"/>
                  </a:cubicBezTo>
                  <a:cubicBezTo>
                    <a:pt x="1643" y="613"/>
                    <a:pt x="108" y="4950"/>
                    <a:pt x="75" y="7752"/>
                  </a:cubicBezTo>
                  <a:cubicBezTo>
                    <a:pt x="0" y="10167"/>
                    <a:pt x="1951" y="11894"/>
                    <a:pt x="4082" y="11894"/>
                  </a:cubicBezTo>
                  <a:cubicBezTo>
                    <a:pt x="4807" y="11894"/>
                    <a:pt x="5552" y="11694"/>
                    <a:pt x="6246" y="11254"/>
                  </a:cubicBezTo>
                  <a:cubicBezTo>
                    <a:pt x="8147" y="10054"/>
                    <a:pt x="8548" y="8286"/>
                    <a:pt x="9482" y="5350"/>
                  </a:cubicBezTo>
                  <a:cubicBezTo>
                    <a:pt x="10393" y="2676"/>
                    <a:pt x="8370" y="1"/>
                    <a:pt x="5682"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2446968" y="268298"/>
              <a:ext cx="329663" cy="230990"/>
            </a:xfrm>
            <a:custGeom>
              <a:avLst/>
              <a:gdLst/>
              <a:ahLst/>
              <a:cxnLst/>
              <a:rect l="l" t="t" r="r" b="b"/>
              <a:pathLst>
                <a:path w="17226" h="12070" extrusionOk="0">
                  <a:moveTo>
                    <a:pt x="5618" y="1"/>
                  </a:moveTo>
                  <a:lnTo>
                    <a:pt x="5618" y="1"/>
                  </a:lnTo>
                  <a:cubicBezTo>
                    <a:pt x="1" y="1744"/>
                    <a:pt x="2287" y="4112"/>
                    <a:pt x="6401" y="4112"/>
                  </a:cubicBezTo>
                  <a:cubicBezTo>
                    <a:pt x="6538" y="4112"/>
                    <a:pt x="6677" y="4109"/>
                    <a:pt x="6818" y="4104"/>
                  </a:cubicBezTo>
                  <a:cubicBezTo>
                    <a:pt x="7019" y="4098"/>
                    <a:pt x="7215" y="4095"/>
                    <a:pt x="7405" y="4095"/>
                  </a:cubicBezTo>
                  <a:cubicBezTo>
                    <a:pt x="11392" y="4095"/>
                    <a:pt x="13115" y="5394"/>
                    <a:pt x="12256" y="6572"/>
                  </a:cubicBezTo>
                  <a:cubicBezTo>
                    <a:pt x="10688" y="8674"/>
                    <a:pt x="10688" y="11676"/>
                    <a:pt x="11889" y="12043"/>
                  </a:cubicBezTo>
                  <a:cubicBezTo>
                    <a:pt x="11944" y="12061"/>
                    <a:pt x="12003" y="12069"/>
                    <a:pt x="12065" y="12069"/>
                  </a:cubicBezTo>
                  <a:cubicBezTo>
                    <a:pt x="13401" y="12069"/>
                    <a:pt x="16308" y="8129"/>
                    <a:pt x="16659" y="6472"/>
                  </a:cubicBezTo>
                  <a:cubicBezTo>
                    <a:pt x="17226" y="3770"/>
                    <a:pt x="15058" y="5672"/>
                    <a:pt x="15992" y="3370"/>
                  </a:cubicBezTo>
                  <a:cubicBezTo>
                    <a:pt x="16770" y="1512"/>
                    <a:pt x="15328" y="1003"/>
                    <a:pt x="13230" y="1003"/>
                  </a:cubicBezTo>
                  <a:cubicBezTo>
                    <a:pt x="10679" y="1003"/>
                    <a:pt x="7157" y="1757"/>
                    <a:pt x="5477" y="1757"/>
                  </a:cubicBezTo>
                  <a:cubicBezTo>
                    <a:pt x="5165" y="1757"/>
                    <a:pt x="4917" y="1731"/>
                    <a:pt x="4750" y="1669"/>
                  </a:cubicBezTo>
                  <a:cubicBezTo>
                    <a:pt x="3483" y="1235"/>
                    <a:pt x="5617" y="1"/>
                    <a:pt x="5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2736418" y="312987"/>
              <a:ext cx="30027" cy="42083"/>
            </a:xfrm>
            <a:custGeom>
              <a:avLst/>
              <a:gdLst/>
              <a:ahLst/>
              <a:cxnLst/>
              <a:rect l="l" t="t" r="r" b="b"/>
              <a:pathLst>
                <a:path w="1569" h="2199" extrusionOk="0">
                  <a:moveTo>
                    <a:pt x="1568" y="1"/>
                  </a:moveTo>
                  <a:lnTo>
                    <a:pt x="1568" y="1"/>
                  </a:lnTo>
                  <a:cubicBezTo>
                    <a:pt x="1001" y="1836"/>
                    <a:pt x="0" y="2102"/>
                    <a:pt x="34" y="2102"/>
                  </a:cubicBezTo>
                  <a:cubicBezTo>
                    <a:pt x="174" y="2169"/>
                    <a:pt x="301" y="2199"/>
                    <a:pt x="417" y="2199"/>
                  </a:cubicBezTo>
                  <a:cubicBezTo>
                    <a:pt x="1408" y="2199"/>
                    <a:pt x="1568" y="31"/>
                    <a:pt x="1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2528938" y="275973"/>
              <a:ext cx="91305" cy="38313"/>
            </a:xfrm>
            <a:custGeom>
              <a:avLst/>
              <a:gdLst/>
              <a:ahLst/>
              <a:cxnLst/>
              <a:rect l="l" t="t" r="r" b="b"/>
              <a:pathLst>
                <a:path w="4771" h="2002" extrusionOk="0">
                  <a:moveTo>
                    <a:pt x="2669" y="0"/>
                  </a:moveTo>
                  <a:lnTo>
                    <a:pt x="2669" y="0"/>
                  </a:lnTo>
                  <a:cubicBezTo>
                    <a:pt x="0" y="834"/>
                    <a:pt x="1101" y="1768"/>
                    <a:pt x="2235" y="2002"/>
                  </a:cubicBezTo>
                  <a:lnTo>
                    <a:pt x="4770" y="1001"/>
                  </a:lnTo>
                  <a:lnTo>
                    <a:pt x="4770" y="1001"/>
                  </a:lnTo>
                  <a:cubicBezTo>
                    <a:pt x="4197" y="1080"/>
                    <a:pt x="3748" y="1114"/>
                    <a:pt x="3398" y="1114"/>
                  </a:cubicBezTo>
                  <a:cubicBezTo>
                    <a:pt x="1386" y="1114"/>
                    <a:pt x="2669" y="0"/>
                    <a:pt x="26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2654065" y="451550"/>
              <a:ext cx="77258" cy="59365"/>
            </a:xfrm>
            <a:custGeom>
              <a:avLst/>
              <a:gdLst/>
              <a:ahLst/>
              <a:cxnLst/>
              <a:rect l="l" t="t" r="r" b="b"/>
              <a:pathLst>
                <a:path w="4037" h="3102" extrusionOk="0">
                  <a:moveTo>
                    <a:pt x="2625" y="1"/>
                  </a:moveTo>
                  <a:cubicBezTo>
                    <a:pt x="1833" y="1"/>
                    <a:pt x="982" y="719"/>
                    <a:pt x="567" y="1300"/>
                  </a:cubicBezTo>
                  <a:cubicBezTo>
                    <a:pt x="0" y="2134"/>
                    <a:pt x="234" y="3102"/>
                    <a:pt x="1268" y="3102"/>
                  </a:cubicBezTo>
                  <a:cubicBezTo>
                    <a:pt x="2035" y="3102"/>
                    <a:pt x="2802" y="2801"/>
                    <a:pt x="3336" y="2234"/>
                  </a:cubicBezTo>
                  <a:cubicBezTo>
                    <a:pt x="4037" y="1567"/>
                    <a:pt x="4003" y="500"/>
                    <a:pt x="3103" y="100"/>
                  </a:cubicBezTo>
                  <a:cubicBezTo>
                    <a:pt x="2949" y="31"/>
                    <a:pt x="2788" y="1"/>
                    <a:pt x="2625"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2604898" y="413579"/>
              <a:ext cx="13435" cy="16975"/>
            </a:xfrm>
            <a:custGeom>
              <a:avLst/>
              <a:gdLst/>
              <a:ahLst/>
              <a:cxnLst/>
              <a:rect l="l" t="t" r="r" b="b"/>
              <a:pathLst>
                <a:path w="702" h="887" extrusionOk="0">
                  <a:moveTo>
                    <a:pt x="394" y="1"/>
                  </a:moveTo>
                  <a:cubicBezTo>
                    <a:pt x="254" y="1"/>
                    <a:pt x="124" y="155"/>
                    <a:pt x="68" y="382"/>
                  </a:cubicBezTo>
                  <a:cubicBezTo>
                    <a:pt x="1" y="616"/>
                    <a:pt x="68" y="849"/>
                    <a:pt x="234" y="883"/>
                  </a:cubicBezTo>
                  <a:cubicBezTo>
                    <a:pt x="249" y="886"/>
                    <a:pt x="263" y="887"/>
                    <a:pt x="278" y="887"/>
                  </a:cubicBezTo>
                  <a:cubicBezTo>
                    <a:pt x="434" y="887"/>
                    <a:pt x="607" y="729"/>
                    <a:pt x="668" y="516"/>
                  </a:cubicBezTo>
                  <a:cubicBezTo>
                    <a:pt x="701" y="249"/>
                    <a:pt x="668" y="49"/>
                    <a:pt x="468" y="15"/>
                  </a:cubicBezTo>
                  <a:cubicBezTo>
                    <a:pt x="443" y="5"/>
                    <a:pt x="418"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2551923" y="402115"/>
              <a:ext cx="14066" cy="16956"/>
            </a:xfrm>
            <a:custGeom>
              <a:avLst/>
              <a:gdLst/>
              <a:ahLst/>
              <a:cxnLst/>
              <a:rect l="l" t="t" r="r" b="b"/>
              <a:pathLst>
                <a:path w="735" h="886" extrusionOk="0">
                  <a:moveTo>
                    <a:pt x="423" y="1"/>
                  </a:moveTo>
                  <a:cubicBezTo>
                    <a:pt x="258" y="1"/>
                    <a:pt x="125" y="178"/>
                    <a:pt x="67" y="381"/>
                  </a:cubicBezTo>
                  <a:cubicBezTo>
                    <a:pt x="0" y="614"/>
                    <a:pt x="67" y="848"/>
                    <a:pt x="267" y="881"/>
                  </a:cubicBezTo>
                  <a:cubicBezTo>
                    <a:pt x="281" y="884"/>
                    <a:pt x="296" y="886"/>
                    <a:pt x="310" y="886"/>
                  </a:cubicBezTo>
                  <a:cubicBezTo>
                    <a:pt x="462" y="886"/>
                    <a:pt x="606" y="728"/>
                    <a:pt x="667" y="514"/>
                  </a:cubicBezTo>
                  <a:cubicBezTo>
                    <a:pt x="734" y="247"/>
                    <a:pt x="667" y="47"/>
                    <a:pt x="501" y="14"/>
                  </a:cubicBezTo>
                  <a:cubicBezTo>
                    <a:pt x="474" y="5"/>
                    <a:pt x="448" y="1"/>
                    <a:pt x="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2548727" y="417694"/>
              <a:ext cx="31940" cy="43519"/>
            </a:xfrm>
            <a:custGeom>
              <a:avLst/>
              <a:gdLst/>
              <a:ahLst/>
              <a:cxnLst/>
              <a:rect l="l" t="t" r="r" b="b"/>
              <a:pathLst>
                <a:path w="1669" h="2274" extrusionOk="0">
                  <a:moveTo>
                    <a:pt x="1668" y="1"/>
                  </a:moveTo>
                  <a:lnTo>
                    <a:pt x="1668" y="1"/>
                  </a:lnTo>
                  <a:cubicBezTo>
                    <a:pt x="1201" y="668"/>
                    <a:pt x="634" y="1268"/>
                    <a:pt x="0" y="1802"/>
                  </a:cubicBezTo>
                  <a:cubicBezTo>
                    <a:pt x="275" y="2107"/>
                    <a:pt x="634" y="2273"/>
                    <a:pt x="1026" y="2273"/>
                  </a:cubicBezTo>
                  <a:cubicBezTo>
                    <a:pt x="1062" y="2273"/>
                    <a:pt x="1098" y="2272"/>
                    <a:pt x="1135" y="2269"/>
                  </a:cubicBezTo>
                  <a:lnTo>
                    <a:pt x="1668" y="1"/>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2578736" y="465731"/>
              <a:ext cx="38313" cy="12631"/>
            </a:xfrm>
            <a:custGeom>
              <a:avLst/>
              <a:gdLst/>
              <a:ahLst/>
              <a:cxnLst/>
              <a:rect l="l" t="t" r="r" b="b"/>
              <a:pathLst>
                <a:path w="2002" h="660" extrusionOk="0">
                  <a:moveTo>
                    <a:pt x="1906" y="1"/>
                  </a:moveTo>
                  <a:cubicBezTo>
                    <a:pt x="1885" y="1"/>
                    <a:pt x="1868" y="9"/>
                    <a:pt x="1868" y="26"/>
                  </a:cubicBezTo>
                  <a:cubicBezTo>
                    <a:pt x="1482" y="335"/>
                    <a:pt x="996" y="505"/>
                    <a:pt x="519" y="505"/>
                  </a:cubicBezTo>
                  <a:cubicBezTo>
                    <a:pt x="378" y="505"/>
                    <a:pt x="237" y="490"/>
                    <a:pt x="100" y="459"/>
                  </a:cubicBezTo>
                  <a:cubicBezTo>
                    <a:pt x="34" y="459"/>
                    <a:pt x="0" y="459"/>
                    <a:pt x="0" y="493"/>
                  </a:cubicBezTo>
                  <a:cubicBezTo>
                    <a:pt x="0" y="559"/>
                    <a:pt x="0" y="593"/>
                    <a:pt x="67" y="593"/>
                  </a:cubicBezTo>
                  <a:cubicBezTo>
                    <a:pt x="234" y="626"/>
                    <a:pt x="400" y="659"/>
                    <a:pt x="567" y="659"/>
                  </a:cubicBezTo>
                  <a:cubicBezTo>
                    <a:pt x="1068" y="659"/>
                    <a:pt x="1568" y="459"/>
                    <a:pt x="1968" y="126"/>
                  </a:cubicBezTo>
                  <a:cubicBezTo>
                    <a:pt x="2002" y="126"/>
                    <a:pt x="2002" y="59"/>
                    <a:pt x="1968" y="26"/>
                  </a:cubicBezTo>
                  <a:cubicBezTo>
                    <a:pt x="1952" y="9"/>
                    <a:pt x="1927" y="1"/>
                    <a:pt x="1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2617664" y="389598"/>
              <a:ext cx="23654" cy="20458"/>
            </a:xfrm>
            <a:custGeom>
              <a:avLst/>
              <a:gdLst/>
              <a:ahLst/>
              <a:cxnLst/>
              <a:rect l="l" t="t" r="r" b="b"/>
              <a:pathLst>
                <a:path w="1236" h="1069" extrusionOk="0">
                  <a:moveTo>
                    <a:pt x="201" y="1"/>
                  </a:moveTo>
                  <a:cubicBezTo>
                    <a:pt x="101" y="1"/>
                    <a:pt x="34" y="68"/>
                    <a:pt x="34" y="134"/>
                  </a:cubicBezTo>
                  <a:cubicBezTo>
                    <a:pt x="1" y="201"/>
                    <a:pt x="68" y="301"/>
                    <a:pt x="168" y="301"/>
                  </a:cubicBezTo>
                  <a:cubicBezTo>
                    <a:pt x="501" y="368"/>
                    <a:pt x="802" y="635"/>
                    <a:pt x="935" y="968"/>
                  </a:cubicBezTo>
                  <a:cubicBezTo>
                    <a:pt x="968" y="1035"/>
                    <a:pt x="1035" y="1068"/>
                    <a:pt x="1068" y="1068"/>
                  </a:cubicBezTo>
                  <a:cubicBezTo>
                    <a:pt x="1102" y="1068"/>
                    <a:pt x="1102" y="1035"/>
                    <a:pt x="1135" y="1035"/>
                  </a:cubicBezTo>
                  <a:cubicBezTo>
                    <a:pt x="1202" y="1002"/>
                    <a:pt x="1235" y="901"/>
                    <a:pt x="1202" y="835"/>
                  </a:cubicBezTo>
                  <a:cubicBezTo>
                    <a:pt x="1035" y="401"/>
                    <a:pt x="635" y="10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2543617" y="373005"/>
              <a:ext cx="27462" cy="15980"/>
            </a:xfrm>
            <a:custGeom>
              <a:avLst/>
              <a:gdLst/>
              <a:ahLst/>
              <a:cxnLst/>
              <a:rect l="l" t="t" r="r" b="b"/>
              <a:pathLst>
                <a:path w="1435" h="835" extrusionOk="0">
                  <a:moveTo>
                    <a:pt x="1268" y="1"/>
                  </a:moveTo>
                  <a:cubicBezTo>
                    <a:pt x="801" y="1"/>
                    <a:pt x="367" y="201"/>
                    <a:pt x="67" y="568"/>
                  </a:cubicBezTo>
                  <a:cubicBezTo>
                    <a:pt x="1" y="634"/>
                    <a:pt x="34" y="734"/>
                    <a:pt x="67" y="801"/>
                  </a:cubicBezTo>
                  <a:cubicBezTo>
                    <a:pt x="101" y="801"/>
                    <a:pt x="134" y="834"/>
                    <a:pt x="167" y="834"/>
                  </a:cubicBezTo>
                  <a:cubicBezTo>
                    <a:pt x="201" y="834"/>
                    <a:pt x="267" y="801"/>
                    <a:pt x="267" y="768"/>
                  </a:cubicBezTo>
                  <a:cubicBezTo>
                    <a:pt x="534" y="468"/>
                    <a:pt x="868" y="301"/>
                    <a:pt x="1268" y="301"/>
                  </a:cubicBezTo>
                  <a:cubicBezTo>
                    <a:pt x="1335" y="301"/>
                    <a:pt x="1402" y="234"/>
                    <a:pt x="1402" y="167"/>
                  </a:cubicBezTo>
                  <a:cubicBezTo>
                    <a:pt x="1435" y="101"/>
                    <a:pt x="1368" y="1"/>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2742791" y="677519"/>
              <a:ext cx="176850" cy="469232"/>
            </a:xfrm>
            <a:custGeom>
              <a:avLst/>
              <a:gdLst/>
              <a:ahLst/>
              <a:cxnLst/>
              <a:rect l="l" t="t" r="r" b="b"/>
              <a:pathLst>
                <a:path w="9241" h="24519" extrusionOk="0">
                  <a:moveTo>
                    <a:pt x="3937" y="1"/>
                  </a:moveTo>
                  <a:lnTo>
                    <a:pt x="1" y="2503"/>
                  </a:lnTo>
                  <a:lnTo>
                    <a:pt x="735" y="3770"/>
                  </a:lnTo>
                  <a:cubicBezTo>
                    <a:pt x="968" y="4204"/>
                    <a:pt x="1202" y="4638"/>
                    <a:pt x="1435" y="5071"/>
                  </a:cubicBezTo>
                  <a:cubicBezTo>
                    <a:pt x="1936" y="5972"/>
                    <a:pt x="2403" y="6839"/>
                    <a:pt x="2803" y="7740"/>
                  </a:cubicBezTo>
                  <a:cubicBezTo>
                    <a:pt x="3237" y="8640"/>
                    <a:pt x="3670" y="9541"/>
                    <a:pt x="4037" y="10442"/>
                  </a:cubicBezTo>
                  <a:cubicBezTo>
                    <a:pt x="4371" y="11342"/>
                    <a:pt x="4704" y="12243"/>
                    <a:pt x="4971" y="13144"/>
                  </a:cubicBezTo>
                  <a:lnTo>
                    <a:pt x="5005" y="13310"/>
                  </a:lnTo>
                  <a:lnTo>
                    <a:pt x="5038" y="13411"/>
                  </a:lnTo>
                  <a:cubicBezTo>
                    <a:pt x="5038" y="13427"/>
                    <a:pt x="5030" y="13427"/>
                    <a:pt x="5025" y="13427"/>
                  </a:cubicBezTo>
                  <a:cubicBezTo>
                    <a:pt x="5021" y="13427"/>
                    <a:pt x="5021" y="13427"/>
                    <a:pt x="5038" y="13444"/>
                  </a:cubicBezTo>
                  <a:cubicBezTo>
                    <a:pt x="5071" y="13444"/>
                    <a:pt x="5071" y="13477"/>
                    <a:pt x="5071" y="13511"/>
                  </a:cubicBezTo>
                  <a:cubicBezTo>
                    <a:pt x="5071" y="13644"/>
                    <a:pt x="5071" y="13777"/>
                    <a:pt x="5071" y="13878"/>
                  </a:cubicBezTo>
                  <a:cubicBezTo>
                    <a:pt x="5005" y="14278"/>
                    <a:pt x="4938" y="14678"/>
                    <a:pt x="4804" y="15045"/>
                  </a:cubicBezTo>
                  <a:cubicBezTo>
                    <a:pt x="4538" y="15946"/>
                    <a:pt x="4171" y="16846"/>
                    <a:pt x="3770" y="17680"/>
                  </a:cubicBezTo>
                  <a:cubicBezTo>
                    <a:pt x="2903" y="19482"/>
                    <a:pt x="1902" y="21316"/>
                    <a:pt x="902" y="23084"/>
                  </a:cubicBezTo>
                  <a:lnTo>
                    <a:pt x="2703" y="24518"/>
                  </a:lnTo>
                  <a:cubicBezTo>
                    <a:pt x="4237" y="22984"/>
                    <a:pt x="5638" y="21283"/>
                    <a:pt x="6839" y="19482"/>
                  </a:cubicBezTo>
                  <a:cubicBezTo>
                    <a:pt x="7473" y="18514"/>
                    <a:pt x="8040" y="17513"/>
                    <a:pt x="8507" y="16446"/>
                  </a:cubicBezTo>
                  <a:cubicBezTo>
                    <a:pt x="8774" y="15846"/>
                    <a:pt x="8974" y="15245"/>
                    <a:pt x="9107" y="14611"/>
                  </a:cubicBezTo>
                  <a:cubicBezTo>
                    <a:pt x="9174" y="14211"/>
                    <a:pt x="9241" y="13811"/>
                    <a:pt x="9241" y="13411"/>
                  </a:cubicBezTo>
                  <a:cubicBezTo>
                    <a:pt x="9241" y="13177"/>
                    <a:pt x="9208" y="12944"/>
                    <a:pt x="9174" y="12710"/>
                  </a:cubicBezTo>
                  <a:lnTo>
                    <a:pt x="9141" y="12543"/>
                  </a:lnTo>
                  <a:lnTo>
                    <a:pt x="9141" y="12443"/>
                  </a:lnTo>
                  <a:lnTo>
                    <a:pt x="9107" y="12243"/>
                  </a:lnTo>
                  <a:cubicBezTo>
                    <a:pt x="8640" y="10008"/>
                    <a:pt x="7940" y="7873"/>
                    <a:pt x="7039" y="5805"/>
                  </a:cubicBezTo>
                  <a:cubicBezTo>
                    <a:pt x="6606" y="4804"/>
                    <a:pt x="6105" y="3837"/>
                    <a:pt x="5605" y="2870"/>
                  </a:cubicBezTo>
                  <a:cubicBezTo>
                    <a:pt x="5338" y="2369"/>
                    <a:pt x="5071" y="1902"/>
                    <a:pt x="4804" y="1435"/>
                  </a:cubicBezTo>
                  <a:cubicBezTo>
                    <a:pt x="4538" y="935"/>
                    <a:pt x="4271" y="501"/>
                    <a:pt x="393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2620860" y="2644101"/>
              <a:ext cx="30658" cy="15233"/>
            </a:xfrm>
            <a:custGeom>
              <a:avLst/>
              <a:gdLst/>
              <a:ahLst/>
              <a:cxnLst/>
              <a:rect l="l" t="t" r="r" b="b"/>
              <a:pathLst>
                <a:path w="1602" h="796" extrusionOk="0">
                  <a:moveTo>
                    <a:pt x="368" y="153"/>
                  </a:moveTo>
                  <a:cubicBezTo>
                    <a:pt x="701" y="220"/>
                    <a:pt x="1068" y="353"/>
                    <a:pt x="1335" y="553"/>
                  </a:cubicBezTo>
                  <a:cubicBezTo>
                    <a:pt x="1087" y="600"/>
                    <a:pt x="868" y="625"/>
                    <a:pt x="688" y="625"/>
                  </a:cubicBezTo>
                  <a:cubicBezTo>
                    <a:pt x="480" y="625"/>
                    <a:pt x="324" y="591"/>
                    <a:pt x="234" y="520"/>
                  </a:cubicBezTo>
                  <a:cubicBezTo>
                    <a:pt x="201" y="420"/>
                    <a:pt x="168" y="353"/>
                    <a:pt x="201" y="253"/>
                  </a:cubicBezTo>
                  <a:cubicBezTo>
                    <a:pt x="201" y="220"/>
                    <a:pt x="234" y="153"/>
                    <a:pt x="268" y="153"/>
                  </a:cubicBezTo>
                  <a:close/>
                  <a:moveTo>
                    <a:pt x="357" y="0"/>
                  </a:moveTo>
                  <a:cubicBezTo>
                    <a:pt x="312" y="0"/>
                    <a:pt x="271" y="6"/>
                    <a:pt x="234" y="19"/>
                  </a:cubicBezTo>
                  <a:cubicBezTo>
                    <a:pt x="134" y="53"/>
                    <a:pt x="67" y="153"/>
                    <a:pt x="67" y="220"/>
                  </a:cubicBezTo>
                  <a:cubicBezTo>
                    <a:pt x="1" y="386"/>
                    <a:pt x="34" y="520"/>
                    <a:pt x="134" y="620"/>
                  </a:cubicBezTo>
                  <a:cubicBezTo>
                    <a:pt x="272" y="730"/>
                    <a:pt x="456" y="795"/>
                    <a:pt x="629" y="795"/>
                  </a:cubicBezTo>
                  <a:cubicBezTo>
                    <a:pt x="665" y="795"/>
                    <a:pt x="700" y="792"/>
                    <a:pt x="735" y="787"/>
                  </a:cubicBezTo>
                  <a:cubicBezTo>
                    <a:pt x="1001" y="787"/>
                    <a:pt x="1268" y="753"/>
                    <a:pt x="1535" y="687"/>
                  </a:cubicBezTo>
                  <a:cubicBezTo>
                    <a:pt x="1569" y="687"/>
                    <a:pt x="1602" y="653"/>
                    <a:pt x="1602" y="620"/>
                  </a:cubicBezTo>
                  <a:cubicBezTo>
                    <a:pt x="1602" y="587"/>
                    <a:pt x="1602" y="553"/>
                    <a:pt x="1569" y="553"/>
                  </a:cubicBezTo>
                  <a:cubicBezTo>
                    <a:pt x="1478" y="493"/>
                    <a:pt x="766" y="0"/>
                    <a:pt x="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2634907" y="2630417"/>
              <a:ext cx="17894" cy="26831"/>
            </a:xfrm>
            <a:custGeom>
              <a:avLst/>
              <a:gdLst/>
              <a:ahLst/>
              <a:cxnLst/>
              <a:rect l="l" t="t" r="r" b="b"/>
              <a:pathLst>
                <a:path w="935" h="1402" extrusionOk="0">
                  <a:moveTo>
                    <a:pt x="368" y="134"/>
                  </a:moveTo>
                  <a:cubicBezTo>
                    <a:pt x="434" y="134"/>
                    <a:pt x="501" y="167"/>
                    <a:pt x="534" y="201"/>
                  </a:cubicBezTo>
                  <a:cubicBezTo>
                    <a:pt x="701" y="501"/>
                    <a:pt x="768" y="835"/>
                    <a:pt x="734" y="1201"/>
                  </a:cubicBezTo>
                  <a:cubicBezTo>
                    <a:pt x="468" y="968"/>
                    <a:pt x="167" y="468"/>
                    <a:pt x="201" y="267"/>
                  </a:cubicBezTo>
                  <a:cubicBezTo>
                    <a:pt x="234" y="201"/>
                    <a:pt x="234" y="134"/>
                    <a:pt x="334" y="134"/>
                  </a:cubicBezTo>
                  <a:close/>
                  <a:moveTo>
                    <a:pt x="334" y="1"/>
                  </a:moveTo>
                  <a:cubicBezTo>
                    <a:pt x="201" y="1"/>
                    <a:pt x="101" y="101"/>
                    <a:pt x="67" y="234"/>
                  </a:cubicBezTo>
                  <a:cubicBezTo>
                    <a:pt x="1" y="568"/>
                    <a:pt x="468" y="1201"/>
                    <a:pt x="768" y="1402"/>
                  </a:cubicBezTo>
                  <a:lnTo>
                    <a:pt x="835" y="1402"/>
                  </a:lnTo>
                  <a:cubicBezTo>
                    <a:pt x="868" y="1402"/>
                    <a:pt x="868" y="1368"/>
                    <a:pt x="868" y="1335"/>
                  </a:cubicBezTo>
                  <a:cubicBezTo>
                    <a:pt x="868" y="1302"/>
                    <a:pt x="935" y="401"/>
                    <a:pt x="634" y="101"/>
                  </a:cubicBezTo>
                  <a:cubicBezTo>
                    <a:pt x="534" y="34"/>
                    <a:pt x="434" y="1"/>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2771537" y="2611145"/>
              <a:ext cx="38945" cy="14832"/>
            </a:xfrm>
            <a:custGeom>
              <a:avLst/>
              <a:gdLst/>
              <a:ahLst/>
              <a:cxnLst/>
              <a:rect l="l" t="t" r="r" b="b"/>
              <a:pathLst>
                <a:path w="2035" h="775" extrusionOk="0">
                  <a:moveTo>
                    <a:pt x="1368" y="140"/>
                  </a:moveTo>
                  <a:lnTo>
                    <a:pt x="1735" y="174"/>
                  </a:lnTo>
                  <a:cubicBezTo>
                    <a:pt x="1197" y="442"/>
                    <a:pt x="747" y="603"/>
                    <a:pt x="469" y="603"/>
                  </a:cubicBezTo>
                  <a:cubicBezTo>
                    <a:pt x="403" y="603"/>
                    <a:pt x="346" y="593"/>
                    <a:pt x="300" y="574"/>
                  </a:cubicBezTo>
                  <a:cubicBezTo>
                    <a:pt x="234" y="541"/>
                    <a:pt x="200" y="507"/>
                    <a:pt x="167" y="407"/>
                  </a:cubicBezTo>
                  <a:cubicBezTo>
                    <a:pt x="167" y="407"/>
                    <a:pt x="167" y="374"/>
                    <a:pt x="167" y="340"/>
                  </a:cubicBezTo>
                  <a:cubicBezTo>
                    <a:pt x="300" y="207"/>
                    <a:pt x="834" y="140"/>
                    <a:pt x="1368" y="140"/>
                  </a:cubicBezTo>
                  <a:close/>
                  <a:moveTo>
                    <a:pt x="1245" y="0"/>
                  </a:moveTo>
                  <a:cubicBezTo>
                    <a:pt x="773" y="0"/>
                    <a:pt x="220" y="48"/>
                    <a:pt x="67" y="240"/>
                  </a:cubicBezTo>
                  <a:cubicBezTo>
                    <a:pt x="0" y="307"/>
                    <a:pt x="0" y="374"/>
                    <a:pt x="33" y="474"/>
                  </a:cubicBezTo>
                  <a:cubicBezTo>
                    <a:pt x="33" y="574"/>
                    <a:pt x="133" y="674"/>
                    <a:pt x="234" y="707"/>
                  </a:cubicBezTo>
                  <a:cubicBezTo>
                    <a:pt x="300" y="741"/>
                    <a:pt x="400" y="774"/>
                    <a:pt x="467" y="774"/>
                  </a:cubicBezTo>
                  <a:cubicBezTo>
                    <a:pt x="1034" y="674"/>
                    <a:pt x="1534" y="474"/>
                    <a:pt x="2001" y="174"/>
                  </a:cubicBezTo>
                  <a:cubicBezTo>
                    <a:pt x="2035" y="140"/>
                    <a:pt x="2035" y="107"/>
                    <a:pt x="2035" y="74"/>
                  </a:cubicBezTo>
                  <a:cubicBezTo>
                    <a:pt x="2035" y="40"/>
                    <a:pt x="2001" y="40"/>
                    <a:pt x="1968" y="40"/>
                  </a:cubicBezTo>
                  <a:cubicBezTo>
                    <a:pt x="1897" y="26"/>
                    <a:pt x="1593" y="0"/>
                    <a:pt x="1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2781738" y="2595183"/>
              <a:ext cx="29395" cy="19291"/>
            </a:xfrm>
            <a:custGeom>
              <a:avLst/>
              <a:gdLst/>
              <a:ahLst/>
              <a:cxnLst/>
              <a:rect l="l" t="t" r="r" b="b"/>
              <a:pathLst>
                <a:path w="1536" h="1008" extrusionOk="0">
                  <a:moveTo>
                    <a:pt x="468" y="140"/>
                  </a:moveTo>
                  <a:cubicBezTo>
                    <a:pt x="868" y="140"/>
                    <a:pt x="1168" y="641"/>
                    <a:pt x="1302" y="841"/>
                  </a:cubicBezTo>
                  <a:cubicBezTo>
                    <a:pt x="868" y="808"/>
                    <a:pt x="201" y="507"/>
                    <a:pt x="134" y="307"/>
                  </a:cubicBezTo>
                  <a:cubicBezTo>
                    <a:pt x="134" y="274"/>
                    <a:pt x="201" y="240"/>
                    <a:pt x="268" y="207"/>
                  </a:cubicBezTo>
                  <a:cubicBezTo>
                    <a:pt x="334" y="174"/>
                    <a:pt x="401" y="140"/>
                    <a:pt x="468" y="140"/>
                  </a:cubicBezTo>
                  <a:close/>
                  <a:moveTo>
                    <a:pt x="496" y="1"/>
                  </a:moveTo>
                  <a:cubicBezTo>
                    <a:pt x="401" y="1"/>
                    <a:pt x="303" y="23"/>
                    <a:pt x="201" y="74"/>
                  </a:cubicBezTo>
                  <a:cubicBezTo>
                    <a:pt x="1" y="140"/>
                    <a:pt x="1" y="274"/>
                    <a:pt x="1" y="341"/>
                  </a:cubicBezTo>
                  <a:cubicBezTo>
                    <a:pt x="67" y="674"/>
                    <a:pt x="1035" y="1008"/>
                    <a:pt x="1435" y="1008"/>
                  </a:cubicBezTo>
                  <a:cubicBezTo>
                    <a:pt x="1468" y="1008"/>
                    <a:pt x="1502" y="1008"/>
                    <a:pt x="1502" y="974"/>
                  </a:cubicBezTo>
                  <a:cubicBezTo>
                    <a:pt x="1535" y="941"/>
                    <a:pt x="1535" y="908"/>
                    <a:pt x="1502" y="908"/>
                  </a:cubicBezTo>
                  <a:cubicBezTo>
                    <a:pt x="1502" y="850"/>
                    <a:pt x="1081" y="1"/>
                    <a:pt x="4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2717260" y="1095677"/>
              <a:ext cx="84282" cy="68340"/>
            </a:xfrm>
            <a:custGeom>
              <a:avLst/>
              <a:gdLst/>
              <a:ahLst/>
              <a:cxnLst/>
              <a:rect l="l" t="t" r="r" b="b"/>
              <a:pathLst>
                <a:path w="4404" h="3571" extrusionOk="0">
                  <a:moveTo>
                    <a:pt x="1" y="1"/>
                  </a:moveTo>
                  <a:lnTo>
                    <a:pt x="1568" y="3570"/>
                  </a:lnTo>
                  <a:cubicBezTo>
                    <a:pt x="1568" y="3570"/>
                    <a:pt x="4404" y="3570"/>
                    <a:pt x="4270" y="2102"/>
                  </a:cubicBezTo>
                  <a:lnTo>
                    <a:pt x="3070" y="535"/>
                  </a:lnTo>
                  <a:lnTo>
                    <a:pt x="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2673223" y="1095677"/>
              <a:ext cx="74062" cy="89391"/>
            </a:xfrm>
            <a:custGeom>
              <a:avLst/>
              <a:gdLst/>
              <a:ahLst/>
              <a:cxnLst/>
              <a:rect l="l" t="t" r="r" b="b"/>
              <a:pathLst>
                <a:path w="3870" h="4671" extrusionOk="0">
                  <a:moveTo>
                    <a:pt x="2268" y="1"/>
                  </a:moveTo>
                  <a:lnTo>
                    <a:pt x="0" y="1802"/>
                  </a:lnTo>
                  <a:lnTo>
                    <a:pt x="1434" y="4671"/>
                  </a:lnTo>
                  <a:lnTo>
                    <a:pt x="3869" y="3570"/>
                  </a:lnTo>
                  <a:lnTo>
                    <a:pt x="2268"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2723652" y="2449118"/>
              <a:ext cx="116834" cy="123226"/>
            </a:xfrm>
            <a:custGeom>
              <a:avLst/>
              <a:gdLst/>
              <a:ahLst/>
              <a:cxnLst/>
              <a:rect l="l" t="t" r="r" b="b"/>
              <a:pathLst>
                <a:path w="6105" h="6439" extrusionOk="0">
                  <a:moveTo>
                    <a:pt x="5271" y="0"/>
                  </a:moveTo>
                  <a:lnTo>
                    <a:pt x="0" y="4837"/>
                  </a:lnTo>
                  <a:lnTo>
                    <a:pt x="1501" y="6438"/>
                  </a:lnTo>
                  <a:lnTo>
                    <a:pt x="6105" y="2068"/>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2618946" y="2531471"/>
              <a:ext cx="128968" cy="40878"/>
            </a:xfrm>
            <a:custGeom>
              <a:avLst/>
              <a:gdLst/>
              <a:ahLst/>
              <a:cxnLst/>
              <a:rect l="l" t="t" r="r" b="b"/>
              <a:pathLst>
                <a:path w="6739" h="2136" extrusionOk="0">
                  <a:moveTo>
                    <a:pt x="1" y="0"/>
                  </a:moveTo>
                  <a:lnTo>
                    <a:pt x="334" y="2135"/>
                  </a:lnTo>
                  <a:lnTo>
                    <a:pt x="6439" y="2135"/>
                  </a:lnTo>
                  <a:lnTo>
                    <a:pt x="6739" y="3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2702083" y="635529"/>
              <a:ext cx="213728" cy="269284"/>
            </a:xfrm>
            <a:custGeom>
              <a:avLst/>
              <a:gdLst/>
              <a:ahLst/>
              <a:cxnLst/>
              <a:rect l="l" t="t" r="r" b="b"/>
              <a:pathLst>
                <a:path w="11168" h="14071" extrusionOk="0">
                  <a:moveTo>
                    <a:pt x="4491" y="1"/>
                  </a:moveTo>
                  <a:cubicBezTo>
                    <a:pt x="1801" y="1"/>
                    <a:pt x="1" y="2246"/>
                    <a:pt x="1161" y="5664"/>
                  </a:cubicBezTo>
                  <a:cubicBezTo>
                    <a:pt x="2395" y="9267"/>
                    <a:pt x="4930" y="14070"/>
                    <a:pt x="4930" y="14070"/>
                  </a:cubicBezTo>
                  <a:lnTo>
                    <a:pt x="11168" y="10601"/>
                  </a:lnTo>
                  <a:cubicBezTo>
                    <a:pt x="11168" y="10601"/>
                    <a:pt x="8199" y="460"/>
                    <a:pt x="5264" y="60"/>
                  </a:cubicBezTo>
                  <a:cubicBezTo>
                    <a:pt x="4999" y="20"/>
                    <a:pt x="4741" y="1"/>
                    <a:pt x="4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2578085" y="659012"/>
              <a:ext cx="47270" cy="51097"/>
            </a:xfrm>
            <a:custGeom>
              <a:avLst/>
              <a:gdLst/>
              <a:ahLst/>
              <a:cxnLst/>
              <a:rect l="l" t="t" r="r" b="b"/>
              <a:pathLst>
                <a:path w="2470" h="2670" extrusionOk="0">
                  <a:moveTo>
                    <a:pt x="1268" y="1"/>
                  </a:moveTo>
                  <a:lnTo>
                    <a:pt x="1" y="1335"/>
                  </a:lnTo>
                  <a:lnTo>
                    <a:pt x="601" y="2602"/>
                  </a:lnTo>
                  <a:lnTo>
                    <a:pt x="1602" y="2669"/>
                  </a:lnTo>
                  <a:lnTo>
                    <a:pt x="2469" y="1435"/>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2542335" y="704332"/>
              <a:ext cx="67689" cy="372837"/>
            </a:xfrm>
            <a:custGeom>
              <a:avLst/>
              <a:gdLst/>
              <a:ahLst/>
              <a:cxnLst/>
              <a:rect l="l" t="t" r="r" b="b"/>
              <a:pathLst>
                <a:path w="3537" h="19482" extrusionOk="0">
                  <a:moveTo>
                    <a:pt x="2603" y="1"/>
                  </a:moveTo>
                  <a:cubicBezTo>
                    <a:pt x="2603" y="1"/>
                    <a:pt x="234" y="9841"/>
                    <a:pt x="134" y="11876"/>
                  </a:cubicBezTo>
                  <a:cubicBezTo>
                    <a:pt x="1" y="14711"/>
                    <a:pt x="1168" y="19482"/>
                    <a:pt x="1168" y="19482"/>
                  </a:cubicBezTo>
                  <a:cubicBezTo>
                    <a:pt x="1168" y="19482"/>
                    <a:pt x="2836" y="15512"/>
                    <a:pt x="3170" y="11809"/>
                  </a:cubicBezTo>
                  <a:cubicBezTo>
                    <a:pt x="3537" y="8073"/>
                    <a:pt x="3270" y="2102"/>
                    <a:pt x="34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2542335" y="704332"/>
              <a:ext cx="67689" cy="372837"/>
            </a:xfrm>
            <a:custGeom>
              <a:avLst/>
              <a:gdLst/>
              <a:ahLst/>
              <a:cxnLst/>
              <a:rect l="l" t="t" r="r" b="b"/>
              <a:pathLst>
                <a:path w="3537" h="19482" extrusionOk="0">
                  <a:moveTo>
                    <a:pt x="2603" y="1"/>
                  </a:moveTo>
                  <a:cubicBezTo>
                    <a:pt x="2603" y="1"/>
                    <a:pt x="234" y="9841"/>
                    <a:pt x="134" y="11876"/>
                  </a:cubicBezTo>
                  <a:cubicBezTo>
                    <a:pt x="1" y="14711"/>
                    <a:pt x="1168" y="19482"/>
                    <a:pt x="1168" y="19482"/>
                  </a:cubicBezTo>
                  <a:cubicBezTo>
                    <a:pt x="1168" y="19482"/>
                    <a:pt x="2836" y="15512"/>
                    <a:pt x="3170" y="11809"/>
                  </a:cubicBezTo>
                  <a:cubicBezTo>
                    <a:pt x="3537" y="8073"/>
                    <a:pt x="3270" y="2102"/>
                    <a:pt x="3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2602353" y="606017"/>
              <a:ext cx="114921" cy="101524"/>
            </a:xfrm>
            <a:custGeom>
              <a:avLst/>
              <a:gdLst/>
              <a:ahLst/>
              <a:cxnLst/>
              <a:rect l="l" t="t" r="r" b="b"/>
              <a:pathLst>
                <a:path w="6005" h="5305" extrusionOk="0">
                  <a:moveTo>
                    <a:pt x="4537" y="1"/>
                  </a:moveTo>
                  <a:cubicBezTo>
                    <a:pt x="4537" y="1"/>
                    <a:pt x="4370" y="1702"/>
                    <a:pt x="0" y="2770"/>
                  </a:cubicBezTo>
                  <a:cubicBezTo>
                    <a:pt x="467" y="3537"/>
                    <a:pt x="734" y="4404"/>
                    <a:pt x="801" y="5305"/>
                  </a:cubicBezTo>
                  <a:cubicBezTo>
                    <a:pt x="801" y="5305"/>
                    <a:pt x="6005" y="3470"/>
                    <a:pt x="5738" y="801"/>
                  </a:cubicBezTo>
                  <a:cubicBezTo>
                    <a:pt x="5738" y="801"/>
                    <a:pt x="5004" y="368"/>
                    <a:pt x="45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2537225" y="615606"/>
              <a:ext cx="65144" cy="88741"/>
            </a:xfrm>
            <a:custGeom>
              <a:avLst/>
              <a:gdLst/>
              <a:ahLst/>
              <a:cxnLst/>
              <a:rect l="l" t="t" r="r" b="b"/>
              <a:pathLst>
                <a:path w="3404" h="4637" extrusionOk="0">
                  <a:moveTo>
                    <a:pt x="2069" y="0"/>
                  </a:moveTo>
                  <a:lnTo>
                    <a:pt x="2069" y="0"/>
                  </a:lnTo>
                  <a:cubicBezTo>
                    <a:pt x="1602" y="100"/>
                    <a:pt x="1168" y="234"/>
                    <a:pt x="735" y="401"/>
                  </a:cubicBezTo>
                  <a:cubicBezTo>
                    <a:pt x="1" y="3069"/>
                    <a:pt x="2369" y="4637"/>
                    <a:pt x="2369" y="4637"/>
                  </a:cubicBezTo>
                  <a:cubicBezTo>
                    <a:pt x="2569" y="3803"/>
                    <a:pt x="2903" y="3002"/>
                    <a:pt x="3403" y="2269"/>
                  </a:cubicBezTo>
                  <a:cubicBezTo>
                    <a:pt x="1736" y="1702"/>
                    <a:pt x="2069"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46"/>
          <p:cNvSpPr txBox="1">
            <a:spLocks noGrp="1"/>
          </p:cNvSpPr>
          <p:nvPr>
            <p:ph type="title"/>
          </p:nvPr>
        </p:nvSpPr>
        <p:spPr>
          <a:xfrm>
            <a:off x="587300" y="3209875"/>
            <a:ext cx="4449000" cy="13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Bridge Tables</a:t>
            </a:r>
            <a:endParaRPr sz="4000"/>
          </a:p>
        </p:txBody>
      </p:sp>
      <p:sp>
        <p:nvSpPr>
          <p:cNvPr id="1294" name="Google Shape;1294;p46"/>
          <p:cNvSpPr/>
          <p:nvPr/>
        </p:nvSpPr>
        <p:spPr>
          <a:xfrm>
            <a:off x="5735687"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6"/>
          <p:cNvSpPr/>
          <p:nvPr/>
        </p:nvSpPr>
        <p:spPr>
          <a:xfrm>
            <a:off x="5703464"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6"/>
          <p:cNvSpPr/>
          <p:nvPr/>
        </p:nvSpPr>
        <p:spPr>
          <a:xfrm>
            <a:off x="5680886" y="247948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6"/>
          <p:cNvSpPr/>
          <p:nvPr/>
        </p:nvSpPr>
        <p:spPr>
          <a:xfrm>
            <a:off x="5752465" y="247948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6"/>
          <p:cNvSpPr/>
          <p:nvPr/>
        </p:nvSpPr>
        <p:spPr>
          <a:xfrm>
            <a:off x="5716357" y="2330530"/>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6"/>
          <p:cNvSpPr/>
          <p:nvPr/>
        </p:nvSpPr>
        <p:spPr>
          <a:xfrm>
            <a:off x="5753741" y="2181592"/>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6"/>
          <p:cNvSpPr/>
          <p:nvPr/>
        </p:nvSpPr>
        <p:spPr>
          <a:xfrm>
            <a:off x="5682181"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6"/>
          <p:cNvSpPr/>
          <p:nvPr/>
        </p:nvSpPr>
        <p:spPr>
          <a:xfrm>
            <a:off x="5713767" y="2032635"/>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5736982"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a:off x="5700873"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46"/>
          <p:cNvGrpSpPr/>
          <p:nvPr/>
        </p:nvGrpSpPr>
        <p:grpSpPr>
          <a:xfrm>
            <a:off x="5379126" y="458806"/>
            <a:ext cx="3125970" cy="2584885"/>
            <a:chOff x="5379126" y="458806"/>
            <a:chExt cx="3125970" cy="2584885"/>
          </a:xfrm>
        </p:grpSpPr>
        <p:sp>
          <p:nvSpPr>
            <p:cNvPr id="1305" name="Google Shape;1305;p46"/>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6"/>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6"/>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6"/>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6"/>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6"/>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6"/>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6"/>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6"/>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6"/>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6"/>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6"/>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6"/>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6"/>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6"/>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6"/>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6"/>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6"/>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6"/>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6"/>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6"/>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6"/>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6"/>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6"/>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6"/>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6"/>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6"/>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6"/>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6"/>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6"/>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6"/>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6"/>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6"/>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6"/>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6"/>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6"/>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6"/>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6"/>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6"/>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46"/>
          <p:cNvSpPr/>
          <p:nvPr/>
        </p:nvSpPr>
        <p:spPr>
          <a:xfrm>
            <a:off x="715100" y="2089350"/>
            <a:ext cx="10290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6"/>
          <p:cNvSpPr txBox="1">
            <a:spLocks noGrp="1"/>
          </p:cNvSpPr>
          <p:nvPr>
            <p:ph type="title" idx="2"/>
          </p:nvPr>
        </p:nvSpPr>
        <p:spPr>
          <a:xfrm flipH="1">
            <a:off x="715100" y="2276700"/>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05</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450"/>
        <p:cNvGrpSpPr/>
        <p:nvPr/>
      </p:nvGrpSpPr>
      <p:grpSpPr>
        <a:xfrm>
          <a:off x="0" y="0"/>
          <a:ext cx="0" cy="0"/>
          <a:chOff x="0" y="0"/>
          <a:chExt cx="0" cy="0"/>
        </a:xfrm>
      </p:grpSpPr>
      <p:sp>
        <p:nvSpPr>
          <p:cNvPr id="1451" name="Google Shape;1451;p47"/>
          <p:cNvSpPr txBox="1">
            <a:spLocks noGrp="1"/>
          </p:cNvSpPr>
          <p:nvPr>
            <p:ph type="subTitle" idx="1"/>
          </p:nvPr>
        </p:nvSpPr>
        <p:spPr>
          <a:xfrm>
            <a:off x="315793" y="500150"/>
            <a:ext cx="7325978" cy="19623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dirty="0"/>
              <a:t>- Un compte peut avoir un, deux, ou plusieurs titulaires de comptes.</a:t>
            </a:r>
            <a:endParaRPr dirty="0"/>
          </a:p>
          <a:p>
            <a:pPr marL="0" lvl="0" indent="0" algn="just" rtl="0">
              <a:lnSpc>
                <a:spcPct val="115000"/>
              </a:lnSpc>
              <a:spcBef>
                <a:spcPts val="0"/>
              </a:spcBef>
              <a:spcAft>
                <a:spcPts val="0"/>
              </a:spcAft>
              <a:buNone/>
            </a:pPr>
            <a:r>
              <a:rPr lang="en" dirty="0"/>
              <a:t>- Si un compte a deux titulaires, alors bridge table associée contient                </a:t>
            </a:r>
            <a:endParaRPr dirty="0"/>
          </a:p>
          <a:p>
            <a:pPr marL="0" lvl="0" indent="0" algn="just" rtl="0">
              <a:lnSpc>
                <a:spcPct val="115000"/>
              </a:lnSpc>
              <a:spcBef>
                <a:spcPts val="0"/>
              </a:spcBef>
              <a:spcAft>
                <a:spcPts val="0"/>
              </a:spcAft>
              <a:buNone/>
            </a:pPr>
            <a:r>
              <a:rPr lang="en" dirty="0"/>
              <a:t>    deux lignes</a:t>
            </a:r>
            <a:endParaRPr dirty="0"/>
          </a:p>
          <a:p>
            <a:pPr marL="0" lvl="0" indent="0" algn="just" rtl="0">
              <a:lnSpc>
                <a:spcPct val="115000"/>
              </a:lnSpc>
              <a:spcBef>
                <a:spcPts val="0"/>
              </a:spcBef>
              <a:spcAft>
                <a:spcPts val="0"/>
              </a:spcAft>
              <a:buNone/>
            </a:pPr>
            <a:r>
              <a:rPr lang="en" dirty="0"/>
              <a:t>- Si </a:t>
            </a:r>
            <a:r>
              <a:rPr lang="fr-FR" dirty="0"/>
              <a:t>le client est identifié et associé à chaque transaction. </a:t>
            </a:r>
            <a:r>
              <a:rPr lang="en" dirty="0"/>
              <a:t>Il n'y a pas       </a:t>
            </a:r>
          </a:p>
          <a:p>
            <a:pPr marL="0" lvl="0" indent="0" algn="just" rtl="0">
              <a:lnSpc>
                <a:spcPct val="115000"/>
              </a:lnSpc>
              <a:spcBef>
                <a:spcPts val="0"/>
              </a:spcBef>
              <a:spcAft>
                <a:spcPts val="0"/>
              </a:spcAft>
              <a:buNone/>
            </a:pPr>
            <a:r>
              <a:rPr lang="en" dirty="0"/>
              <a:t>   besoin d'un bridge table compte-client car les faits de  transaction </a:t>
            </a:r>
          </a:p>
          <a:p>
            <a:pPr marL="0" lvl="0" indent="0" algn="just" rtl="0">
              <a:lnSpc>
                <a:spcPct val="115000"/>
              </a:lnSpc>
              <a:spcBef>
                <a:spcPts val="0"/>
              </a:spcBef>
              <a:spcAft>
                <a:spcPts val="0"/>
              </a:spcAft>
              <a:buNone/>
            </a:pPr>
            <a:r>
              <a:rPr lang="en" dirty="0"/>
              <a:t>   atomiques sont au niveau du client discret.</a:t>
            </a:r>
            <a:endParaRPr dirty="0"/>
          </a:p>
        </p:txBody>
      </p:sp>
      <p:pic>
        <p:nvPicPr>
          <p:cNvPr id="1452" name="Google Shape;1452;p47"/>
          <p:cNvPicPr preferRelativeResize="0"/>
          <p:nvPr/>
        </p:nvPicPr>
        <p:blipFill>
          <a:blip r:embed="rId3">
            <a:alphaModFix/>
          </a:blip>
          <a:stretch>
            <a:fillRect/>
          </a:stretch>
        </p:blipFill>
        <p:spPr>
          <a:xfrm>
            <a:off x="1035725" y="2681050"/>
            <a:ext cx="7708224" cy="1891900"/>
          </a:xfrm>
          <a:prstGeom prst="rect">
            <a:avLst/>
          </a:prstGeom>
          <a:noFill/>
          <a:ln>
            <a:noFill/>
          </a:ln>
        </p:spPr>
      </p:pic>
      <p:sp>
        <p:nvSpPr>
          <p:cNvPr id="1453" name="Google Shape;1453;p47"/>
          <p:cNvSpPr txBox="1"/>
          <p:nvPr/>
        </p:nvSpPr>
        <p:spPr>
          <a:xfrm>
            <a:off x="2679650" y="4572950"/>
            <a:ext cx="711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73763"/>
                </a:solidFill>
              </a:rPr>
              <a:t>Figure 4 : Account-to-customer bridge table with weighting factor.</a:t>
            </a:r>
            <a:endParaRPr sz="1000">
              <a:solidFill>
                <a:srgbClr val="07376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7"/>
        <p:cNvGrpSpPr/>
        <p:nvPr/>
      </p:nvGrpSpPr>
      <p:grpSpPr>
        <a:xfrm>
          <a:off x="0" y="0"/>
          <a:ext cx="0" cy="0"/>
          <a:chOff x="0" y="0"/>
          <a:chExt cx="0" cy="0"/>
        </a:xfrm>
      </p:grpSpPr>
      <p:sp>
        <p:nvSpPr>
          <p:cNvPr id="1458" name="Google Shape;1458;p48"/>
          <p:cNvSpPr txBox="1">
            <a:spLocks noGrp="1"/>
          </p:cNvSpPr>
          <p:nvPr>
            <p:ph type="title"/>
          </p:nvPr>
        </p:nvSpPr>
        <p:spPr>
          <a:xfrm flipH="1">
            <a:off x="3278375" y="2726675"/>
            <a:ext cx="5402100" cy="14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300"/>
              <a:t>Multiple mini-dimensions</a:t>
            </a:r>
            <a:endParaRPr sz="4300"/>
          </a:p>
        </p:txBody>
      </p:sp>
      <p:sp>
        <p:nvSpPr>
          <p:cNvPr id="1459" name="Google Shape;1459;p48"/>
          <p:cNvSpPr/>
          <p:nvPr/>
        </p:nvSpPr>
        <p:spPr>
          <a:xfrm>
            <a:off x="7033650" y="1518325"/>
            <a:ext cx="10290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txBox="1">
            <a:spLocks noGrp="1"/>
          </p:cNvSpPr>
          <p:nvPr>
            <p:ph type="title" idx="2"/>
          </p:nvPr>
        </p:nvSpPr>
        <p:spPr>
          <a:xfrm flipH="1">
            <a:off x="7033650" y="1705675"/>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06</a:t>
            </a:r>
            <a:endParaRPr sz="4000"/>
          </a:p>
        </p:txBody>
      </p:sp>
      <p:grpSp>
        <p:nvGrpSpPr>
          <p:cNvPr id="1461" name="Google Shape;1461;p48"/>
          <p:cNvGrpSpPr/>
          <p:nvPr/>
        </p:nvGrpSpPr>
        <p:grpSpPr>
          <a:xfrm>
            <a:off x="715079" y="535036"/>
            <a:ext cx="2701859" cy="2730687"/>
            <a:chOff x="715079" y="535036"/>
            <a:chExt cx="2701859" cy="2730687"/>
          </a:xfrm>
        </p:grpSpPr>
        <p:sp>
          <p:nvSpPr>
            <p:cNvPr id="1462" name="Google Shape;1462;p48"/>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49"/>
          <p:cNvSpPr txBox="1"/>
          <p:nvPr/>
        </p:nvSpPr>
        <p:spPr>
          <a:xfrm>
            <a:off x="986500" y="317550"/>
            <a:ext cx="6209400" cy="174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oppins"/>
                <a:ea typeface="Poppins"/>
                <a:cs typeface="Poppins"/>
                <a:sym typeface="Poppins"/>
              </a:rPr>
              <a:t>Les mini-dimensions permettent d’effectuer les opérations de  “slice” et de “dice” de la table des faits, en suivant les changements des attributs par rapport au temps, même s'ils sont mis à jour à différentes fréquences.</a:t>
            </a:r>
            <a:endParaRPr sz="1500">
              <a:latin typeface="Poppins"/>
              <a:ea typeface="Poppins"/>
              <a:cs typeface="Poppins"/>
              <a:sym typeface="Poppins"/>
            </a:endParaRPr>
          </a:p>
          <a:p>
            <a:pPr marL="0" lvl="0" indent="0" algn="l" rtl="0">
              <a:lnSpc>
                <a:spcPct val="115000"/>
              </a:lnSpc>
              <a:spcBef>
                <a:spcPts val="0"/>
              </a:spcBef>
              <a:spcAft>
                <a:spcPts val="0"/>
              </a:spcAft>
              <a:buNone/>
            </a:pPr>
            <a:r>
              <a:rPr lang="en" sz="1500">
                <a:latin typeface="Poppins"/>
                <a:ea typeface="Poppins"/>
                <a:cs typeface="Poppins"/>
                <a:sym typeface="Poppins"/>
              </a:rPr>
              <a:t>Les mini-dimensions sont extrêmement puissantes, mais il ne faut pas trop utiliser cette technique.</a:t>
            </a:r>
            <a:endParaRPr sz="1500">
              <a:latin typeface="Poppins"/>
              <a:ea typeface="Poppins"/>
              <a:cs typeface="Poppins"/>
              <a:sym typeface="Poppins"/>
            </a:endParaRPr>
          </a:p>
        </p:txBody>
      </p:sp>
      <p:pic>
        <p:nvPicPr>
          <p:cNvPr id="1517" name="Google Shape;1517;p49"/>
          <p:cNvPicPr preferRelativeResize="0"/>
          <p:nvPr/>
        </p:nvPicPr>
        <p:blipFill>
          <a:blip r:embed="rId3">
            <a:alphaModFix/>
          </a:blip>
          <a:stretch>
            <a:fillRect/>
          </a:stretch>
        </p:blipFill>
        <p:spPr>
          <a:xfrm>
            <a:off x="1631675" y="2108313"/>
            <a:ext cx="4633300" cy="2620600"/>
          </a:xfrm>
          <a:prstGeom prst="rect">
            <a:avLst/>
          </a:prstGeom>
          <a:noFill/>
          <a:ln>
            <a:noFill/>
          </a:ln>
        </p:spPr>
      </p:pic>
      <p:sp>
        <p:nvSpPr>
          <p:cNvPr id="1518" name="Google Shape;1518;p49"/>
          <p:cNvSpPr txBox="1"/>
          <p:nvPr/>
        </p:nvSpPr>
        <p:spPr>
          <a:xfrm>
            <a:off x="4086350" y="4204875"/>
            <a:ext cx="711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1C4587"/>
                </a:solidFill>
              </a:rPr>
              <a:t>Figure 5 : Multiple mini-dimensions associated with a fact table.</a:t>
            </a:r>
            <a:endParaRPr sz="1000">
              <a:solidFill>
                <a:srgbClr val="1C458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522"/>
        <p:cNvGrpSpPr/>
        <p:nvPr/>
      </p:nvGrpSpPr>
      <p:grpSpPr>
        <a:xfrm>
          <a:off x="0" y="0"/>
          <a:ext cx="0" cy="0"/>
          <a:chOff x="0" y="0"/>
          <a:chExt cx="0" cy="0"/>
        </a:xfrm>
      </p:grpSpPr>
      <p:sp>
        <p:nvSpPr>
          <p:cNvPr id="1523" name="Google Shape;1523;p50"/>
          <p:cNvSpPr txBox="1"/>
          <p:nvPr/>
        </p:nvSpPr>
        <p:spPr>
          <a:xfrm>
            <a:off x="257175" y="496450"/>
            <a:ext cx="7558800" cy="200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oppins"/>
                <a:ea typeface="Poppins"/>
                <a:cs typeface="Poppins"/>
                <a:sym typeface="Poppins"/>
              </a:rPr>
              <a:t>Dans l’exemple du compte bancaire, bridge table peut s’augmenter largement.</a:t>
            </a:r>
            <a:endParaRPr sz="1500">
              <a:latin typeface="Poppins"/>
              <a:ea typeface="Poppins"/>
              <a:cs typeface="Poppins"/>
              <a:sym typeface="Poppins"/>
            </a:endParaRPr>
          </a:p>
          <a:p>
            <a:pPr marL="0" lvl="0" indent="0" algn="l" rtl="0">
              <a:lnSpc>
                <a:spcPct val="115000"/>
              </a:lnSpc>
              <a:spcBef>
                <a:spcPts val="0"/>
              </a:spcBef>
              <a:spcAft>
                <a:spcPts val="0"/>
              </a:spcAft>
              <a:buNone/>
            </a:pPr>
            <a:r>
              <a:rPr lang="en" sz="1500">
                <a:latin typeface="Poppins"/>
                <a:ea typeface="Poppins"/>
                <a:cs typeface="Poppins"/>
                <a:sym typeface="Poppins"/>
              </a:rPr>
              <a:t>La réponse standard à une dimension en évolution rapide est de diviser les attributs qui pose le problème en une mini-dimension, et ajouter un Foreign Key dans le Bridge Table.</a:t>
            </a:r>
            <a:endParaRPr sz="1500">
              <a:latin typeface="Poppins"/>
              <a:ea typeface="Poppins"/>
              <a:cs typeface="Poppins"/>
              <a:sym typeface="Poppins"/>
            </a:endParaRPr>
          </a:p>
          <a:p>
            <a:pPr marL="0" lvl="0" indent="0" algn="l" rtl="0">
              <a:lnSpc>
                <a:spcPct val="115000"/>
              </a:lnSpc>
              <a:spcBef>
                <a:spcPts val="0"/>
              </a:spcBef>
              <a:spcAft>
                <a:spcPts val="0"/>
              </a:spcAft>
              <a:buNone/>
            </a:pPr>
            <a:r>
              <a:rPr lang="en" sz="1500">
                <a:latin typeface="Poppins"/>
                <a:ea typeface="Poppins"/>
                <a:cs typeface="Poppins"/>
                <a:sym typeface="Poppins"/>
              </a:rPr>
              <a:t>Par exemple, la clé du bridge table se compose désormais de la clé de compte, de la clé client et de la clé démographique.</a:t>
            </a:r>
            <a:endParaRPr sz="1500">
              <a:latin typeface="Poppins"/>
              <a:ea typeface="Poppins"/>
              <a:cs typeface="Poppins"/>
              <a:sym typeface="Poppins"/>
            </a:endParaRPr>
          </a:p>
        </p:txBody>
      </p:sp>
      <p:pic>
        <p:nvPicPr>
          <p:cNvPr id="1524" name="Google Shape;1524;p50"/>
          <p:cNvPicPr preferRelativeResize="0"/>
          <p:nvPr/>
        </p:nvPicPr>
        <p:blipFill>
          <a:blip r:embed="rId3">
            <a:alphaModFix/>
          </a:blip>
          <a:stretch>
            <a:fillRect/>
          </a:stretch>
        </p:blipFill>
        <p:spPr>
          <a:xfrm>
            <a:off x="1221325" y="2712034"/>
            <a:ext cx="7086550" cy="2130367"/>
          </a:xfrm>
          <a:prstGeom prst="rect">
            <a:avLst/>
          </a:prstGeom>
          <a:noFill/>
          <a:ln>
            <a:noFill/>
          </a:ln>
        </p:spPr>
      </p:pic>
      <p:sp>
        <p:nvSpPr>
          <p:cNvPr id="1525" name="Google Shape;1525;p50"/>
          <p:cNvSpPr txBox="1"/>
          <p:nvPr/>
        </p:nvSpPr>
        <p:spPr>
          <a:xfrm>
            <a:off x="861450" y="4321925"/>
            <a:ext cx="711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1C4587"/>
                </a:solidFill>
              </a:rPr>
              <a:t>Figure 6 : Account-to-customer bridge table with an added mini-dimension.</a:t>
            </a:r>
            <a:endParaRPr sz="1000">
              <a:solidFill>
                <a:srgbClr val="1C458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51"/>
          <p:cNvSpPr txBox="1">
            <a:spLocks noGrp="1"/>
          </p:cNvSpPr>
          <p:nvPr>
            <p:ph type="title"/>
          </p:nvPr>
        </p:nvSpPr>
        <p:spPr>
          <a:xfrm>
            <a:off x="1041700" y="2977375"/>
            <a:ext cx="5496300" cy="169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Gestion de produits hétérogènes</a:t>
            </a:r>
            <a:endParaRPr sz="4000"/>
          </a:p>
        </p:txBody>
      </p:sp>
      <p:sp>
        <p:nvSpPr>
          <p:cNvPr id="1531" name="Google Shape;1531;p51"/>
          <p:cNvSpPr/>
          <p:nvPr/>
        </p:nvSpPr>
        <p:spPr>
          <a:xfrm>
            <a:off x="5735687"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1"/>
          <p:cNvSpPr/>
          <p:nvPr/>
        </p:nvSpPr>
        <p:spPr>
          <a:xfrm>
            <a:off x="5703464"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1"/>
          <p:cNvSpPr/>
          <p:nvPr/>
        </p:nvSpPr>
        <p:spPr>
          <a:xfrm>
            <a:off x="5680886" y="247948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1"/>
          <p:cNvSpPr/>
          <p:nvPr/>
        </p:nvSpPr>
        <p:spPr>
          <a:xfrm>
            <a:off x="5752465" y="247948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1"/>
          <p:cNvSpPr/>
          <p:nvPr/>
        </p:nvSpPr>
        <p:spPr>
          <a:xfrm>
            <a:off x="5716357" y="2330530"/>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a:off x="5753741" y="2181592"/>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a:off x="5682181"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a:off x="5713767" y="2032635"/>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a:off x="5736982"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a:off x="5700873"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51"/>
          <p:cNvGrpSpPr/>
          <p:nvPr/>
        </p:nvGrpSpPr>
        <p:grpSpPr>
          <a:xfrm>
            <a:off x="5379126" y="458806"/>
            <a:ext cx="3125970" cy="2584885"/>
            <a:chOff x="5379126" y="458806"/>
            <a:chExt cx="3125970" cy="2584885"/>
          </a:xfrm>
        </p:grpSpPr>
        <p:sp>
          <p:nvSpPr>
            <p:cNvPr id="1542" name="Google Shape;1542;p51"/>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1"/>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1"/>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1"/>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1"/>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1"/>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1"/>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1"/>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1"/>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1"/>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1"/>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1"/>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1"/>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1"/>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1"/>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1"/>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1"/>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1"/>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1"/>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1"/>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1"/>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1"/>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1"/>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1"/>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1"/>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1"/>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1"/>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1"/>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1"/>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1"/>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1"/>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1"/>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1"/>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1"/>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2" name="Google Shape;1682;p51"/>
          <p:cNvSpPr/>
          <p:nvPr/>
        </p:nvSpPr>
        <p:spPr>
          <a:xfrm>
            <a:off x="1102925" y="1675738"/>
            <a:ext cx="10290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p:cNvSpPr txBox="1">
            <a:spLocks noGrp="1"/>
          </p:cNvSpPr>
          <p:nvPr>
            <p:ph type="title" idx="2"/>
          </p:nvPr>
        </p:nvSpPr>
        <p:spPr>
          <a:xfrm flipH="1">
            <a:off x="1102925" y="1863087"/>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07</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687"/>
        <p:cNvGrpSpPr/>
        <p:nvPr/>
      </p:nvGrpSpPr>
      <p:grpSpPr>
        <a:xfrm>
          <a:off x="0" y="0"/>
          <a:ext cx="0" cy="0"/>
          <a:chOff x="0" y="0"/>
          <a:chExt cx="0" cy="0"/>
        </a:xfrm>
      </p:grpSpPr>
      <p:sp>
        <p:nvSpPr>
          <p:cNvPr id="1688" name="Google Shape;1688;p52"/>
          <p:cNvSpPr txBox="1">
            <a:spLocks noGrp="1"/>
          </p:cNvSpPr>
          <p:nvPr>
            <p:ph type="subTitle" idx="3"/>
          </p:nvPr>
        </p:nvSpPr>
        <p:spPr>
          <a:xfrm>
            <a:off x="332325" y="801725"/>
            <a:ext cx="3178500" cy="135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dk1"/>
                </a:solidFill>
              </a:rPr>
              <a:t>Un type d'entité qui a une relation (relation parent à enfant) avec un ou plusieurs sous-types et qui contient des attributs communs à ses sous-types</a:t>
            </a:r>
            <a:endParaRPr sz="1400" dirty="0">
              <a:solidFill>
                <a:schemeClr val="dk1"/>
              </a:solidFill>
            </a:endParaRPr>
          </a:p>
          <a:p>
            <a:pPr marL="0" lvl="0" indent="0" algn="l" rtl="0">
              <a:spcBef>
                <a:spcPts val="0"/>
              </a:spcBef>
              <a:spcAft>
                <a:spcPts val="0"/>
              </a:spcAft>
              <a:buNone/>
            </a:pPr>
            <a:endParaRPr dirty="0">
              <a:solidFill>
                <a:schemeClr val="dk1"/>
              </a:solidFill>
            </a:endParaRPr>
          </a:p>
        </p:txBody>
      </p:sp>
      <p:sp>
        <p:nvSpPr>
          <p:cNvPr id="1689" name="Google Shape;1689;p52"/>
          <p:cNvSpPr txBox="1">
            <a:spLocks noGrp="1"/>
          </p:cNvSpPr>
          <p:nvPr>
            <p:ph type="subTitle" idx="1"/>
          </p:nvPr>
        </p:nvSpPr>
        <p:spPr>
          <a:xfrm>
            <a:off x="332313" y="88325"/>
            <a:ext cx="26217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Supertype</a:t>
            </a:r>
            <a:endParaRPr/>
          </a:p>
        </p:txBody>
      </p:sp>
      <p:sp>
        <p:nvSpPr>
          <p:cNvPr id="1690" name="Google Shape;1690;p52"/>
          <p:cNvSpPr txBox="1">
            <a:spLocks noGrp="1"/>
          </p:cNvSpPr>
          <p:nvPr>
            <p:ph type="subTitle" idx="2"/>
          </p:nvPr>
        </p:nvSpPr>
        <p:spPr>
          <a:xfrm>
            <a:off x="3786638" y="88325"/>
            <a:ext cx="26217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Subtypes</a:t>
            </a:r>
            <a:endParaRPr/>
          </a:p>
        </p:txBody>
      </p:sp>
      <p:sp>
        <p:nvSpPr>
          <p:cNvPr id="1691" name="Google Shape;1691;p52"/>
          <p:cNvSpPr txBox="1">
            <a:spLocks noGrp="1"/>
          </p:cNvSpPr>
          <p:nvPr>
            <p:ph type="subTitle" idx="4"/>
          </p:nvPr>
        </p:nvSpPr>
        <p:spPr>
          <a:xfrm>
            <a:off x="3786650" y="679275"/>
            <a:ext cx="3051000" cy="11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dk1"/>
                </a:solidFill>
              </a:rPr>
              <a:t>Sont des sous-groupes de l'entité de supertype et ont des attributs uniques, mais ils seront différents de chaque sous-type</a:t>
            </a:r>
            <a:endParaRPr sz="1400" dirty="0">
              <a:solidFill>
                <a:schemeClr val="dk1"/>
              </a:solidFill>
            </a:endParaRPr>
          </a:p>
        </p:txBody>
      </p:sp>
      <p:pic>
        <p:nvPicPr>
          <p:cNvPr id="1692" name="Google Shape;1692;p52"/>
          <p:cNvPicPr preferRelativeResize="0"/>
          <p:nvPr/>
        </p:nvPicPr>
        <p:blipFill>
          <a:blip r:embed="rId3">
            <a:alphaModFix/>
          </a:blip>
          <a:stretch>
            <a:fillRect/>
          </a:stretch>
        </p:blipFill>
        <p:spPr>
          <a:xfrm>
            <a:off x="497800" y="2092100"/>
            <a:ext cx="6412525" cy="2635150"/>
          </a:xfrm>
          <a:prstGeom prst="rect">
            <a:avLst/>
          </a:prstGeom>
          <a:noFill/>
          <a:ln>
            <a:noFill/>
          </a:ln>
        </p:spPr>
      </p:pic>
      <p:sp>
        <p:nvSpPr>
          <p:cNvPr id="1693" name="Google Shape;1693;p52"/>
          <p:cNvSpPr txBox="1"/>
          <p:nvPr/>
        </p:nvSpPr>
        <p:spPr>
          <a:xfrm>
            <a:off x="2801125" y="4727250"/>
            <a:ext cx="711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1C4587"/>
                </a:solidFill>
              </a:rPr>
              <a:t>Figure 7 : Supertypes and subtypes </a:t>
            </a:r>
            <a:endParaRPr sz="1000">
              <a:solidFill>
                <a:srgbClr val="1C458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53"/>
          <p:cNvSpPr txBox="1">
            <a:spLocks noGrp="1"/>
          </p:cNvSpPr>
          <p:nvPr>
            <p:ph type="subTitle" idx="1"/>
          </p:nvPr>
        </p:nvSpPr>
        <p:spPr>
          <a:xfrm>
            <a:off x="286637" y="131281"/>
            <a:ext cx="7473300" cy="1962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t>La technique du produit de supertype et de subtype est appropriée pour tables de faits où une seule ligne logique contient de nombreux faits spécifiques au produit.</a:t>
            </a:r>
            <a:endParaRPr sz="1500" dirty="0"/>
          </a:p>
          <a:p>
            <a:pPr marL="0" lvl="0" indent="0" algn="l" rtl="0">
              <a:lnSpc>
                <a:spcPct val="115000"/>
              </a:lnSpc>
              <a:spcBef>
                <a:spcPts val="1200"/>
              </a:spcBef>
              <a:spcAft>
                <a:spcPts val="0"/>
              </a:spcAft>
              <a:buNone/>
            </a:pPr>
            <a:r>
              <a:rPr lang="en" sz="1500" dirty="0"/>
              <a:t>Dans une analyse de type de compte unique, vous pouvez éventuellement utiliser la table de dimension de compte de subtype au lieu de la dimension de supertype si vous souhaitez tirer parti des attributs de subtype spécifiques à ce type de compte.</a:t>
            </a:r>
            <a:endParaRPr sz="1500" dirty="0"/>
          </a:p>
          <a:p>
            <a:pPr marL="0" lvl="0" indent="0" algn="l" rtl="0">
              <a:spcBef>
                <a:spcPts val="1200"/>
              </a:spcBef>
              <a:spcAft>
                <a:spcPts val="1200"/>
              </a:spcAft>
              <a:buNone/>
            </a:pPr>
            <a:endParaRPr dirty="0"/>
          </a:p>
        </p:txBody>
      </p:sp>
      <p:grpSp>
        <p:nvGrpSpPr>
          <p:cNvPr id="1699" name="Google Shape;1699;p53"/>
          <p:cNvGrpSpPr/>
          <p:nvPr/>
        </p:nvGrpSpPr>
        <p:grpSpPr>
          <a:xfrm>
            <a:off x="5342302" y="2075633"/>
            <a:ext cx="3674188" cy="3016852"/>
            <a:chOff x="5076952" y="1563358"/>
            <a:chExt cx="3674188" cy="3016852"/>
          </a:xfrm>
        </p:grpSpPr>
        <p:sp>
          <p:nvSpPr>
            <p:cNvPr id="1700" name="Google Shape;1700;p53"/>
            <p:cNvSpPr/>
            <p:nvPr/>
          </p:nvSpPr>
          <p:spPr>
            <a:xfrm>
              <a:off x="5076952" y="4365711"/>
              <a:ext cx="3674188" cy="214500"/>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3"/>
            <p:cNvSpPr/>
            <p:nvPr/>
          </p:nvSpPr>
          <p:spPr>
            <a:xfrm>
              <a:off x="5764346" y="1956436"/>
              <a:ext cx="1668102" cy="1665103"/>
            </a:xfrm>
            <a:custGeom>
              <a:avLst/>
              <a:gdLst/>
              <a:ahLst/>
              <a:cxnLst/>
              <a:rect l="l" t="t" r="r" b="b"/>
              <a:pathLst>
                <a:path w="73420" h="73288" extrusionOk="0">
                  <a:moveTo>
                    <a:pt x="36360" y="0"/>
                  </a:moveTo>
                  <a:cubicBezTo>
                    <a:pt x="17513" y="134"/>
                    <a:pt x="1835" y="14544"/>
                    <a:pt x="134" y="33324"/>
                  </a:cubicBezTo>
                  <a:cubicBezTo>
                    <a:pt x="34" y="34492"/>
                    <a:pt x="0" y="35692"/>
                    <a:pt x="0" y="36927"/>
                  </a:cubicBezTo>
                  <a:cubicBezTo>
                    <a:pt x="133" y="57039"/>
                    <a:pt x="16479" y="73287"/>
                    <a:pt x="36586" y="73287"/>
                  </a:cubicBezTo>
                  <a:cubicBezTo>
                    <a:pt x="36688" y="73287"/>
                    <a:pt x="36791" y="73287"/>
                    <a:pt x="36893" y="73286"/>
                  </a:cubicBezTo>
                  <a:cubicBezTo>
                    <a:pt x="57108" y="73153"/>
                    <a:pt x="73419" y="56641"/>
                    <a:pt x="73286" y="36393"/>
                  </a:cubicBezTo>
                  <a:cubicBezTo>
                    <a:pt x="73253" y="35125"/>
                    <a:pt x="73186" y="33891"/>
                    <a:pt x="73052" y="32657"/>
                  </a:cubicBezTo>
                  <a:cubicBezTo>
                    <a:pt x="71551" y="19147"/>
                    <a:pt x="62712" y="7572"/>
                    <a:pt x="50103" y="2569"/>
                  </a:cubicBezTo>
                  <a:cubicBezTo>
                    <a:pt x="45933" y="901"/>
                    <a:pt x="41497" y="67"/>
                    <a:pt x="370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3"/>
            <p:cNvSpPr/>
            <p:nvPr/>
          </p:nvSpPr>
          <p:spPr>
            <a:xfrm>
              <a:off x="5764346" y="2708923"/>
              <a:ext cx="861724" cy="865587"/>
            </a:xfrm>
            <a:custGeom>
              <a:avLst/>
              <a:gdLst/>
              <a:ahLst/>
              <a:cxnLst/>
              <a:rect l="l" t="t" r="r" b="b"/>
              <a:pathLst>
                <a:path w="37928" h="38098" extrusionOk="0">
                  <a:moveTo>
                    <a:pt x="25320" y="30326"/>
                  </a:moveTo>
                  <a:lnTo>
                    <a:pt x="25320" y="30326"/>
                  </a:lnTo>
                  <a:cubicBezTo>
                    <a:pt x="24994" y="30503"/>
                    <a:pt x="24786" y="30881"/>
                    <a:pt x="24653" y="31290"/>
                  </a:cubicBezTo>
                  <a:lnTo>
                    <a:pt x="24653" y="31290"/>
                  </a:lnTo>
                  <a:cubicBezTo>
                    <a:pt x="24306" y="30582"/>
                    <a:pt x="24656" y="30358"/>
                    <a:pt x="25320" y="30326"/>
                  </a:cubicBezTo>
                  <a:close/>
                  <a:moveTo>
                    <a:pt x="25087" y="32146"/>
                  </a:moveTo>
                  <a:lnTo>
                    <a:pt x="24893" y="32807"/>
                  </a:lnTo>
                  <a:lnTo>
                    <a:pt x="24893" y="32807"/>
                  </a:lnTo>
                  <a:cubicBezTo>
                    <a:pt x="24946" y="32808"/>
                    <a:pt x="24999" y="32814"/>
                    <a:pt x="25052" y="32827"/>
                  </a:cubicBezTo>
                  <a:cubicBezTo>
                    <a:pt x="25196" y="32629"/>
                    <a:pt x="25174" y="32391"/>
                    <a:pt x="25087" y="32146"/>
                  </a:cubicBezTo>
                  <a:close/>
                  <a:moveTo>
                    <a:pt x="24889" y="32807"/>
                  </a:moveTo>
                  <a:cubicBezTo>
                    <a:pt x="24671" y="32807"/>
                    <a:pt x="24458" y="32914"/>
                    <a:pt x="24351" y="33128"/>
                  </a:cubicBezTo>
                  <a:cubicBezTo>
                    <a:pt x="24218" y="33361"/>
                    <a:pt x="24184" y="33661"/>
                    <a:pt x="24218" y="33928"/>
                  </a:cubicBezTo>
                  <a:cubicBezTo>
                    <a:pt x="24218" y="34128"/>
                    <a:pt x="24284" y="34294"/>
                    <a:pt x="24416" y="34427"/>
                  </a:cubicBezTo>
                  <a:lnTo>
                    <a:pt x="24416" y="34427"/>
                  </a:lnTo>
                  <a:lnTo>
                    <a:pt x="24893" y="32807"/>
                  </a:lnTo>
                  <a:lnTo>
                    <a:pt x="24893" y="32807"/>
                  </a:lnTo>
                  <a:cubicBezTo>
                    <a:pt x="24891" y="32807"/>
                    <a:pt x="24890" y="32807"/>
                    <a:pt x="24889" y="32807"/>
                  </a:cubicBezTo>
                  <a:close/>
                  <a:moveTo>
                    <a:pt x="825" y="0"/>
                  </a:moveTo>
                  <a:cubicBezTo>
                    <a:pt x="637" y="0"/>
                    <a:pt x="440" y="41"/>
                    <a:pt x="234" y="137"/>
                  </a:cubicBezTo>
                  <a:cubicBezTo>
                    <a:pt x="200" y="137"/>
                    <a:pt x="167" y="171"/>
                    <a:pt x="134" y="204"/>
                  </a:cubicBezTo>
                  <a:cubicBezTo>
                    <a:pt x="34" y="1372"/>
                    <a:pt x="0" y="2572"/>
                    <a:pt x="0" y="3807"/>
                  </a:cubicBezTo>
                  <a:cubicBezTo>
                    <a:pt x="100" y="19251"/>
                    <a:pt x="9874" y="32961"/>
                    <a:pt x="24451" y="38098"/>
                  </a:cubicBezTo>
                  <a:cubicBezTo>
                    <a:pt x="24968" y="37208"/>
                    <a:pt x="25114" y="35946"/>
                    <a:pt x="24336" y="35230"/>
                  </a:cubicBezTo>
                  <a:lnTo>
                    <a:pt x="24336" y="35230"/>
                  </a:lnTo>
                  <a:cubicBezTo>
                    <a:pt x="24577" y="35076"/>
                    <a:pt x="24784" y="34842"/>
                    <a:pt x="24651" y="34629"/>
                  </a:cubicBezTo>
                  <a:cubicBezTo>
                    <a:pt x="24585" y="34562"/>
                    <a:pt x="24518" y="34495"/>
                    <a:pt x="24418" y="34429"/>
                  </a:cubicBezTo>
                  <a:cubicBezTo>
                    <a:pt x="24417" y="34428"/>
                    <a:pt x="24417" y="34428"/>
                    <a:pt x="24416" y="34427"/>
                  </a:cubicBezTo>
                  <a:lnTo>
                    <a:pt x="24416" y="34427"/>
                  </a:lnTo>
                  <a:lnTo>
                    <a:pt x="24211" y="35126"/>
                  </a:lnTo>
                  <a:lnTo>
                    <a:pt x="24211" y="35126"/>
                  </a:lnTo>
                  <a:cubicBezTo>
                    <a:pt x="24114" y="35052"/>
                    <a:pt x="24005" y="34986"/>
                    <a:pt x="23884" y="34929"/>
                  </a:cubicBezTo>
                  <a:cubicBezTo>
                    <a:pt x="24084" y="33928"/>
                    <a:pt x="24318" y="32861"/>
                    <a:pt x="24518" y="31827"/>
                  </a:cubicBezTo>
                  <a:cubicBezTo>
                    <a:pt x="24551" y="31651"/>
                    <a:pt x="24595" y="31468"/>
                    <a:pt x="24653" y="31290"/>
                  </a:cubicBezTo>
                  <a:lnTo>
                    <a:pt x="24653" y="31290"/>
                  </a:lnTo>
                  <a:cubicBezTo>
                    <a:pt x="24689" y="31363"/>
                    <a:pt x="24733" y="31442"/>
                    <a:pt x="24785" y="31527"/>
                  </a:cubicBezTo>
                  <a:cubicBezTo>
                    <a:pt x="24892" y="31726"/>
                    <a:pt x="25013" y="31939"/>
                    <a:pt x="25087" y="32146"/>
                  </a:cubicBezTo>
                  <a:lnTo>
                    <a:pt x="25087" y="32146"/>
                  </a:lnTo>
                  <a:lnTo>
                    <a:pt x="25623" y="30324"/>
                  </a:lnTo>
                  <a:lnTo>
                    <a:pt x="25623" y="30324"/>
                  </a:lnTo>
                  <a:cubicBezTo>
                    <a:pt x="25581" y="30323"/>
                    <a:pt x="25540" y="30322"/>
                    <a:pt x="25500" y="30322"/>
                  </a:cubicBezTo>
                  <a:cubicBezTo>
                    <a:pt x="25437" y="30322"/>
                    <a:pt x="25377" y="30324"/>
                    <a:pt x="25320" y="30326"/>
                  </a:cubicBezTo>
                  <a:lnTo>
                    <a:pt x="25320" y="30326"/>
                  </a:lnTo>
                  <a:cubicBezTo>
                    <a:pt x="25419" y="30272"/>
                    <a:pt x="25529" y="30237"/>
                    <a:pt x="25652" y="30226"/>
                  </a:cubicBezTo>
                  <a:lnTo>
                    <a:pt x="25652" y="30226"/>
                  </a:lnTo>
                  <a:lnTo>
                    <a:pt x="25623" y="30324"/>
                  </a:lnTo>
                  <a:lnTo>
                    <a:pt x="25623" y="30324"/>
                  </a:lnTo>
                  <a:cubicBezTo>
                    <a:pt x="25644" y="30324"/>
                    <a:pt x="25664" y="30325"/>
                    <a:pt x="25685" y="30326"/>
                  </a:cubicBezTo>
                  <a:cubicBezTo>
                    <a:pt x="26029" y="30354"/>
                    <a:pt x="26446" y="30580"/>
                    <a:pt x="26811" y="30580"/>
                  </a:cubicBezTo>
                  <a:cubicBezTo>
                    <a:pt x="26871" y="30580"/>
                    <a:pt x="26930" y="30573"/>
                    <a:pt x="26986" y="30559"/>
                  </a:cubicBezTo>
                  <a:cubicBezTo>
                    <a:pt x="27217" y="30493"/>
                    <a:pt x="28455" y="29452"/>
                    <a:pt x="28069" y="29201"/>
                  </a:cubicBezTo>
                  <a:lnTo>
                    <a:pt x="28069" y="29201"/>
                  </a:lnTo>
                  <a:cubicBezTo>
                    <a:pt x="28316" y="29345"/>
                    <a:pt x="28598" y="29417"/>
                    <a:pt x="28889" y="29417"/>
                  </a:cubicBezTo>
                  <a:cubicBezTo>
                    <a:pt x="28988" y="29417"/>
                    <a:pt x="29088" y="29408"/>
                    <a:pt x="29188" y="29392"/>
                  </a:cubicBezTo>
                  <a:cubicBezTo>
                    <a:pt x="29355" y="29358"/>
                    <a:pt x="29488" y="29292"/>
                    <a:pt x="29588" y="29158"/>
                  </a:cubicBezTo>
                  <a:cubicBezTo>
                    <a:pt x="29688" y="29025"/>
                    <a:pt x="29655" y="28825"/>
                    <a:pt x="29488" y="28725"/>
                  </a:cubicBezTo>
                  <a:cubicBezTo>
                    <a:pt x="28587" y="28424"/>
                    <a:pt x="28220" y="27724"/>
                    <a:pt x="27286" y="27424"/>
                  </a:cubicBezTo>
                  <a:cubicBezTo>
                    <a:pt x="26433" y="27139"/>
                    <a:pt x="25009" y="26585"/>
                    <a:pt x="24068" y="26585"/>
                  </a:cubicBezTo>
                  <a:cubicBezTo>
                    <a:pt x="24016" y="26585"/>
                    <a:pt x="23966" y="26586"/>
                    <a:pt x="23917" y="26590"/>
                  </a:cubicBezTo>
                  <a:cubicBezTo>
                    <a:pt x="23713" y="26608"/>
                    <a:pt x="23478" y="26658"/>
                    <a:pt x="23257" y="26658"/>
                  </a:cubicBezTo>
                  <a:cubicBezTo>
                    <a:pt x="23082" y="26658"/>
                    <a:pt x="22916" y="26626"/>
                    <a:pt x="22783" y="26523"/>
                  </a:cubicBezTo>
                  <a:cubicBezTo>
                    <a:pt x="22683" y="26390"/>
                    <a:pt x="22550" y="26223"/>
                    <a:pt x="22483" y="26023"/>
                  </a:cubicBezTo>
                  <a:cubicBezTo>
                    <a:pt x="22283" y="25756"/>
                    <a:pt x="22016" y="25522"/>
                    <a:pt x="21682" y="25355"/>
                  </a:cubicBezTo>
                  <a:lnTo>
                    <a:pt x="20682" y="24722"/>
                  </a:lnTo>
                  <a:cubicBezTo>
                    <a:pt x="20648" y="24421"/>
                    <a:pt x="20648" y="24121"/>
                    <a:pt x="20682" y="23821"/>
                  </a:cubicBezTo>
                  <a:cubicBezTo>
                    <a:pt x="20749" y="23813"/>
                    <a:pt x="20816" y="23808"/>
                    <a:pt x="20883" y="23808"/>
                  </a:cubicBezTo>
                  <a:cubicBezTo>
                    <a:pt x="21347" y="23808"/>
                    <a:pt x="21795" y="24009"/>
                    <a:pt x="22116" y="24388"/>
                  </a:cubicBezTo>
                  <a:cubicBezTo>
                    <a:pt x="22483" y="24855"/>
                    <a:pt x="22717" y="25589"/>
                    <a:pt x="23317" y="25689"/>
                  </a:cubicBezTo>
                  <a:cubicBezTo>
                    <a:pt x="23366" y="25696"/>
                    <a:pt x="23416" y="25699"/>
                    <a:pt x="23465" y="25699"/>
                  </a:cubicBezTo>
                  <a:cubicBezTo>
                    <a:pt x="23599" y="25699"/>
                    <a:pt x="23730" y="25679"/>
                    <a:pt x="23853" y="25679"/>
                  </a:cubicBezTo>
                  <a:cubicBezTo>
                    <a:pt x="23898" y="25679"/>
                    <a:pt x="23942" y="25682"/>
                    <a:pt x="23984" y="25689"/>
                  </a:cubicBezTo>
                  <a:cubicBezTo>
                    <a:pt x="24409" y="25717"/>
                    <a:pt x="24786" y="26058"/>
                    <a:pt x="25176" y="26058"/>
                  </a:cubicBezTo>
                  <a:cubicBezTo>
                    <a:pt x="25245" y="26058"/>
                    <a:pt x="25315" y="26048"/>
                    <a:pt x="25385" y="26023"/>
                  </a:cubicBezTo>
                  <a:cubicBezTo>
                    <a:pt x="25652" y="25889"/>
                    <a:pt x="25819" y="25656"/>
                    <a:pt x="25819" y="25355"/>
                  </a:cubicBezTo>
                  <a:cubicBezTo>
                    <a:pt x="25952" y="24321"/>
                    <a:pt x="25785" y="24388"/>
                    <a:pt x="26719" y="23654"/>
                  </a:cubicBezTo>
                  <a:cubicBezTo>
                    <a:pt x="27353" y="23187"/>
                    <a:pt x="27920" y="22387"/>
                    <a:pt x="27553" y="21686"/>
                  </a:cubicBezTo>
                  <a:lnTo>
                    <a:pt x="27553" y="21686"/>
                  </a:lnTo>
                  <a:cubicBezTo>
                    <a:pt x="27950" y="21762"/>
                    <a:pt x="28626" y="22030"/>
                    <a:pt x="29167" y="22030"/>
                  </a:cubicBezTo>
                  <a:cubicBezTo>
                    <a:pt x="29581" y="22030"/>
                    <a:pt x="29916" y="21873"/>
                    <a:pt x="29988" y="21353"/>
                  </a:cubicBezTo>
                  <a:cubicBezTo>
                    <a:pt x="30055" y="20919"/>
                    <a:pt x="29888" y="20519"/>
                    <a:pt x="29988" y="20052"/>
                  </a:cubicBezTo>
                  <a:cubicBezTo>
                    <a:pt x="30088" y="19585"/>
                    <a:pt x="30455" y="19184"/>
                    <a:pt x="30455" y="18684"/>
                  </a:cubicBezTo>
                  <a:cubicBezTo>
                    <a:pt x="30455" y="17650"/>
                    <a:pt x="29688" y="17517"/>
                    <a:pt x="30189" y="16349"/>
                  </a:cubicBezTo>
                  <a:cubicBezTo>
                    <a:pt x="30346" y="16003"/>
                    <a:pt x="30592" y="15273"/>
                    <a:pt x="31066" y="15273"/>
                  </a:cubicBezTo>
                  <a:cubicBezTo>
                    <a:pt x="31095" y="15273"/>
                    <a:pt x="31125" y="15276"/>
                    <a:pt x="31156" y="15282"/>
                  </a:cubicBezTo>
                  <a:cubicBezTo>
                    <a:pt x="31356" y="15348"/>
                    <a:pt x="31489" y="15515"/>
                    <a:pt x="31690" y="15548"/>
                  </a:cubicBezTo>
                  <a:cubicBezTo>
                    <a:pt x="31740" y="15564"/>
                    <a:pt x="31788" y="15571"/>
                    <a:pt x="31835" y="15571"/>
                  </a:cubicBezTo>
                  <a:cubicBezTo>
                    <a:pt x="32294" y="15571"/>
                    <a:pt x="32643" y="14902"/>
                    <a:pt x="33157" y="14781"/>
                  </a:cubicBezTo>
                  <a:cubicBezTo>
                    <a:pt x="33192" y="14777"/>
                    <a:pt x="33226" y="14774"/>
                    <a:pt x="33259" y="14774"/>
                  </a:cubicBezTo>
                  <a:cubicBezTo>
                    <a:pt x="33711" y="14774"/>
                    <a:pt x="34053" y="15180"/>
                    <a:pt x="33991" y="15615"/>
                  </a:cubicBezTo>
                  <a:cubicBezTo>
                    <a:pt x="34127" y="15645"/>
                    <a:pt x="34250" y="15658"/>
                    <a:pt x="34364" y="15658"/>
                  </a:cubicBezTo>
                  <a:cubicBezTo>
                    <a:pt x="35535" y="15658"/>
                    <a:pt x="35626" y="14212"/>
                    <a:pt x="36660" y="13847"/>
                  </a:cubicBezTo>
                  <a:cubicBezTo>
                    <a:pt x="36927" y="13781"/>
                    <a:pt x="37160" y="13781"/>
                    <a:pt x="37427" y="13714"/>
                  </a:cubicBezTo>
                  <a:cubicBezTo>
                    <a:pt x="37661" y="13647"/>
                    <a:pt x="37861" y="13447"/>
                    <a:pt x="37927" y="13213"/>
                  </a:cubicBezTo>
                  <a:lnTo>
                    <a:pt x="36827" y="12446"/>
                  </a:lnTo>
                  <a:cubicBezTo>
                    <a:pt x="36626" y="12279"/>
                    <a:pt x="36360" y="12079"/>
                    <a:pt x="36426" y="11779"/>
                  </a:cubicBezTo>
                  <a:cubicBezTo>
                    <a:pt x="36493" y="11646"/>
                    <a:pt x="36560" y="11512"/>
                    <a:pt x="36660" y="11412"/>
                  </a:cubicBezTo>
                  <a:cubicBezTo>
                    <a:pt x="36893" y="11179"/>
                    <a:pt x="36927" y="10845"/>
                    <a:pt x="36793" y="10578"/>
                  </a:cubicBezTo>
                  <a:cubicBezTo>
                    <a:pt x="36702" y="10431"/>
                    <a:pt x="36549" y="10355"/>
                    <a:pt x="36398" y="10355"/>
                  </a:cubicBezTo>
                  <a:cubicBezTo>
                    <a:pt x="36273" y="10355"/>
                    <a:pt x="36149" y="10406"/>
                    <a:pt x="36059" y="10512"/>
                  </a:cubicBezTo>
                  <a:cubicBezTo>
                    <a:pt x="35926" y="10778"/>
                    <a:pt x="36126" y="11179"/>
                    <a:pt x="35959" y="11345"/>
                  </a:cubicBezTo>
                  <a:cubicBezTo>
                    <a:pt x="35896" y="11441"/>
                    <a:pt x="35786" y="11483"/>
                    <a:pt x="35668" y="11483"/>
                  </a:cubicBezTo>
                  <a:cubicBezTo>
                    <a:pt x="35538" y="11483"/>
                    <a:pt x="35397" y="11433"/>
                    <a:pt x="35292" y="11345"/>
                  </a:cubicBezTo>
                  <a:cubicBezTo>
                    <a:pt x="35092" y="11179"/>
                    <a:pt x="34892" y="11045"/>
                    <a:pt x="34692" y="10912"/>
                  </a:cubicBezTo>
                  <a:cubicBezTo>
                    <a:pt x="34555" y="10848"/>
                    <a:pt x="34406" y="10829"/>
                    <a:pt x="34252" y="10829"/>
                  </a:cubicBezTo>
                  <a:cubicBezTo>
                    <a:pt x="34027" y="10829"/>
                    <a:pt x="33793" y="10870"/>
                    <a:pt x="33575" y="10870"/>
                  </a:cubicBezTo>
                  <a:cubicBezTo>
                    <a:pt x="33398" y="10870"/>
                    <a:pt x="33232" y="10843"/>
                    <a:pt x="33091" y="10745"/>
                  </a:cubicBezTo>
                  <a:cubicBezTo>
                    <a:pt x="32924" y="10612"/>
                    <a:pt x="32790" y="10445"/>
                    <a:pt x="32624" y="10345"/>
                  </a:cubicBezTo>
                  <a:cubicBezTo>
                    <a:pt x="32536" y="10297"/>
                    <a:pt x="32445" y="10276"/>
                    <a:pt x="32355" y="10276"/>
                  </a:cubicBezTo>
                  <a:cubicBezTo>
                    <a:pt x="32001" y="10276"/>
                    <a:pt x="31656" y="10606"/>
                    <a:pt x="31523" y="10979"/>
                  </a:cubicBezTo>
                  <a:cubicBezTo>
                    <a:pt x="31356" y="11446"/>
                    <a:pt x="31356" y="11979"/>
                    <a:pt x="31123" y="12413"/>
                  </a:cubicBezTo>
                  <a:cubicBezTo>
                    <a:pt x="31056" y="12546"/>
                    <a:pt x="30956" y="12680"/>
                    <a:pt x="30789" y="12746"/>
                  </a:cubicBezTo>
                  <a:cubicBezTo>
                    <a:pt x="30685" y="12790"/>
                    <a:pt x="30585" y="12810"/>
                    <a:pt x="30490" y="12810"/>
                  </a:cubicBezTo>
                  <a:cubicBezTo>
                    <a:pt x="29120" y="12810"/>
                    <a:pt x="28645" y="8596"/>
                    <a:pt x="28521" y="7910"/>
                  </a:cubicBezTo>
                  <a:cubicBezTo>
                    <a:pt x="28421" y="7309"/>
                    <a:pt x="28087" y="6442"/>
                    <a:pt x="27520" y="6108"/>
                  </a:cubicBezTo>
                  <a:cubicBezTo>
                    <a:pt x="27327" y="6005"/>
                    <a:pt x="27036" y="5908"/>
                    <a:pt x="26781" y="5908"/>
                  </a:cubicBezTo>
                  <a:cubicBezTo>
                    <a:pt x="26461" y="5908"/>
                    <a:pt x="26197" y="6060"/>
                    <a:pt x="26252" y="6542"/>
                  </a:cubicBezTo>
                  <a:cubicBezTo>
                    <a:pt x="26252" y="6742"/>
                    <a:pt x="26352" y="6976"/>
                    <a:pt x="26252" y="7176"/>
                  </a:cubicBezTo>
                  <a:cubicBezTo>
                    <a:pt x="26186" y="7243"/>
                    <a:pt x="26086" y="7309"/>
                    <a:pt x="25986" y="7343"/>
                  </a:cubicBezTo>
                  <a:cubicBezTo>
                    <a:pt x="25826" y="7394"/>
                    <a:pt x="25663" y="7418"/>
                    <a:pt x="25503" y="7418"/>
                  </a:cubicBezTo>
                  <a:cubicBezTo>
                    <a:pt x="24829" y="7418"/>
                    <a:pt x="24200" y="6989"/>
                    <a:pt x="23984" y="6342"/>
                  </a:cubicBezTo>
                  <a:cubicBezTo>
                    <a:pt x="23884" y="6108"/>
                    <a:pt x="23917" y="5841"/>
                    <a:pt x="24084" y="5675"/>
                  </a:cubicBezTo>
                  <a:cubicBezTo>
                    <a:pt x="24251" y="5575"/>
                    <a:pt x="24384" y="5508"/>
                    <a:pt x="24551" y="5475"/>
                  </a:cubicBezTo>
                  <a:cubicBezTo>
                    <a:pt x="24685" y="5408"/>
                    <a:pt x="24751" y="5174"/>
                    <a:pt x="24618" y="5074"/>
                  </a:cubicBezTo>
                  <a:lnTo>
                    <a:pt x="24618" y="5074"/>
                  </a:lnTo>
                  <a:cubicBezTo>
                    <a:pt x="24574" y="5077"/>
                    <a:pt x="24528" y="5079"/>
                    <a:pt x="24481" y="5079"/>
                  </a:cubicBezTo>
                  <a:cubicBezTo>
                    <a:pt x="24030" y="5079"/>
                    <a:pt x="23481" y="4927"/>
                    <a:pt x="23450" y="4474"/>
                  </a:cubicBezTo>
                  <a:cubicBezTo>
                    <a:pt x="23484" y="4340"/>
                    <a:pt x="23484" y="4174"/>
                    <a:pt x="23450" y="4040"/>
                  </a:cubicBezTo>
                  <a:cubicBezTo>
                    <a:pt x="23417" y="3907"/>
                    <a:pt x="23317" y="3807"/>
                    <a:pt x="23184" y="3707"/>
                  </a:cubicBezTo>
                  <a:cubicBezTo>
                    <a:pt x="22316" y="2939"/>
                    <a:pt x="21449" y="2139"/>
                    <a:pt x="20648" y="1305"/>
                  </a:cubicBezTo>
                  <a:cubicBezTo>
                    <a:pt x="20582" y="1538"/>
                    <a:pt x="20415" y="1572"/>
                    <a:pt x="20148" y="1572"/>
                  </a:cubicBezTo>
                  <a:lnTo>
                    <a:pt x="19981" y="4907"/>
                  </a:lnTo>
                  <a:cubicBezTo>
                    <a:pt x="19739" y="4964"/>
                    <a:pt x="19493" y="4991"/>
                    <a:pt x="19250" y="4991"/>
                  </a:cubicBezTo>
                  <a:cubicBezTo>
                    <a:pt x="18623" y="4991"/>
                    <a:pt x="18008" y="4810"/>
                    <a:pt x="17479" y="4474"/>
                  </a:cubicBezTo>
                  <a:cubicBezTo>
                    <a:pt x="17362" y="4403"/>
                    <a:pt x="17227" y="4332"/>
                    <a:pt x="17111" y="4332"/>
                  </a:cubicBezTo>
                  <a:cubicBezTo>
                    <a:pt x="17063" y="4332"/>
                    <a:pt x="17018" y="4344"/>
                    <a:pt x="16979" y="4374"/>
                  </a:cubicBezTo>
                  <a:cubicBezTo>
                    <a:pt x="16912" y="4440"/>
                    <a:pt x="16846" y="4507"/>
                    <a:pt x="16846" y="4607"/>
                  </a:cubicBezTo>
                  <a:cubicBezTo>
                    <a:pt x="16760" y="4737"/>
                    <a:pt x="16604" y="4810"/>
                    <a:pt x="16441" y="4810"/>
                  </a:cubicBezTo>
                  <a:cubicBezTo>
                    <a:pt x="16352" y="4810"/>
                    <a:pt x="16261" y="4788"/>
                    <a:pt x="16179" y="4741"/>
                  </a:cubicBezTo>
                  <a:cubicBezTo>
                    <a:pt x="16212" y="4207"/>
                    <a:pt x="16646" y="3773"/>
                    <a:pt x="16979" y="3340"/>
                  </a:cubicBezTo>
                  <a:cubicBezTo>
                    <a:pt x="17313" y="2906"/>
                    <a:pt x="17613" y="2306"/>
                    <a:pt x="17346" y="1805"/>
                  </a:cubicBezTo>
                  <a:cubicBezTo>
                    <a:pt x="17313" y="1739"/>
                    <a:pt x="17279" y="1672"/>
                    <a:pt x="17213" y="1638"/>
                  </a:cubicBezTo>
                  <a:cubicBezTo>
                    <a:pt x="17143" y="1586"/>
                    <a:pt x="17066" y="1563"/>
                    <a:pt x="16987" y="1563"/>
                  </a:cubicBezTo>
                  <a:cubicBezTo>
                    <a:pt x="16767" y="1563"/>
                    <a:pt x="16535" y="1742"/>
                    <a:pt x="16412" y="1939"/>
                  </a:cubicBezTo>
                  <a:cubicBezTo>
                    <a:pt x="16245" y="2206"/>
                    <a:pt x="16112" y="2572"/>
                    <a:pt x="15845" y="2739"/>
                  </a:cubicBezTo>
                  <a:cubicBezTo>
                    <a:pt x="15748" y="2788"/>
                    <a:pt x="15644" y="2811"/>
                    <a:pt x="15542" y="2811"/>
                  </a:cubicBezTo>
                  <a:cubicBezTo>
                    <a:pt x="15295" y="2811"/>
                    <a:pt x="15053" y="2675"/>
                    <a:pt x="14911" y="2439"/>
                  </a:cubicBezTo>
                  <a:cubicBezTo>
                    <a:pt x="14844" y="2206"/>
                    <a:pt x="14811" y="1939"/>
                    <a:pt x="14811" y="1672"/>
                  </a:cubicBezTo>
                  <a:cubicBezTo>
                    <a:pt x="14779" y="1450"/>
                    <a:pt x="14628" y="1169"/>
                    <a:pt x="14384" y="1169"/>
                  </a:cubicBezTo>
                  <a:cubicBezTo>
                    <a:pt x="14371" y="1169"/>
                    <a:pt x="14358" y="1170"/>
                    <a:pt x="14344" y="1171"/>
                  </a:cubicBezTo>
                  <a:cubicBezTo>
                    <a:pt x="13977" y="1238"/>
                    <a:pt x="13944" y="1805"/>
                    <a:pt x="13577" y="1939"/>
                  </a:cubicBezTo>
                  <a:cubicBezTo>
                    <a:pt x="13526" y="1964"/>
                    <a:pt x="13475" y="1976"/>
                    <a:pt x="13426" y="1976"/>
                  </a:cubicBezTo>
                  <a:cubicBezTo>
                    <a:pt x="13152" y="1976"/>
                    <a:pt x="12902" y="1626"/>
                    <a:pt x="12676" y="1372"/>
                  </a:cubicBezTo>
                  <a:cubicBezTo>
                    <a:pt x="11909" y="438"/>
                    <a:pt x="10608" y="1138"/>
                    <a:pt x="10074" y="4"/>
                  </a:cubicBezTo>
                  <a:cubicBezTo>
                    <a:pt x="9974" y="504"/>
                    <a:pt x="9807" y="1005"/>
                    <a:pt x="9574" y="1472"/>
                  </a:cubicBezTo>
                  <a:cubicBezTo>
                    <a:pt x="9307" y="1972"/>
                    <a:pt x="8840" y="2306"/>
                    <a:pt x="8306" y="2406"/>
                  </a:cubicBezTo>
                  <a:cubicBezTo>
                    <a:pt x="8228" y="2418"/>
                    <a:pt x="8149" y="2422"/>
                    <a:pt x="8069" y="2422"/>
                  </a:cubicBezTo>
                  <a:cubicBezTo>
                    <a:pt x="7841" y="2422"/>
                    <a:pt x="7607" y="2386"/>
                    <a:pt x="7376" y="2386"/>
                  </a:cubicBezTo>
                  <a:cubicBezTo>
                    <a:pt x="7239" y="2386"/>
                    <a:pt x="7104" y="2398"/>
                    <a:pt x="6972" y="2439"/>
                  </a:cubicBezTo>
                  <a:cubicBezTo>
                    <a:pt x="6572" y="2606"/>
                    <a:pt x="6238" y="2973"/>
                    <a:pt x="6105" y="3406"/>
                  </a:cubicBezTo>
                  <a:cubicBezTo>
                    <a:pt x="5971" y="3807"/>
                    <a:pt x="5905" y="4274"/>
                    <a:pt x="5771" y="4674"/>
                  </a:cubicBezTo>
                  <a:cubicBezTo>
                    <a:pt x="5717" y="4810"/>
                    <a:pt x="5596" y="4968"/>
                    <a:pt x="5481" y="4968"/>
                  </a:cubicBezTo>
                  <a:cubicBezTo>
                    <a:pt x="5455" y="4968"/>
                    <a:pt x="5429" y="4959"/>
                    <a:pt x="5404" y="4941"/>
                  </a:cubicBezTo>
                  <a:cubicBezTo>
                    <a:pt x="5371" y="4907"/>
                    <a:pt x="5337" y="4841"/>
                    <a:pt x="5304" y="4741"/>
                  </a:cubicBezTo>
                  <a:cubicBezTo>
                    <a:pt x="5104" y="3807"/>
                    <a:pt x="5071" y="2839"/>
                    <a:pt x="5171" y="1872"/>
                  </a:cubicBezTo>
                  <a:lnTo>
                    <a:pt x="5171" y="1872"/>
                  </a:lnTo>
                  <a:cubicBezTo>
                    <a:pt x="5167" y="1909"/>
                    <a:pt x="5130" y="1925"/>
                    <a:pt x="5068" y="1925"/>
                  </a:cubicBezTo>
                  <a:cubicBezTo>
                    <a:pt x="4628" y="1925"/>
                    <a:pt x="2915" y="1093"/>
                    <a:pt x="2769" y="1005"/>
                  </a:cubicBezTo>
                  <a:cubicBezTo>
                    <a:pt x="2160" y="608"/>
                    <a:pt x="1551" y="0"/>
                    <a:pt x="8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3"/>
            <p:cNvSpPr/>
            <p:nvPr/>
          </p:nvSpPr>
          <p:spPr>
            <a:xfrm>
              <a:off x="6553298" y="2014781"/>
              <a:ext cx="870062" cy="736673"/>
            </a:xfrm>
            <a:custGeom>
              <a:avLst/>
              <a:gdLst/>
              <a:ahLst/>
              <a:cxnLst/>
              <a:rect l="l" t="t" r="r" b="b"/>
              <a:pathLst>
                <a:path w="38295" h="32424" extrusionOk="0">
                  <a:moveTo>
                    <a:pt x="22868" y="18746"/>
                  </a:moveTo>
                  <a:lnTo>
                    <a:pt x="22868" y="18746"/>
                  </a:lnTo>
                  <a:cubicBezTo>
                    <a:pt x="22866" y="18787"/>
                    <a:pt x="22864" y="18829"/>
                    <a:pt x="22863" y="18870"/>
                  </a:cubicBezTo>
                  <a:lnTo>
                    <a:pt x="22863" y="18870"/>
                  </a:lnTo>
                  <a:lnTo>
                    <a:pt x="22983" y="18814"/>
                  </a:lnTo>
                  <a:cubicBezTo>
                    <a:pt x="22947" y="18786"/>
                    <a:pt x="22908" y="18763"/>
                    <a:pt x="22868" y="18746"/>
                  </a:cubicBezTo>
                  <a:close/>
                  <a:moveTo>
                    <a:pt x="15378" y="1"/>
                  </a:moveTo>
                  <a:cubicBezTo>
                    <a:pt x="15078" y="534"/>
                    <a:pt x="14744" y="1068"/>
                    <a:pt x="14344" y="1535"/>
                  </a:cubicBezTo>
                  <a:cubicBezTo>
                    <a:pt x="13543" y="2369"/>
                    <a:pt x="12175" y="3103"/>
                    <a:pt x="12276" y="4437"/>
                  </a:cubicBezTo>
                  <a:cubicBezTo>
                    <a:pt x="12309" y="4637"/>
                    <a:pt x="13910" y="7540"/>
                    <a:pt x="13210" y="7540"/>
                  </a:cubicBezTo>
                  <a:cubicBezTo>
                    <a:pt x="13165" y="7536"/>
                    <a:pt x="13121" y="7534"/>
                    <a:pt x="13076" y="7534"/>
                  </a:cubicBezTo>
                  <a:cubicBezTo>
                    <a:pt x="12682" y="7534"/>
                    <a:pt x="12271" y="7663"/>
                    <a:pt x="11942" y="7873"/>
                  </a:cubicBezTo>
                  <a:cubicBezTo>
                    <a:pt x="11842" y="7973"/>
                    <a:pt x="11775" y="8107"/>
                    <a:pt x="11642" y="8173"/>
                  </a:cubicBezTo>
                  <a:cubicBezTo>
                    <a:pt x="11468" y="8300"/>
                    <a:pt x="11264" y="8336"/>
                    <a:pt x="11049" y="8336"/>
                  </a:cubicBezTo>
                  <a:cubicBezTo>
                    <a:pt x="10809" y="8336"/>
                    <a:pt x="10553" y="8291"/>
                    <a:pt x="10307" y="8273"/>
                  </a:cubicBezTo>
                  <a:cubicBezTo>
                    <a:pt x="10283" y="8271"/>
                    <a:pt x="10258" y="8271"/>
                    <a:pt x="10233" y="8271"/>
                  </a:cubicBezTo>
                  <a:cubicBezTo>
                    <a:pt x="9808" y="8271"/>
                    <a:pt x="9279" y="8531"/>
                    <a:pt x="9373" y="8941"/>
                  </a:cubicBezTo>
                  <a:cubicBezTo>
                    <a:pt x="9474" y="9274"/>
                    <a:pt x="9874" y="9541"/>
                    <a:pt x="9707" y="9841"/>
                  </a:cubicBezTo>
                  <a:cubicBezTo>
                    <a:pt x="9640" y="9941"/>
                    <a:pt x="9474" y="9975"/>
                    <a:pt x="9407" y="10108"/>
                  </a:cubicBezTo>
                  <a:cubicBezTo>
                    <a:pt x="9207" y="10308"/>
                    <a:pt x="9440" y="10675"/>
                    <a:pt x="9340" y="10942"/>
                  </a:cubicBezTo>
                  <a:cubicBezTo>
                    <a:pt x="9266" y="11165"/>
                    <a:pt x="9057" y="11253"/>
                    <a:pt x="8823" y="11253"/>
                  </a:cubicBezTo>
                  <a:cubicBezTo>
                    <a:pt x="8637" y="11253"/>
                    <a:pt x="8435" y="11197"/>
                    <a:pt x="8273" y="11109"/>
                  </a:cubicBezTo>
                  <a:cubicBezTo>
                    <a:pt x="7981" y="10976"/>
                    <a:pt x="7669" y="10760"/>
                    <a:pt x="7369" y="10760"/>
                  </a:cubicBezTo>
                  <a:cubicBezTo>
                    <a:pt x="7291" y="10760"/>
                    <a:pt x="7214" y="10774"/>
                    <a:pt x="7139" y="10809"/>
                  </a:cubicBezTo>
                  <a:cubicBezTo>
                    <a:pt x="7072" y="11175"/>
                    <a:pt x="7072" y="11676"/>
                    <a:pt x="7405" y="11809"/>
                  </a:cubicBezTo>
                  <a:cubicBezTo>
                    <a:pt x="7539" y="11843"/>
                    <a:pt x="7672" y="11843"/>
                    <a:pt x="7772" y="11843"/>
                  </a:cubicBezTo>
                  <a:cubicBezTo>
                    <a:pt x="8773" y="11976"/>
                    <a:pt x="8573" y="13277"/>
                    <a:pt x="8606" y="13977"/>
                  </a:cubicBezTo>
                  <a:cubicBezTo>
                    <a:pt x="8606" y="14144"/>
                    <a:pt x="8640" y="14278"/>
                    <a:pt x="8706" y="14411"/>
                  </a:cubicBezTo>
                  <a:cubicBezTo>
                    <a:pt x="8831" y="14577"/>
                    <a:pt x="9030" y="14605"/>
                    <a:pt x="9250" y="14605"/>
                  </a:cubicBezTo>
                  <a:cubicBezTo>
                    <a:pt x="9362" y="14605"/>
                    <a:pt x="9480" y="14598"/>
                    <a:pt x="9595" y="14598"/>
                  </a:cubicBezTo>
                  <a:cubicBezTo>
                    <a:pt x="9797" y="14598"/>
                    <a:pt x="9992" y="14621"/>
                    <a:pt x="10141" y="14745"/>
                  </a:cubicBezTo>
                  <a:cubicBezTo>
                    <a:pt x="10508" y="15078"/>
                    <a:pt x="10174" y="15745"/>
                    <a:pt x="10408" y="16212"/>
                  </a:cubicBezTo>
                  <a:cubicBezTo>
                    <a:pt x="10704" y="15916"/>
                    <a:pt x="11109" y="15748"/>
                    <a:pt x="11530" y="15748"/>
                  </a:cubicBezTo>
                  <a:cubicBezTo>
                    <a:pt x="11678" y="15748"/>
                    <a:pt x="11828" y="15769"/>
                    <a:pt x="11975" y="15812"/>
                  </a:cubicBezTo>
                  <a:cubicBezTo>
                    <a:pt x="12142" y="15845"/>
                    <a:pt x="12342" y="16046"/>
                    <a:pt x="12242" y="16179"/>
                  </a:cubicBezTo>
                  <a:cubicBezTo>
                    <a:pt x="11875" y="16379"/>
                    <a:pt x="11342" y="16212"/>
                    <a:pt x="10975" y="16413"/>
                  </a:cubicBezTo>
                  <a:cubicBezTo>
                    <a:pt x="10207" y="16846"/>
                    <a:pt x="10941" y="17847"/>
                    <a:pt x="10508" y="18381"/>
                  </a:cubicBezTo>
                  <a:cubicBezTo>
                    <a:pt x="10342" y="18587"/>
                    <a:pt x="10157" y="18673"/>
                    <a:pt x="9971" y="18673"/>
                  </a:cubicBezTo>
                  <a:cubicBezTo>
                    <a:pt x="9406" y="18673"/>
                    <a:pt x="8840" y="17882"/>
                    <a:pt x="8840" y="17280"/>
                  </a:cubicBezTo>
                  <a:cubicBezTo>
                    <a:pt x="8840" y="17146"/>
                    <a:pt x="8840" y="17013"/>
                    <a:pt x="8806" y="16913"/>
                  </a:cubicBezTo>
                  <a:cubicBezTo>
                    <a:pt x="8733" y="16710"/>
                    <a:pt x="8527" y="16640"/>
                    <a:pt x="8296" y="16640"/>
                  </a:cubicBezTo>
                  <a:cubicBezTo>
                    <a:pt x="8108" y="16640"/>
                    <a:pt x="7903" y="16686"/>
                    <a:pt x="7739" y="16746"/>
                  </a:cubicBezTo>
                  <a:cubicBezTo>
                    <a:pt x="7939" y="16946"/>
                    <a:pt x="7706" y="17313"/>
                    <a:pt x="7439" y="17347"/>
                  </a:cubicBezTo>
                  <a:cubicBezTo>
                    <a:pt x="7364" y="17355"/>
                    <a:pt x="7291" y="17359"/>
                    <a:pt x="7219" y="17359"/>
                  </a:cubicBezTo>
                  <a:cubicBezTo>
                    <a:pt x="7005" y="17359"/>
                    <a:pt x="6805" y="17322"/>
                    <a:pt x="6605" y="17246"/>
                  </a:cubicBezTo>
                  <a:cubicBezTo>
                    <a:pt x="6568" y="17242"/>
                    <a:pt x="6530" y="17240"/>
                    <a:pt x="6493" y="17240"/>
                  </a:cubicBezTo>
                  <a:cubicBezTo>
                    <a:pt x="6227" y="17240"/>
                    <a:pt x="5963" y="17346"/>
                    <a:pt x="5904" y="17580"/>
                  </a:cubicBezTo>
                  <a:cubicBezTo>
                    <a:pt x="5904" y="17713"/>
                    <a:pt x="5904" y="17814"/>
                    <a:pt x="5904" y="17914"/>
                  </a:cubicBezTo>
                  <a:cubicBezTo>
                    <a:pt x="5838" y="18347"/>
                    <a:pt x="5471" y="18647"/>
                    <a:pt x="5037" y="18647"/>
                  </a:cubicBezTo>
                  <a:cubicBezTo>
                    <a:pt x="4637" y="18614"/>
                    <a:pt x="4236" y="18447"/>
                    <a:pt x="3903" y="18180"/>
                  </a:cubicBezTo>
                  <a:cubicBezTo>
                    <a:pt x="3769" y="18114"/>
                    <a:pt x="3636" y="17980"/>
                    <a:pt x="3569" y="17814"/>
                  </a:cubicBezTo>
                  <a:cubicBezTo>
                    <a:pt x="3536" y="17580"/>
                    <a:pt x="3536" y="17347"/>
                    <a:pt x="3636" y="17146"/>
                  </a:cubicBezTo>
                  <a:cubicBezTo>
                    <a:pt x="3736" y="16846"/>
                    <a:pt x="3769" y="16546"/>
                    <a:pt x="3769" y="16246"/>
                  </a:cubicBezTo>
                  <a:cubicBezTo>
                    <a:pt x="3769" y="15946"/>
                    <a:pt x="3636" y="15579"/>
                    <a:pt x="3369" y="15579"/>
                  </a:cubicBezTo>
                  <a:cubicBezTo>
                    <a:pt x="3102" y="15612"/>
                    <a:pt x="3002" y="15912"/>
                    <a:pt x="3002" y="16179"/>
                  </a:cubicBezTo>
                  <a:cubicBezTo>
                    <a:pt x="2969" y="16446"/>
                    <a:pt x="2969" y="16746"/>
                    <a:pt x="2769" y="16880"/>
                  </a:cubicBezTo>
                  <a:cubicBezTo>
                    <a:pt x="2684" y="16863"/>
                    <a:pt x="2598" y="16855"/>
                    <a:pt x="2514" y="16855"/>
                  </a:cubicBezTo>
                  <a:cubicBezTo>
                    <a:pt x="1906" y="16855"/>
                    <a:pt x="1352" y="17265"/>
                    <a:pt x="1234" y="17880"/>
                  </a:cubicBezTo>
                  <a:cubicBezTo>
                    <a:pt x="1201" y="18014"/>
                    <a:pt x="1201" y="18114"/>
                    <a:pt x="1134" y="18214"/>
                  </a:cubicBezTo>
                  <a:cubicBezTo>
                    <a:pt x="967" y="18547"/>
                    <a:pt x="434" y="18447"/>
                    <a:pt x="167" y="18714"/>
                  </a:cubicBezTo>
                  <a:cubicBezTo>
                    <a:pt x="33" y="18948"/>
                    <a:pt x="0" y="19281"/>
                    <a:pt x="134" y="19548"/>
                  </a:cubicBezTo>
                  <a:cubicBezTo>
                    <a:pt x="300" y="20048"/>
                    <a:pt x="300" y="20949"/>
                    <a:pt x="467" y="21616"/>
                  </a:cubicBezTo>
                  <a:cubicBezTo>
                    <a:pt x="634" y="22317"/>
                    <a:pt x="934" y="22884"/>
                    <a:pt x="1635" y="22917"/>
                  </a:cubicBezTo>
                  <a:cubicBezTo>
                    <a:pt x="2268" y="22884"/>
                    <a:pt x="2869" y="22584"/>
                    <a:pt x="3236" y="22050"/>
                  </a:cubicBezTo>
                  <a:cubicBezTo>
                    <a:pt x="3503" y="22684"/>
                    <a:pt x="3836" y="23317"/>
                    <a:pt x="4270" y="23851"/>
                  </a:cubicBezTo>
                  <a:cubicBezTo>
                    <a:pt x="4334" y="23888"/>
                    <a:pt x="4410" y="23902"/>
                    <a:pt x="4495" y="23902"/>
                  </a:cubicBezTo>
                  <a:cubicBezTo>
                    <a:pt x="4716" y="23902"/>
                    <a:pt x="4993" y="23810"/>
                    <a:pt x="5239" y="23810"/>
                  </a:cubicBezTo>
                  <a:cubicBezTo>
                    <a:pt x="5488" y="23810"/>
                    <a:pt x="5706" y="23904"/>
                    <a:pt x="5804" y="24285"/>
                  </a:cubicBezTo>
                  <a:cubicBezTo>
                    <a:pt x="5871" y="24452"/>
                    <a:pt x="5838" y="24618"/>
                    <a:pt x="5871" y="24785"/>
                  </a:cubicBezTo>
                  <a:cubicBezTo>
                    <a:pt x="5904" y="25052"/>
                    <a:pt x="6104" y="25252"/>
                    <a:pt x="6338" y="25352"/>
                  </a:cubicBezTo>
                  <a:cubicBezTo>
                    <a:pt x="6392" y="25366"/>
                    <a:pt x="6447" y="25373"/>
                    <a:pt x="6500" y="25373"/>
                  </a:cubicBezTo>
                  <a:cubicBezTo>
                    <a:pt x="6708" y="25373"/>
                    <a:pt x="6899" y="25271"/>
                    <a:pt x="7005" y="25085"/>
                  </a:cubicBezTo>
                  <a:cubicBezTo>
                    <a:pt x="7038" y="24952"/>
                    <a:pt x="7038" y="24852"/>
                    <a:pt x="7072" y="24718"/>
                  </a:cubicBezTo>
                  <a:cubicBezTo>
                    <a:pt x="7272" y="24051"/>
                    <a:pt x="8673" y="24185"/>
                    <a:pt x="9173" y="23951"/>
                  </a:cubicBezTo>
                  <a:cubicBezTo>
                    <a:pt x="9474" y="23818"/>
                    <a:pt x="9740" y="23551"/>
                    <a:pt x="10041" y="23384"/>
                  </a:cubicBezTo>
                  <a:cubicBezTo>
                    <a:pt x="10107" y="23351"/>
                    <a:pt x="10207" y="23317"/>
                    <a:pt x="10274" y="23317"/>
                  </a:cubicBezTo>
                  <a:cubicBezTo>
                    <a:pt x="10574" y="23317"/>
                    <a:pt x="10641" y="23684"/>
                    <a:pt x="10641" y="23985"/>
                  </a:cubicBezTo>
                  <a:cubicBezTo>
                    <a:pt x="10748" y="24029"/>
                    <a:pt x="10857" y="24049"/>
                    <a:pt x="10964" y="24049"/>
                  </a:cubicBezTo>
                  <a:cubicBezTo>
                    <a:pt x="11423" y="24049"/>
                    <a:pt x="11836" y="23671"/>
                    <a:pt x="11809" y="23184"/>
                  </a:cubicBezTo>
                  <a:cubicBezTo>
                    <a:pt x="12171" y="23184"/>
                    <a:pt x="12555" y="23140"/>
                    <a:pt x="12923" y="23140"/>
                  </a:cubicBezTo>
                  <a:cubicBezTo>
                    <a:pt x="13199" y="23140"/>
                    <a:pt x="13467" y="23165"/>
                    <a:pt x="13710" y="23251"/>
                  </a:cubicBezTo>
                  <a:cubicBezTo>
                    <a:pt x="13576" y="22784"/>
                    <a:pt x="13543" y="22283"/>
                    <a:pt x="13643" y="21816"/>
                  </a:cubicBezTo>
                  <a:cubicBezTo>
                    <a:pt x="13692" y="21426"/>
                    <a:pt x="14009" y="21178"/>
                    <a:pt x="14345" y="21178"/>
                  </a:cubicBezTo>
                  <a:cubicBezTo>
                    <a:pt x="14469" y="21178"/>
                    <a:pt x="14594" y="21211"/>
                    <a:pt x="14711" y="21283"/>
                  </a:cubicBezTo>
                  <a:cubicBezTo>
                    <a:pt x="15111" y="21516"/>
                    <a:pt x="14977" y="21983"/>
                    <a:pt x="15044" y="22350"/>
                  </a:cubicBezTo>
                  <a:cubicBezTo>
                    <a:pt x="15244" y="23284"/>
                    <a:pt x="15111" y="23151"/>
                    <a:pt x="14777" y="23985"/>
                  </a:cubicBezTo>
                  <a:cubicBezTo>
                    <a:pt x="14255" y="25333"/>
                    <a:pt x="15048" y="26998"/>
                    <a:pt x="16427" y="26998"/>
                  </a:cubicBezTo>
                  <a:cubicBezTo>
                    <a:pt x="16720" y="26998"/>
                    <a:pt x="17040" y="26923"/>
                    <a:pt x="17379" y="26753"/>
                  </a:cubicBezTo>
                  <a:cubicBezTo>
                    <a:pt x="17946" y="26486"/>
                    <a:pt x="18380" y="25953"/>
                    <a:pt x="18980" y="25786"/>
                  </a:cubicBezTo>
                  <a:cubicBezTo>
                    <a:pt x="19314" y="25686"/>
                    <a:pt x="19714" y="25686"/>
                    <a:pt x="19981" y="25452"/>
                  </a:cubicBezTo>
                  <a:cubicBezTo>
                    <a:pt x="20248" y="25185"/>
                    <a:pt x="20348" y="24819"/>
                    <a:pt x="20348" y="24452"/>
                  </a:cubicBezTo>
                  <a:cubicBezTo>
                    <a:pt x="20415" y="23451"/>
                    <a:pt x="20448" y="22350"/>
                    <a:pt x="19814" y="21550"/>
                  </a:cubicBezTo>
                  <a:cubicBezTo>
                    <a:pt x="19622" y="21280"/>
                    <a:pt x="19395" y="20923"/>
                    <a:pt x="19253" y="20548"/>
                  </a:cubicBezTo>
                  <a:lnTo>
                    <a:pt x="19253" y="20548"/>
                  </a:lnTo>
                  <a:lnTo>
                    <a:pt x="19180" y="20582"/>
                  </a:lnTo>
                  <a:cubicBezTo>
                    <a:pt x="18947" y="19882"/>
                    <a:pt x="19247" y="19048"/>
                    <a:pt x="19114" y="18314"/>
                  </a:cubicBezTo>
                  <a:lnTo>
                    <a:pt x="19114" y="18314"/>
                  </a:lnTo>
                  <a:cubicBezTo>
                    <a:pt x="19428" y="18445"/>
                    <a:pt x="19747" y="18567"/>
                    <a:pt x="20071" y="18678"/>
                  </a:cubicBezTo>
                  <a:lnTo>
                    <a:pt x="20071" y="18678"/>
                  </a:lnTo>
                  <a:cubicBezTo>
                    <a:pt x="20075" y="18669"/>
                    <a:pt x="20078" y="18658"/>
                    <a:pt x="20081" y="18647"/>
                  </a:cubicBezTo>
                  <a:cubicBezTo>
                    <a:pt x="20181" y="18314"/>
                    <a:pt x="19514" y="17980"/>
                    <a:pt x="19748" y="17747"/>
                  </a:cubicBezTo>
                  <a:lnTo>
                    <a:pt x="20581" y="17680"/>
                  </a:lnTo>
                  <a:cubicBezTo>
                    <a:pt x="20682" y="17680"/>
                    <a:pt x="20748" y="17713"/>
                    <a:pt x="20815" y="17747"/>
                  </a:cubicBezTo>
                  <a:cubicBezTo>
                    <a:pt x="20882" y="17814"/>
                    <a:pt x="20882" y="17880"/>
                    <a:pt x="20882" y="17980"/>
                  </a:cubicBezTo>
                  <a:cubicBezTo>
                    <a:pt x="20906" y="18296"/>
                    <a:pt x="20913" y="18630"/>
                    <a:pt x="20914" y="18943"/>
                  </a:cubicBezTo>
                  <a:lnTo>
                    <a:pt x="20914" y="18943"/>
                  </a:lnTo>
                  <a:cubicBezTo>
                    <a:pt x="20630" y="18863"/>
                    <a:pt x="20349" y="18775"/>
                    <a:pt x="20071" y="18678"/>
                  </a:cubicBezTo>
                  <a:lnTo>
                    <a:pt x="20071" y="18678"/>
                  </a:lnTo>
                  <a:cubicBezTo>
                    <a:pt x="20021" y="18792"/>
                    <a:pt x="19868" y="18853"/>
                    <a:pt x="19714" y="18914"/>
                  </a:cubicBezTo>
                  <a:cubicBezTo>
                    <a:pt x="19016" y="19305"/>
                    <a:pt x="19026" y="19948"/>
                    <a:pt x="19253" y="20548"/>
                  </a:cubicBezTo>
                  <a:lnTo>
                    <a:pt x="19253" y="20548"/>
                  </a:lnTo>
                  <a:lnTo>
                    <a:pt x="22103" y="19224"/>
                  </a:lnTo>
                  <a:lnTo>
                    <a:pt x="22103" y="19224"/>
                  </a:lnTo>
                  <a:cubicBezTo>
                    <a:pt x="22361" y="19273"/>
                    <a:pt x="22622" y="19314"/>
                    <a:pt x="22883" y="19348"/>
                  </a:cubicBezTo>
                  <a:cubicBezTo>
                    <a:pt x="22867" y="19188"/>
                    <a:pt x="22860" y="19029"/>
                    <a:pt x="22863" y="18870"/>
                  </a:cubicBezTo>
                  <a:lnTo>
                    <a:pt x="22863" y="18870"/>
                  </a:lnTo>
                  <a:lnTo>
                    <a:pt x="22103" y="19224"/>
                  </a:lnTo>
                  <a:lnTo>
                    <a:pt x="22103" y="19224"/>
                  </a:lnTo>
                  <a:cubicBezTo>
                    <a:pt x="21966" y="19198"/>
                    <a:pt x="21829" y="19169"/>
                    <a:pt x="21693" y="19139"/>
                  </a:cubicBezTo>
                  <a:lnTo>
                    <a:pt x="21693" y="19139"/>
                  </a:lnTo>
                  <a:cubicBezTo>
                    <a:pt x="21512" y="19240"/>
                    <a:pt x="21315" y="19320"/>
                    <a:pt x="21127" y="19320"/>
                  </a:cubicBezTo>
                  <a:cubicBezTo>
                    <a:pt x="21054" y="19320"/>
                    <a:pt x="20983" y="19309"/>
                    <a:pt x="20915" y="19281"/>
                  </a:cubicBezTo>
                  <a:cubicBezTo>
                    <a:pt x="20915" y="19173"/>
                    <a:pt x="20915" y="19059"/>
                    <a:pt x="20914" y="18943"/>
                  </a:cubicBezTo>
                  <a:lnTo>
                    <a:pt x="20914" y="18943"/>
                  </a:lnTo>
                  <a:cubicBezTo>
                    <a:pt x="21172" y="19016"/>
                    <a:pt x="21432" y="19081"/>
                    <a:pt x="21693" y="19139"/>
                  </a:cubicBezTo>
                  <a:lnTo>
                    <a:pt x="21693" y="19139"/>
                  </a:lnTo>
                  <a:cubicBezTo>
                    <a:pt x="21784" y="19089"/>
                    <a:pt x="21870" y="19034"/>
                    <a:pt x="21949" y="18981"/>
                  </a:cubicBezTo>
                  <a:cubicBezTo>
                    <a:pt x="22147" y="18827"/>
                    <a:pt x="22404" y="18702"/>
                    <a:pt x="22641" y="18702"/>
                  </a:cubicBezTo>
                  <a:cubicBezTo>
                    <a:pt x="22720" y="18702"/>
                    <a:pt x="22796" y="18715"/>
                    <a:pt x="22868" y="18746"/>
                  </a:cubicBezTo>
                  <a:lnTo>
                    <a:pt x="22868" y="18746"/>
                  </a:lnTo>
                  <a:cubicBezTo>
                    <a:pt x="22908" y="17986"/>
                    <a:pt x="23175" y="17247"/>
                    <a:pt x="23650" y="16613"/>
                  </a:cubicBezTo>
                  <a:cubicBezTo>
                    <a:pt x="23750" y="16479"/>
                    <a:pt x="23917" y="16346"/>
                    <a:pt x="24084" y="16312"/>
                  </a:cubicBezTo>
                  <a:cubicBezTo>
                    <a:pt x="24115" y="16306"/>
                    <a:pt x="24145" y="16304"/>
                    <a:pt x="24176" y="16304"/>
                  </a:cubicBezTo>
                  <a:cubicBezTo>
                    <a:pt x="24311" y="16304"/>
                    <a:pt x="24442" y="16358"/>
                    <a:pt x="24551" y="16413"/>
                  </a:cubicBezTo>
                  <a:lnTo>
                    <a:pt x="25652" y="16980"/>
                  </a:lnTo>
                  <a:cubicBezTo>
                    <a:pt x="25985" y="17146"/>
                    <a:pt x="26352" y="17347"/>
                    <a:pt x="26452" y="17713"/>
                  </a:cubicBezTo>
                  <a:cubicBezTo>
                    <a:pt x="26519" y="18047"/>
                    <a:pt x="26419" y="18347"/>
                    <a:pt x="26252" y="18614"/>
                  </a:cubicBezTo>
                  <a:lnTo>
                    <a:pt x="25251" y="20716"/>
                  </a:lnTo>
                  <a:cubicBezTo>
                    <a:pt x="25051" y="21049"/>
                    <a:pt x="24951" y="21416"/>
                    <a:pt x="24918" y="21783"/>
                  </a:cubicBezTo>
                  <a:cubicBezTo>
                    <a:pt x="24918" y="22750"/>
                    <a:pt x="25985" y="23384"/>
                    <a:pt x="26386" y="24285"/>
                  </a:cubicBezTo>
                  <a:cubicBezTo>
                    <a:pt x="25652" y="24585"/>
                    <a:pt x="24751" y="25085"/>
                    <a:pt x="24818" y="25886"/>
                  </a:cubicBezTo>
                  <a:cubicBezTo>
                    <a:pt x="24885" y="26553"/>
                    <a:pt x="25585" y="26953"/>
                    <a:pt x="25919" y="27487"/>
                  </a:cubicBezTo>
                  <a:cubicBezTo>
                    <a:pt x="26219" y="27954"/>
                    <a:pt x="25952" y="28454"/>
                    <a:pt x="26286" y="28855"/>
                  </a:cubicBezTo>
                  <a:cubicBezTo>
                    <a:pt x="26519" y="29088"/>
                    <a:pt x="26753" y="29322"/>
                    <a:pt x="26919" y="29589"/>
                  </a:cubicBezTo>
                  <a:cubicBezTo>
                    <a:pt x="27016" y="29879"/>
                    <a:pt x="26864" y="30324"/>
                    <a:pt x="26583" y="30324"/>
                  </a:cubicBezTo>
                  <a:cubicBezTo>
                    <a:pt x="26573" y="30324"/>
                    <a:pt x="26563" y="30324"/>
                    <a:pt x="26552" y="30322"/>
                  </a:cubicBezTo>
                  <a:lnTo>
                    <a:pt x="26552" y="30322"/>
                  </a:lnTo>
                  <a:cubicBezTo>
                    <a:pt x="27220" y="30489"/>
                    <a:pt x="27853" y="30756"/>
                    <a:pt x="28487" y="31056"/>
                  </a:cubicBezTo>
                  <a:cubicBezTo>
                    <a:pt x="29121" y="31402"/>
                    <a:pt x="29754" y="31897"/>
                    <a:pt x="30452" y="31897"/>
                  </a:cubicBezTo>
                  <a:cubicBezTo>
                    <a:pt x="30563" y="31897"/>
                    <a:pt x="30675" y="31884"/>
                    <a:pt x="30789" y="31857"/>
                  </a:cubicBezTo>
                  <a:cubicBezTo>
                    <a:pt x="31189" y="31757"/>
                    <a:pt x="31556" y="31557"/>
                    <a:pt x="31823" y="31256"/>
                  </a:cubicBezTo>
                  <a:cubicBezTo>
                    <a:pt x="31999" y="31081"/>
                    <a:pt x="32269" y="30886"/>
                    <a:pt x="32506" y="30886"/>
                  </a:cubicBezTo>
                  <a:cubicBezTo>
                    <a:pt x="32584" y="30886"/>
                    <a:pt x="32658" y="30907"/>
                    <a:pt x="32723" y="30956"/>
                  </a:cubicBezTo>
                  <a:cubicBezTo>
                    <a:pt x="32657" y="31156"/>
                    <a:pt x="32790" y="31323"/>
                    <a:pt x="32957" y="31390"/>
                  </a:cubicBezTo>
                  <a:cubicBezTo>
                    <a:pt x="33124" y="31423"/>
                    <a:pt x="33257" y="31523"/>
                    <a:pt x="33357" y="31657"/>
                  </a:cubicBezTo>
                  <a:cubicBezTo>
                    <a:pt x="33557" y="31890"/>
                    <a:pt x="33457" y="32424"/>
                    <a:pt x="33758" y="32424"/>
                  </a:cubicBezTo>
                  <a:cubicBezTo>
                    <a:pt x="34992" y="31924"/>
                    <a:pt x="34225" y="30322"/>
                    <a:pt x="35292" y="29689"/>
                  </a:cubicBezTo>
                  <a:cubicBezTo>
                    <a:pt x="35526" y="29554"/>
                    <a:pt x="35792" y="29501"/>
                    <a:pt x="36071" y="29501"/>
                  </a:cubicBezTo>
                  <a:cubicBezTo>
                    <a:pt x="36827" y="29501"/>
                    <a:pt x="37685" y="29885"/>
                    <a:pt x="38294" y="30056"/>
                  </a:cubicBezTo>
                  <a:cubicBezTo>
                    <a:pt x="38261" y="29455"/>
                    <a:pt x="38194" y="28888"/>
                    <a:pt x="38094" y="28321"/>
                  </a:cubicBezTo>
                  <a:cubicBezTo>
                    <a:pt x="35992" y="15545"/>
                    <a:pt x="27386" y="4804"/>
                    <a:pt x="15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3"/>
            <p:cNvSpPr/>
            <p:nvPr/>
          </p:nvSpPr>
          <p:spPr>
            <a:xfrm>
              <a:off x="6308490" y="2502671"/>
              <a:ext cx="112191" cy="137274"/>
            </a:xfrm>
            <a:custGeom>
              <a:avLst/>
              <a:gdLst/>
              <a:ahLst/>
              <a:cxnLst/>
              <a:rect l="l" t="t" r="r" b="b"/>
              <a:pathLst>
                <a:path w="4938" h="6042" extrusionOk="0">
                  <a:moveTo>
                    <a:pt x="1495" y="1"/>
                  </a:moveTo>
                  <a:cubicBezTo>
                    <a:pt x="1213" y="1"/>
                    <a:pt x="956" y="83"/>
                    <a:pt x="801" y="309"/>
                  </a:cubicBezTo>
                  <a:cubicBezTo>
                    <a:pt x="501" y="776"/>
                    <a:pt x="1168" y="1510"/>
                    <a:pt x="801" y="2010"/>
                  </a:cubicBezTo>
                  <a:cubicBezTo>
                    <a:pt x="635" y="2244"/>
                    <a:pt x="368" y="2310"/>
                    <a:pt x="201" y="2511"/>
                  </a:cubicBezTo>
                  <a:cubicBezTo>
                    <a:pt x="1" y="2844"/>
                    <a:pt x="234" y="3311"/>
                    <a:pt x="501" y="3578"/>
                  </a:cubicBezTo>
                  <a:cubicBezTo>
                    <a:pt x="801" y="3845"/>
                    <a:pt x="1135" y="4112"/>
                    <a:pt x="1168" y="4545"/>
                  </a:cubicBezTo>
                  <a:cubicBezTo>
                    <a:pt x="1168" y="4746"/>
                    <a:pt x="1168" y="4946"/>
                    <a:pt x="1168" y="5146"/>
                  </a:cubicBezTo>
                  <a:cubicBezTo>
                    <a:pt x="1268" y="5379"/>
                    <a:pt x="1435" y="5613"/>
                    <a:pt x="1702" y="5746"/>
                  </a:cubicBezTo>
                  <a:cubicBezTo>
                    <a:pt x="1899" y="5894"/>
                    <a:pt x="2151" y="6042"/>
                    <a:pt x="2376" y="6042"/>
                  </a:cubicBezTo>
                  <a:cubicBezTo>
                    <a:pt x="2456" y="6042"/>
                    <a:pt x="2533" y="6023"/>
                    <a:pt x="2603" y="5980"/>
                  </a:cubicBezTo>
                  <a:cubicBezTo>
                    <a:pt x="2836" y="5813"/>
                    <a:pt x="2936" y="5546"/>
                    <a:pt x="2903" y="5279"/>
                  </a:cubicBezTo>
                  <a:cubicBezTo>
                    <a:pt x="2869" y="5012"/>
                    <a:pt x="2836" y="4779"/>
                    <a:pt x="2803" y="4512"/>
                  </a:cubicBezTo>
                  <a:cubicBezTo>
                    <a:pt x="2869" y="4078"/>
                    <a:pt x="3103" y="3678"/>
                    <a:pt x="3470" y="3445"/>
                  </a:cubicBezTo>
                  <a:cubicBezTo>
                    <a:pt x="4571" y="2644"/>
                    <a:pt x="4938" y="2844"/>
                    <a:pt x="3870" y="1577"/>
                  </a:cubicBezTo>
                  <a:cubicBezTo>
                    <a:pt x="3537" y="1076"/>
                    <a:pt x="3103" y="676"/>
                    <a:pt x="2603" y="309"/>
                  </a:cubicBezTo>
                  <a:cubicBezTo>
                    <a:pt x="2314" y="155"/>
                    <a:pt x="1880" y="1"/>
                    <a:pt x="14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3"/>
            <p:cNvSpPr/>
            <p:nvPr/>
          </p:nvSpPr>
          <p:spPr>
            <a:xfrm>
              <a:off x="6074315" y="1956436"/>
              <a:ext cx="609350" cy="339369"/>
            </a:xfrm>
            <a:custGeom>
              <a:avLst/>
              <a:gdLst/>
              <a:ahLst/>
              <a:cxnLst/>
              <a:rect l="l" t="t" r="r" b="b"/>
              <a:pathLst>
                <a:path w="26820" h="14937" extrusionOk="0">
                  <a:moveTo>
                    <a:pt x="22717" y="0"/>
                  </a:moveTo>
                  <a:cubicBezTo>
                    <a:pt x="14678" y="67"/>
                    <a:pt x="6138" y="2802"/>
                    <a:pt x="0" y="8106"/>
                  </a:cubicBezTo>
                  <a:cubicBezTo>
                    <a:pt x="234" y="8473"/>
                    <a:pt x="701" y="8573"/>
                    <a:pt x="968" y="8907"/>
                  </a:cubicBezTo>
                  <a:cubicBezTo>
                    <a:pt x="1201" y="9307"/>
                    <a:pt x="934" y="9641"/>
                    <a:pt x="1068" y="9907"/>
                  </a:cubicBezTo>
                  <a:cubicBezTo>
                    <a:pt x="1201" y="10174"/>
                    <a:pt x="1968" y="10641"/>
                    <a:pt x="1902" y="10941"/>
                  </a:cubicBezTo>
                  <a:cubicBezTo>
                    <a:pt x="1835" y="11275"/>
                    <a:pt x="1368" y="11208"/>
                    <a:pt x="1101" y="11475"/>
                  </a:cubicBezTo>
                  <a:cubicBezTo>
                    <a:pt x="834" y="11742"/>
                    <a:pt x="1101" y="12242"/>
                    <a:pt x="1435" y="12409"/>
                  </a:cubicBezTo>
                  <a:cubicBezTo>
                    <a:pt x="1697" y="12546"/>
                    <a:pt x="1982" y="12581"/>
                    <a:pt x="2277" y="12581"/>
                  </a:cubicBezTo>
                  <a:cubicBezTo>
                    <a:pt x="2576" y="12581"/>
                    <a:pt x="2886" y="12545"/>
                    <a:pt x="3190" y="12545"/>
                  </a:cubicBezTo>
                  <a:cubicBezTo>
                    <a:pt x="3387" y="12545"/>
                    <a:pt x="3581" y="12560"/>
                    <a:pt x="3770" y="12609"/>
                  </a:cubicBezTo>
                  <a:cubicBezTo>
                    <a:pt x="4137" y="12709"/>
                    <a:pt x="4437" y="12910"/>
                    <a:pt x="4804" y="13043"/>
                  </a:cubicBezTo>
                  <a:cubicBezTo>
                    <a:pt x="4930" y="13106"/>
                    <a:pt x="5065" y="13136"/>
                    <a:pt x="5201" y="13136"/>
                  </a:cubicBezTo>
                  <a:cubicBezTo>
                    <a:pt x="5425" y="13136"/>
                    <a:pt x="5651" y="13055"/>
                    <a:pt x="5838" y="12910"/>
                  </a:cubicBezTo>
                  <a:cubicBezTo>
                    <a:pt x="5971" y="12809"/>
                    <a:pt x="6038" y="12643"/>
                    <a:pt x="6138" y="12543"/>
                  </a:cubicBezTo>
                  <a:cubicBezTo>
                    <a:pt x="6391" y="12346"/>
                    <a:pt x="6667" y="12268"/>
                    <a:pt x="6967" y="12268"/>
                  </a:cubicBezTo>
                  <a:cubicBezTo>
                    <a:pt x="7023" y="12268"/>
                    <a:pt x="7081" y="12270"/>
                    <a:pt x="7139" y="12276"/>
                  </a:cubicBezTo>
                  <a:cubicBezTo>
                    <a:pt x="7306" y="12276"/>
                    <a:pt x="7472" y="12309"/>
                    <a:pt x="7639" y="12376"/>
                  </a:cubicBezTo>
                  <a:cubicBezTo>
                    <a:pt x="7906" y="12509"/>
                    <a:pt x="8039" y="12809"/>
                    <a:pt x="8240" y="13043"/>
                  </a:cubicBezTo>
                  <a:cubicBezTo>
                    <a:pt x="8359" y="13211"/>
                    <a:pt x="8565" y="13344"/>
                    <a:pt x="8771" y="13344"/>
                  </a:cubicBezTo>
                  <a:cubicBezTo>
                    <a:pt x="8851" y="13344"/>
                    <a:pt x="8932" y="13323"/>
                    <a:pt x="9007" y="13276"/>
                  </a:cubicBezTo>
                  <a:cubicBezTo>
                    <a:pt x="9140" y="13143"/>
                    <a:pt x="9207" y="12943"/>
                    <a:pt x="9207" y="12743"/>
                  </a:cubicBezTo>
                  <a:cubicBezTo>
                    <a:pt x="9274" y="12276"/>
                    <a:pt x="9174" y="11008"/>
                    <a:pt x="9641" y="10775"/>
                  </a:cubicBezTo>
                  <a:cubicBezTo>
                    <a:pt x="9658" y="10766"/>
                    <a:pt x="9683" y="10762"/>
                    <a:pt x="9714" y="10762"/>
                  </a:cubicBezTo>
                  <a:cubicBezTo>
                    <a:pt x="10057" y="10762"/>
                    <a:pt x="11181" y="11222"/>
                    <a:pt x="11242" y="11375"/>
                  </a:cubicBezTo>
                  <a:cubicBezTo>
                    <a:pt x="11375" y="11675"/>
                    <a:pt x="11308" y="12009"/>
                    <a:pt x="11042" y="12242"/>
                  </a:cubicBezTo>
                  <a:cubicBezTo>
                    <a:pt x="10908" y="12342"/>
                    <a:pt x="10708" y="12509"/>
                    <a:pt x="10741" y="12609"/>
                  </a:cubicBezTo>
                  <a:cubicBezTo>
                    <a:pt x="10808" y="12743"/>
                    <a:pt x="10975" y="12776"/>
                    <a:pt x="11075" y="12843"/>
                  </a:cubicBezTo>
                  <a:cubicBezTo>
                    <a:pt x="11275" y="13010"/>
                    <a:pt x="11175" y="13310"/>
                    <a:pt x="11142" y="13543"/>
                  </a:cubicBezTo>
                  <a:cubicBezTo>
                    <a:pt x="11075" y="14177"/>
                    <a:pt x="11509" y="14778"/>
                    <a:pt x="12142" y="14911"/>
                  </a:cubicBezTo>
                  <a:cubicBezTo>
                    <a:pt x="12244" y="14928"/>
                    <a:pt x="12348" y="14936"/>
                    <a:pt x="12453" y="14936"/>
                  </a:cubicBezTo>
                  <a:cubicBezTo>
                    <a:pt x="12963" y="14936"/>
                    <a:pt x="13484" y="14737"/>
                    <a:pt x="13844" y="14377"/>
                  </a:cubicBezTo>
                  <a:cubicBezTo>
                    <a:pt x="13944" y="14277"/>
                    <a:pt x="14044" y="14244"/>
                    <a:pt x="14177" y="14210"/>
                  </a:cubicBezTo>
                  <a:cubicBezTo>
                    <a:pt x="14277" y="14210"/>
                    <a:pt x="14377" y="14344"/>
                    <a:pt x="14477" y="14411"/>
                  </a:cubicBezTo>
                  <a:cubicBezTo>
                    <a:pt x="14752" y="14685"/>
                    <a:pt x="15152" y="14866"/>
                    <a:pt x="15506" y="14866"/>
                  </a:cubicBezTo>
                  <a:cubicBezTo>
                    <a:pt x="15668" y="14866"/>
                    <a:pt x="15819" y="14828"/>
                    <a:pt x="15945" y="14744"/>
                  </a:cubicBezTo>
                  <a:cubicBezTo>
                    <a:pt x="16345" y="14477"/>
                    <a:pt x="16412" y="13944"/>
                    <a:pt x="16445" y="13443"/>
                  </a:cubicBezTo>
                  <a:lnTo>
                    <a:pt x="16512" y="12142"/>
                  </a:lnTo>
                  <a:cubicBezTo>
                    <a:pt x="16512" y="12009"/>
                    <a:pt x="16546" y="11842"/>
                    <a:pt x="16612" y="11742"/>
                  </a:cubicBezTo>
                  <a:cubicBezTo>
                    <a:pt x="16746" y="11609"/>
                    <a:pt x="16979" y="11609"/>
                    <a:pt x="17146" y="11575"/>
                  </a:cubicBezTo>
                  <a:cubicBezTo>
                    <a:pt x="17346" y="11509"/>
                    <a:pt x="17546" y="11308"/>
                    <a:pt x="17413" y="11142"/>
                  </a:cubicBezTo>
                  <a:lnTo>
                    <a:pt x="17413" y="11142"/>
                  </a:lnTo>
                  <a:cubicBezTo>
                    <a:pt x="16946" y="11275"/>
                    <a:pt x="16445" y="11408"/>
                    <a:pt x="15978" y="11542"/>
                  </a:cubicBezTo>
                  <a:cubicBezTo>
                    <a:pt x="16112" y="11175"/>
                    <a:pt x="15912" y="10808"/>
                    <a:pt x="15812" y="10441"/>
                  </a:cubicBezTo>
                  <a:cubicBezTo>
                    <a:pt x="15511" y="9440"/>
                    <a:pt x="16979" y="9407"/>
                    <a:pt x="17646" y="9174"/>
                  </a:cubicBezTo>
                  <a:lnTo>
                    <a:pt x="17646" y="9174"/>
                  </a:lnTo>
                  <a:cubicBezTo>
                    <a:pt x="17645" y="9174"/>
                    <a:pt x="17644" y="9174"/>
                    <a:pt x="17643" y="9174"/>
                  </a:cubicBezTo>
                  <a:cubicBezTo>
                    <a:pt x="17518" y="9174"/>
                    <a:pt x="17779" y="7305"/>
                    <a:pt x="17746" y="7239"/>
                  </a:cubicBezTo>
                  <a:cubicBezTo>
                    <a:pt x="17613" y="7072"/>
                    <a:pt x="17446" y="6972"/>
                    <a:pt x="17313" y="6839"/>
                  </a:cubicBezTo>
                  <a:cubicBezTo>
                    <a:pt x="17179" y="6705"/>
                    <a:pt x="17113" y="6472"/>
                    <a:pt x="17279" y="6338"/>
                  </a:cubicBezTo>
                  <a:cubicBezTo>
                    <a:pt x="17480" y="6271"/>
                    <a:pt x="17680" y="6238"/>
                    <a:pt x="17913" y="6238"/>
                  </a:cubicBezTo>
                  <a:cubicBezTo>
                    <a:pt x="18147" y="6271"/>
                    <a:pt x="18347" y="6405"/>
                    <a:pt x="18380" y="6638"/>
                  </a:cubicBezTo>
                  <a:lnTo>
                    <a:pt x="18380" y="6972"/>
                  </a:lnTo>
                  <a:cubicBezTo>
                    <a:pt x="18447" y="7272"/>
                    <a:pt x="18847" y="7372"/>
                    <a:pt x="19147" y="7472"/>
                  </a:cubicBezTo>
                  <a:cubicBezTo>
                    <a:pt x="19448" y="7539"/>
                    <a:pt x="19815" y="7739"/>
                    <a:pt x="19781" y="8073"/>
                  </a:cubicBezTo>
                  <a:cubicBezTo>
                    <a:pt x="19748" y="8273"/>
                    <a:pt x="19514" y="8473"/>
                    <a:pt x="19548" y="8707"/>
                  </a:cubicBezTo>
                  <a:cubicBezTo>
                    <a:pt x="19548" y="8840"/>
                    <a:pt x="19681" y="8940"/>
                    <a:pt x="19614" y="9073"/>
                  </a:cubicBezTo>
                  <a:cubicBezTo>
                    <a:pt x="19581" y="9140"/>
                    <a:pt x="19548" y="9174"/>
                    <a:pt x="19481" y="9207"/>
                  </a:cubicBezTo>
                  <a:cubicBezTo>
                    <a:pt x="19181" y="9474"/>
                    <a:pt x="19114" y="9941"/>
                    <a:pt x="19281" y="10274"/>
                  </a:cubicBezTo>
                  <a:cubicBezTo>
                    <a:pt x="19714" y="11008"/>
                    <a:pt x="20915" y="10841"/>
                    <a:pt x="21382" y="11542"/>
                  </a:cubicBezTo>
                  <a:cubicBezTo>
                    <a:pt x="21499" y="11222"/>
                    <a:pt x="21793" y="11029"/>
                    <a:pt x="22109" y="11029"/>
                  </a:cubicBezTo>
                  <a:cubicBezTo>
                    <a:pt x="22156" y="11029"/>
                    <a:pt x="22203" y="11033"/>
                    <a:pt x="22250" y="11042"/>
                  </a:cubicBezTo>
                  <a:cubicBezTo>
                    <a:pt x="22617" y="11075"/>
                    <a:pt x="22983" y="11175"/>
                    <a:pt x="23317" y="11275"/>
                  </a:cubicBezTo>
                  <a:cubicBezTo>
                    <a:pt x="23484" y="11305"/>
                    <a:pt x="23636" y="11319"/>
                    <a:pt x="23775" y="11319"/>
                  </a:cubicBezTo>
                  <a:cubicBezTo>
                    <a:pt x="25489" y="11319"/>
                    <a:pt x="25147" y="9165"/>
                    <a:pt x="25919" y="8240"/>
                  </a:cubicBezTo>
                  <a:cubicBezTo>
                    <a:pt x="26068" y="8041"/>
                    <a:pt x="26309" y="7935"/>
                    <a:pt x="26561" y="7935"/>
                  </a:cubicBezTo>
                  <a:cubicBezTo>
                    <a:pt x="26647" y="7935"/>
                    <a:pt x="26734" y="7947"/>
                    <a:pt x="26820" y="7973"/>
                  </a:cubicBezTo>
                  <a:cubicBezTo>
                    <a:pt x="26453" y="7773"/>
                    <a:pt x="26719" y="7239"/>
                    <a:pt x="26686" y="6805"/>
                  </a:cubicBezTo>
                  <a:cubicBezTo>
                    <a:pt x="26619" y="6505"/>
                    <a:pt x="26386" y="6305"/>
                    <a:pt x="26119" y="6271"/>
                  </a:cubicBezTo>
                  <a:cubicBezTo>
                    <a:pt x="26093" y="6269"/>
                    <a:pt x="26068" y="6267"/>
                    <a:pt x="26043" y="6267"/>
                  </a:cubicBezTo>
                  <a:cubicBezTo>
                    <a:pt x="25775" y="6267"/>
                    <a:pt x="25543" y="6428"/>
                    <a:pt x="25452" y="6672"/>
                  </a:cubicBezTo>
                  <a:cubicBezTo>
                    <a:pt x="25171" y="6416"/>
                    <a:pt x="24792" y="6259"/>
                    <a:pt x="24406" y="6259"/>
                  </a:cubicBezTo>
                  <a:cubicBezTo>
                    <a:pt x="24287" y="6259"/>
                    <a:pt x="24168" y="6274"/>
                    <a:pt x="24051" y="6305"/>
                  </a:cubicBezTo>
                  <a:cubicBezTo>
                    <a:pt x="23917" y="6305"/>
                    <a:pt x="23817" y="6372"/>
                    <a:pt x="23751" y="6472"/>
                  </a:cubicBezTo>
                  <a:cubicBezTo>
                    <a:pt x="23584" y="6705"/>
                    <a:pt x="23817" y="7039"/>
                    <a:pt x="24084" y="7105"/>
                  </a:cubicBezTo>
                  <a:cubicBezTo>
                    <a:pt x="24384" y="7139"/>
                    <a:pt x="24651" y="7172"/>
                    <a:pt x="24918" y="7239"/>
                  </a:cubicBezTo>
                  <a:cubicBezTo>
                    <a:pt x="25185" y="7372"/>
                    <a:pt x="25385" y="7773"/>
                    <a:pt x="25152" y="7939"/>
                  </a:cubicBezTo>
                  <a:cubicBezTo>
                    <a:pt x="25018" y="7973"/>
                    <a:pt x="24885" y="8006"/>
                    <a:pt x="24751" y="8039"/>
                  </a:cubicBezTo>
                  <a:cubicBezTo>
                    <a:pt x="24418" y="8139"/>
                    <a:pt x="24218" y="8506"/>
                    <a:pt x="24351" y="8873"/>
                  </a:cubicBezTo>
                  <a:cubicBezTo>
                    <a:pt x="24228" y="8881"/>
                    <a:pt x="24102" y="8886"/>
                    <a:pt x="23976" y="8886"/>
                  </a:cubicBezTo>
                  <a:cubicBezTo>
                    <a:pt x="23521" y="8886"/>
                    <a:pt x="23071" y="8812"/>
                    <a:pt x="22783" y="8473"/>
                  </a:cubicBezTo>
                  <a:cubicBezTo>
                    <a:pt x="22683" y="8340"/>
                    <a:pt x="22583" y="8240"/>
                    <a:pt x="22483" y="8139"/>
                  </a:cubicBezTo>
                  <a:cubicBezTo>
                    <a:pt x="22228" y="7963"/>
                    <a:pt x="21978" y="7930"/>
                    <a:pt x="21748" y="7930"/>
                  </a:cubicBezTo>
                  <a:cubicBezTo>
                    <a:pt x="21616" y="7930"/>
                    <a:pt x="21491" y="7941"/>
                    <a:pt x="21374" y="7941"/>
                  </a:cubicBezTo>
                  <a:cubicBezTo>
                    <a:pt x="21003" y="7941"/>
                    <a:pt x="20723" y="7834"/>
                    <a:pt x="20615" y="6939"/>
                  </a:cubicBezTo>
                  <a:cubicBezTo>
                    <a:pt x="20448" y="5538"/>
                    <a:pt x="21716" y="5538"/>
                    <a:pt x="22750" y="5137"/>
                  </a:cubicBezTo>
                  <a:cubicBezTo>
                    <a:pt x="23050" y="5004"/>
                    <a:pt x="23350" y="4637"/>
                    <a:pt x="23150" y="4337"/>
                  </a:cubicBezTo>
                  <a:cubicBezTo>
                    <a:pt x="23050" y="4170"/>
                    <a:pt x="22917" y="4103"/>
                    <a:pt x="22917" y="3870"/>
                  </a:cubicBezTo>
                  <a:cubicBezTo>
                    <a:pt x="25018" y="3469"/>
                    <a:pt x="24451" y="1201"/>
                    <a:pt x="233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3"/>
            <p:cNvSpPr/>
            <p:nvPr/>
          </p:nvSpPr>
          <p:spPr>
            <a:xfrm>
              <a:off x="7057273" y="2984880"/>
              <a:ext cx="349411" cy="471690"/>
            </a:xfrm>
            <a:custGeom>
              <a:avLst/>
              <a:gdLst/>
              <a:ahLst/>
              <a:cxnLst/>
              <a:rect l="l" t="t" r="r" b="b"/>
              <a:pathLst>
                <a:path w="15379" h="20761" extrusionOk="0">
                  <a:moveTo>
                    <a:pt x="15378" y="0"/>
                  </a:moveTo>
                  <a:cubicBezTo>
                    <a:pt x="14878" y="0"/>
                    <a:pt x="14411" y="0"/>
                    <a:pt x="13911" y="33"/>
                  </a:cubicBezTo>
                  <a:cubicBezTo>
                    <a:pt x="13210" y="67"/>
                    <a:pt x="12409" y="167"/>
                    <a:pt x="11942" y="734"/>
                  </a:cubicBezTo>
                  <a:cubicBezTo>
                    <a:pt x="11742" y="1001"/>
                    <a:pt x="11642" y="1301"/>
                    <a:pt x="11442" y="1568"/>
                  </a:cubicBezTo>
                  <a:cubicBezTo>
                    <a:pt x="10942" y="2102"/>
                    <a:pt x="10108" y="2102"/>
                    <a:pt x="9407" y="2268"/>
                  </a:cubicBezTo>
                  <a:cubicBezTo>
                    <a:pt x="8006" y="2669"/>
                    <a:pt x="6972" y="3936"/>
                    <a:pt x="6872" y="5404"/>
                  </a:cubicBezTo>
                  <a:cubicBezTo>
                    <a:pt x="6472" y="5037"/>
                    <a:pt x="5938" y="4803"/>
                    <a:pt x="5404" y="4737"/>
                  </a:cubicBezTo>
                  <a:cubicBezTo>
                    <a:pt x="5700" y="3704"/>
                    <a:pt x="4716" y="2645"/>
                    <a:pt x="3700" y="2645"/>
                  </a:cubicBezTo>
                  <a:cubicBezTo>
                    <a:pt x="3567" y="2645"/>
                    <a:pt x="3434" y="2663"/>
                    <a:pt x="3303" y="2702"/>
                  </a:cubicBezTo>
                  <a:cubicBezTo>
                    <a:pt x="2202" y="3069"/>
                    <a:pt x="1902" y="4870"/>
                    <a:pt x="2869" y="5571"/>
                  </a:cubicBezTo>
                  <a:cubicBezTo>
                    <a:pt x="2536" y="6004"/>
                    <a:pt x="2169" y="6571"/>
                    <a:pt x="2469" y="7038"/>
                  </a:cubicBezTo>
                  <a:cubicBezTo>
                    <a:pt x="1969" y="7706"/>
                    <a:pt x="1902" y="8606"/>
                    <a:pt x="2302" y="9340"/>
                  </a:cubicBezTo>
                  <a:cubicBezTo>
                    <a:pt x="2399" y="9368"/>
                    <a:pt x="2496" y="9384"/>
                    <a:pt x="2590" y="9384"/>
                  </a:cubicBezTo>
                  <a:cubicBezTo>
                    <a:pt x="2723" y="9384"/>
                    <a:pt x="2852" y="9351"/>
                    <a:pt x="2969" y="9273"/>
                  </a:cubicBezTo>
                  <a:cubicBezTo>
                    <a:pt x="3003" y="9006"/>
                    <a:pt x="3003" y="8706"/>
                    <a:pt x="3036" y="8439"/>
                  </a:cubicBezTo>
                  <a:cubicBezTo>
                    <a:pt x="3185" y="8451"/>
                    <a:pt x="3334" y="8456"/>
                    <a:pt x="3482" y="8456"/>
                  </a:cubicBezTo>
                  <a:cubicBezTo>
                    <a:pt x="4200" y="8456"/>
                    <a:pt x="4914" y="8327"/>
                    <a:pt x="5605" y="8106"/>
                  </a:cubicBezTo>
                  <a:cubicBezTo>
                    <a:pt x="5463" y="7366"/>
                    <a:pt x="5967" y="7035"/>
                    <a:pt x="6554" y="7035"/>
                  </a:cubicBezTo>
                  <a:cubicBezTo>
                    <a:pt x="7210" y="7035"/>
                    <a:pt x="7969" y="7450"/>
                    <a:pt x="8040" y="8173"/>
                  </a:cubicBezTo>
                  <a:cubicBezTo>
                    <a:pt x="8140" y="9240"/>
                    <a:pt x="7072" y="9006"/>
                    <a:pt x="6739" y="9574"/>
                  </a:cubicBezTo>
                  <a:cubicBezTo>
                    <a:pt x="6639" y="9707"/>
                    <a:pt x="6472" y="11041"/>
                    <a:pt x="6739" y="11041"/>
                  </a:cubicBezTo>
                  <a:lnTo>
                    <a:pt x="5705" y="11075"/>
                  </a:lnTo>
                  <a:cubicBezTo>
                    <a:pt x="5705" y="11775"/>
                    <a:pt x="5738" y="12542"/>
                    <a:pt x="5671" y="13243"/>
                  </a:cubicBezTo>
                  <a:cubicBezTo>
                    <a:pt x="5595" y="13265"/>
                    <a:pt x="5528" y="13275"/>
                    <a:pt x="5468" y="13275"/>
                  </a:cubicBezTo>
                  <a:cubicBezTo>
                    <a:pt x="4713" y="13275"/>
                    <a:pt x="5140" y="11641"/>
                    <a:pt x="4337" y="11208"/>
                  </a:cubicBezTo>
                  <a:cubicBezTo>
                    <a:pt x="4220" y="11150"/>
                    <a:pt x="3712" y="11123"/>
                    <a:pt x="3184" y="11123"/>
                  </a:cubicBezTo>
                  <a:cubicBezTo>
                    <a:pt x="2507" y="11123"/>
                    <a:pt x="1798" y="11166"/>
                    <a:pt x="1835" y="11241"/>
                  </a:cubicBezTo>
                  <a:cubicBezTo>
                    <a:pt x="2035" y="11775"/>
                    <a:pt x="1969" y="12376"/>
                    <a:pt x="1635" y="12809"/>
                  </a:cubicBezTo>
                  <a:cubicBezTo>
                    <a:pt x="1468" y="13009"/>
                    <a:pt x="1302" y="13343"/>
                    <a:pt x="1535" y="13443"/>
                  </a:cubicBezTo>
                  <a:cubicBezTo>
                    <a:pt x="1635" y="13443"/>
                    <a:pt x="1702" y="13443"/>
                    <a:pt x="1769" y="13410"/>
                  </a:cubicBezTo>
                  <a:cubicBezTo>
                    <a:pt x="1963" y="13337"/>
                    <a:pt x="2138" y="13301"/>
                    <a:pt x="2288" y="13301"/>
                  </a:cubicBezTo>
                  <a:cubicBezTo>
                    <a:pt x="2755" y="13301"/>
                    <a:pt x="2979" y="13646"/>
                    <a:pt x="2803" y="14277"/>
                  </a:cubicBezTo>
                  <a:cubicBezTo>
                    <a:pt x="2669" y="14877"/>
                    <a:pt x="2169" y="15044"/>
                    <a:pt x="1735" y="15311"/>
                  </a:cubicBezTo>
                  <a:lnTo>
                    <a:pt x="1635" y="15411"/>
                  </a:lnTo>
                  <a:cubicBezTo>
                    <a:pt x="201" y="16512"/>
                    <a:pt x="1" y="17646"/>
                    <a:pt x="334" y="19447"/>
                  </a:cubicBezTo>
                  <a:cubicBezTo>
                    <a:pt x="401" y="19881"/>
                    <a:pt x="534" y="20415"/>
                    <a:pt x="968" y="20615"/>
                  </a:cubicBezTo>
                  <a:cubicBezTo>
                    <a:pt x="1146" y="20717"/>
                    <a:pt x="1325" y="20760"/>
                    <a:pt x="1518" y="20760"/>
                  </a:cubicBezTo>
                  <a:cubicBezTo>
                    <a:pt x="1578" y="20760"/>
                    <a:pt x="1639" y="20756"/>
                    <a:pt x="1702" y="20748"/>
                  </a:cubicBezTo>
                  <a:cubicBezTo>
                    <a:pt x="8540" y="15645"/>
                    <a:pt x="13377" y="8306"/>
                    <a:pt x="15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3"/>
            <p:cNvSpPr/>
            <p:nvPr/>
          </p:nvSpPr>
          <p:spPr>
            <a:xfrm>
              <a:off x="5379333" y="2236460"/>
              <a:ext cx="571476" cy="520697"/>
            </a:xfrm>
            <a:custGeom>
              <a:avLst/>
              <a:gdLst/>
              <a:ahLst/>
              <a:cxnLst/>
              <a:rect l="l" t="t" r="r" b="b"/>
              <a:pathLst>
                <a:path w="25153" h="22918" extrusionOk="0">
                  <a:moveTo>
                    <a:pt x="12564" y="1"/>
                  </a:moveTo>
                  <a:cubicBezTo>
                    <a:pt x="9633" y="1"/>
                    <a:pt x="6706" y="1118"/>
                    <a:pt x="4471" y="3353"/>
                  </a:cubicBezTo>
                  <a:cubicBezTo>
                    <a:pt x="1" y="7856"/>
                    <a:pt x="1" y="15095"/>
                    <a:pt x="4471" y="19565"/>
                  </a:cubicBezTo>
                  <a:cubicBezTo>
                    <a:pt x="6706" y="21800"/>
                    <a:pt x="9633" y="22917"/>
                    <a:pt x="12564" y="22917"/>
                  </a:cubicBezTo>
                  <a:cubicBezTo>
                    <a:pt x="15495" y="22917"/>
                    <a:pt x="18431" y="21800"/>
                    <a:pt x="20682" y="19565"/>
                  </a:cubicBezTo>
                  <a:cubicBezTo>
                    <a:pt x="25152" y="15095"/>
                    <a:pt x="25152" y="7856"/>
                    <a:pt x="20682" y="3353"/>
                  </a:cubicBezTo>
                  <a:cubicBezTo>
                    <a:pt x="18431" y="1118"/>
                    <a:pt x="15495" y="1"/>
                    <a:pt x="12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3"/>
            <p:cNvSpPr/>
            <p:nvPr/>
          </p:nvSpPr>
          <p:spPr>
            <a:xfrm>
              <a:off x="5377833" y="2236369"/>
              <a:ext cx="474439" cy="448402"/>
            </a:xfrm>
            <a:custGeom>
              <a:avLst/>
              <a:gdLst/>
              <a:ahLst/>
              <a:cxnLst/>
              <a:rect l="l" t="t" r="r" b="b"/>
              <a:pathLst>
                <a:path w="20882" h="19736" extrusionOk="0">
                  <a:moveTo>
                    <a:pt x="12634" y="0"/>
                  </a:moveTo>
                  <a:cubicBezTo>
                    <a:pt x="9706" y="0"/>
                    <a:pt x="6776" y="1118"/>
                    <a:pt x="4537" y="3357"/>
                  </a:cubicBezTo>
                  <a:cubicBezTo>
                    <a:pt x="0" y="7894"/>
                    <a:pt x="67" y="15266"/>
                    <a:pt x="4704" y="19736"/>
                  </a:cubicBezTo>
                  <a:cubicBezTo>
                    <a:pt x="367" y="15232"/>
                    <a:pt x="434" y="8094"/>
                    <a:pt x="4837" y="3691"/>
                  </a:cubicBezTo>
                  <a:cubicBezTo>
                    <a:pt x="7068" y="1443"/>
                    <a:pt x="10001" y="317"/>
                    <a:pt x="12938" y="317"/>
                  </a:cubicBezTo>
                  <a:cubicBezTo>
                    <a:pt x="15797" y="317"/>
                    <a:pt x="18660" y="1385"/>
                    <a:pt x="20882" y="3524"/>
                  </a:cubicBezTo>
                  <a:cubicBezTo>
                    <a:pt x="18635" y="1176"/>
                    <a:pt x="15636" y="0"/>
                    <a:pt x="12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3"/>
            <p:cNvSpPr/>
            <p:nvPr/>
          </p:nvSpPr>
          <p:spPr>
            <a:xfrm>
              <a:off x="5540758" y="2378460"/>
              <a:ext cx="247852" cy="237447"/>
            </a:xfrm>
            <a:custGeom>
              <a:avLst/>
              <a:gdLst/>
              <a:ahLst/>
              <a:cxnLst/>
              <a:rect l="l" t="t" r="r" b="b"/>
              <a:pathLst>
                <a:path w="10909" h="10451" extrusionOk="0">
                  <a:moveTo>
                    <a:pt x="7126" y="0"/>
                  </a:moveTo>
                  <a:cubicBezTo>
                    <a:pt x="7053" y="0"/>
                    <a:pt x="6979" y="2"/>
                    <a:pt x="6906" y="5"/>
                  </a:cubicBezTo>
                  <a:cubicBezTo>
                    <a:pt x="4337" y="5"/>
                    <a:pt x="2303" y="1506"/>
                    <a:pt x="1702" y="3708"/>
                  </a:cubicBezTo>
                  <a:lnTo>
                    <a:pt x="34" y="3708"/>
                  </a:lnTo>
                  <a:lnTo>
                    <a:pt x="34" y="4742"/>
                  </a:lnTo>
                  <a:lnTo>
                    <a:pt x="1469" y="4742"/>
                  </a:lnTo>
                  <a:cubicBezTo>
                    <a:pt x="1435" y="5042"/>
                    <a:pt x="1435" y="5376"/>
                    <a:pt x="1469" y="5709"/>
                  </a:cubicBezTo>
                  <a:lnTo>
                    <a:pt x="1" y="5709"/>
                  </a:lnTo>
                  <a:lnTo>
                    <a:pt x="1" y="6710"/>
                  </a:lnTo>
                  <a:lnTo>
                    <a:pt x="1669" y="6710"/>
                  </a:lnTo>
                  <a:cubicBezTo>
                    <a:pt x="2303" y="8945"/>
                    <a:pt x="4337" y="10446"/>
                    <a:pt x="6906" y="10446"/>
                  </a:cubicBezTo>
                  <a:cubicBezTo>
                    <a:pt x="6978" y="10449"/>
                    <a:pt x="7050" y="10451"/>
                    <a:pt x="7122" y="10451"/>
                  </a:cubicBezTo>
                  <a:cubicBezTo>
                    <a:pt x="8547" y="10451"/>
                    <a:pt x="9924" y="9825"/>
                    <a:pt x="10909" y="8745"/>
                  </a:cubicBezTo>
                  <a:lnTo>
                    <a:pt x="9708" y="7577"/>
                  </a:lnTo>
                  <a:lnTo>
                    <a:pt x="9675" y="7577"/>
                  </a:lnTo>
                  <a:cubicBezTo>
                    <a:pt x="8939" y="8383"/>
                    <a:pt x="7953" y="8770"/>
                    <a:pt x="6971" y="8770"/>
                  </a:cubicBezTo>
                  <a:cubicBezTo>
                    <a:pt x="5636" y="8770"/>
                    <a:pt x="4310" y="8055"/>
                    <a:pt x="3637" y="6710"/>
                  </a:cubicBezTo>
                  <a:lnTo>
                    <a:pt x="7807" y="6710"/>
                  </a:lnTo>
                  <a:lnTo>
                    <a:pt x="7807" y="5709"/>
                  </a:lnTo>
                  <a:lnTo>
                    <a:pt x="3403" y="5709"/>
                  </a:lnTo>
                  <a:cubicBezTo>
                    <a:pt x="3370" y="5543"/>
                    <a:pt x="3370" y="5376"/>
                    <a:pt x="3370" y="5209"/>
                  </a:cubicBezTo>
                  <a:cubicBezTo>
                    <a:pt x="3370" y="5042"/>
                    <a:pt x="3370" y="4875"/>
                    <a:pt x="3403" y="4709"/>
                  </a:cubicBezTo>
                  <a:lnTo>
                    <a:pt x="7840" y="4709"/>
                  </a:lnTo>
                  <a:lnTo>
                    <a:pt x="7840" y="3708"/>
                  </a:lnTo>
                  <a:lnTo>
                    <a:pt x="3670" y="3708"/>
                  </a:lnTo>
                  <a:cubicBezTo>
                    <a:pt x="4259" y="2433"/>
                    <a:pt x="5520" y="1639"/>
                    <a:pt x="6920" y="1639"/>
                  </a:cubicBezTo>
                  <a:cubicBezTo>
                    <a:pt x="6948" y="1639"/>
                    <a:pt x="6977" y="1639"/>
                    <a:pt x="7006" y="1640"/>
                  </a:cubicBezTo>
                  <a:cubicBezTo>
                    <a:pt x="8040" y="1640"/>
                    <a:pt x="9041" y="2073"/>
                    <a:pt x="9708" y="2841"/>
                  </a:cubicBezTo>
                  <a:lnTo>
                    <a:pt x="10909" y="1706"/>
                  </a:lnTo>
                  <a:cubicBezTo>
                    <a:pt x="9956" y="627"/>
                    <a:pt x="8580" y="0"/>
                    <a:pt x="71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3"/>
            <p:cNvSpPr/>
            <p:nvPr/>
          </p:nvSpPr>
          <p:spPr>
            <a:xfrm>
              <a:off x="5540758" y="2378460"/>
              <a:ext cx="247852" cy="237447"/>
            </a:xfrm>
            <a:custGeom>
              <a:avLst/>
              <a:gdLst/>
              <a:ahLst/>
              <a:cxnLst/>
              <a:rect l="l" t="t" r="r" b="b"/>
              <a:pathLst>
                <a:path w="10909" h="10451" extrusionOk="0">
                  <a:moveTo>
                    <a:pt x="7126" y="0"/>
                  </a:moveTo>
                  <a:cubicBezTo>
                    <a:pt x="7053" y="0"/>
                    <a:pt x="6979" y="2"/>
                    <a:pt x="6906" y="5"/>
                  </a:cubicBezTo>
                  <a:cubicBezTo>
                    <a:pt x="4337" y="5"/>
                    <a:pt x="2303" y="1506"/>
                    <a:pt x="1702" y="3708"/>
                  </a:cubicBezTo>
                  <a:lnTo>
                    <a:pt x="34" y="3708"/>
                  </a:lnTo>
                  <a:lnTo>
                    <a:pt x="34" y="4742"/>
                  </a:lnTo>
                  <a:lnTo>
                    <a:pt x="1469" y="4742"/>
                  </a:lnTo>
                  <a:cubicBezTo>
                    <a:pt x="1435" y="5042"/>
                    <a:pt x="1435" y="5376"/>
                    <a:pt x="1469" y="5709"/>
                  </a:cubicBezTo>
                  <a:lnTo>
                    <a:pt x="1" y="5709"/>
                  </a:lnTo>
                  <a:lnTo>
                    <a:pt x="1" y="6710"/>
                  </a:lnTo>
                  <a:lnTo>
                    <a:pt x="1669" y="6710"/>
                  </a:lnTo>
                  <a:cubicBezTo>
                    <a:pt x="2303" y="8945"/>
                    <a:pt x="4337" y="10446"/>
                    <a:pt x="6906" y="10446"/>
                  </a:cubicBezTo>
                  <a:cubicBezTo>
                    <a:pt x="6978" y="10449"/>
                    <a:pt x="7050" y="10451"/>
                    <a:pt x="7122" y="10451"/>
                  </a:cubicBezTo>
                  <a:cubicBezTo>
                    <a:pt x="8547" y="10451"/>
                    <a:pt x="9924" y="9825"/>
                    <a:pt x="10909" y="8745"/>
                  </a:cubicBezTo>
                  <a:lnTo>
                    <a:pt x="9708" y="7577"/>
                  </a:lnTo>
                  <a:lnTo>
                    <a:pt x="9675" y="7577"/>
                  </a:lnTo>
                  <a:cubicBezTo>
                    <a:pt x="8939" y="8383"/>
                    <a:pt x="7953" y="8770"/>
                    <a:pt x="6971" y="8770"/>
                  </a:cubicBezTo>
                  <a:cubicBezTo>
                    <a:pt x="5636" y="8770"/>
                    <a:pt x="4310" y="8055"/>
                    <a:pt x="3637" y="6710"/>
                  </a:cubicBezTo>
                  <a:lnTo>
                    <a:pt x="7807" y="6710"/>
                  </a:lnTo>
                  <a:lnTo>
                    <a:pt x="7807" y="5709"/>
                  </a:lnTo>
                  <a:lnTo>
                    <a:pt x="3403" y="5709"/>
                  </a:lnTo>
                  <a:cubicBezTo>
                    <a:pt x="3370" y="5543"/>
                    <a:pt x="3370" y="5376"/>
                    <a:pt x="3370" y="5209"/>
                  </a:cubicBezTo>
                  <a:cubicBezTo>
                    <a:pt x="3370" y="5042"/>
                    <a:pt x="3370" y="4875"/>
                    <a:pt x="3403" y="4709"/>
                  </a:cubicBezTo>
                  <a:lnTo>
                    <a:pt x="7840" y="4709"/>
                  </a:lnTo>
                  <a:lnTo>
                    <a:pt x="7840" y="3708"/>
                  </a:lnTo>
                  <a:lnTo>
                    <a:pt x="3670" y="3708"/>
                  </a:lnTo>
                  <a:cubicBezTo>
                    <a:pt x="4259" y="2433"/>
                    <a:pt x="5520" y="1639"/>
                    <a:pt x="6920" y="1639"/>
                  </a:cubicBezTo>
                  <a:cubicBezTo>
                    <a:pt x="6948" y="1639"/>
                    <a:pt x="6977" y="1639"/>
                    <a:pt x="7006" y="1640"/>
                  </a:cubicBezTo>
                  <a:cubicBezTo>
                    <a:pt x="8040" y="1640"/>
                    <a:pt x="9041" y="2073"/>
                    <a:pt x="9708" y="2841"/>
                  </a:cubicBezTo>
                  <a:lnTo>
                    <a:pt x="10909" y="1706"/>
                  </a:lnTo>
                  <a:cubicBezTo>
                    <a:pt x="9956" y="627"/>
                    <a:pt x="8580" y="0"/>
                    <a:pt x="7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3"/>
            <p:cNvSpPr/>
            <p:nvPr/>
          </p:nvSpPr>
          <p:spPr>
            <a:xfrm>
              <a:off x="7116390" y="2810368"/>
              <a:ext cx="571453" cy="520492"/>
            </a:xfrm>
            <a:custGeom>
              <a:avLst/>
              <a:gdLst/>
              <a:ahLst/>
              <a:cxnLst/>
              <a:rect l="l" t="t" r="r" b="b"/>
              <a:pathLst>
                <a:path w="25152" h="22909" extrusionOk="0">
                  <a:moveTo>
                    <a:pt x="12576" y="1"/>
                  </a:moveTo>
                  <a:cubicBezTo>
                    <a:pt x="9641" y="1"/>
                    <a:pt x="6705" y="1126"/>
                    <a:pt x="4470" y="3378"/>
                  </a:cubicBezTo>
                  <a:cubicBezTo>
                    <a:pt x="0" y="7848"/>
                    <a:pt x="0" y="15086"/>
                    <a:pt x="4470" y="19556"/>
                  </a:cubicBezTo>
                  <a:cubicBezTo>
                    <a:pt x="6705" y="21791"/>
                    <a:pt x="9641" y="22909"/>
                    <a:pt x="12576" y="22909"/>
                  </a:cubicBezTo>
                  <a:cubicBezTo>
                    <a:pt x="15512" y="22909"/>
                    <a:pt x="18447" y="21791"/>
                    <a:pt x="20682" y="19556"/>
                  </a:cubicBezTo>
                  <a:cubicBezTo>
                    <a:pt x="25152" y="15086"/>
                    <a:pt x="25152" y="7848"/>
                    <a:pt x="20682" y="3378"/>
                  </a:cubicBezTo>
                  <a:cubicBezTo>
                    <a:pt x="18447" y="1126"/>
                    <a:pt x="15512" y="1"/>
                    <a:pt x="12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3"/>
            <p:cNvSpPr/>
            <p:nvPr/>
          </p:nvSpPr>
          <p:spPr>
            <a:xfrm>
              <a:off x="7117140" y="2811685"/>
              <a:ext cx="472940" cy="446789"/>
            </a:xfrm>
            <a:custGeom>
              <a:avLst/>
              <a:gdLst/>
              <a:ahLst/>
              <a:cxnLst/>
              <a:rect l="l" t="t" r="r" b="b"/>
              <a:pathLst>
                <a:path w="20816" h="19665" extrusionOk="0">
                  <a:moveTo>
                    <a:pt x="12607" y="1"/>
                  </a:moveTo>
                  <a:cubicBezTo>
                    <a:pt x="9673" y="1"/>
                    <a:pt x="6739" y="1118"/>
                    <a:pt x="4504" y="3353"/>
                  </a:cubicBezTo>
                  <a:cubicBezTo>
                    <a:pt x="1" y="7890"/>
                    <a:pt x="34" y="15195"/>
                    <a:pt x="4604" y="19665"/>
                  </a:cubicBezTo>
                  <a:cubicBezTo>
                    <a:pt x="301" y="15162"/>
                    <a:pt x="401" y="8057"/>
                    <a:pt x="4804" y="3654"/>
                  </a:cubicBezTo>
                  <a:cubicBezTo>
                    <a:pt x="7040" y="1418"/>
                    <a:pt x="9972" y="300"/>
                    <a:pt x="12906" y="300"/>
                  </a:cubicBezTo>
                  <a:cubicBezTo>
                    <a:pt x="15751" y="300"/>
                    <a:pt x="18599" y="1351"/>
                    <a:pt x="20816" y="3453"/>
                  </a:cubicBezTo>
                  <a:cubicBezTo>
                    <a:pt x="18564" y="1152"/>
                    <a:pt x="15585" y="1"/>
                    <a:pt x="12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3"/>
            <p:cNvSpPr/>
            <p:nvPr/>
          </p:nvSpPr>
          <p:spPr>
            <a:xfrm>
              <a:off x="7310396" y="2916652"/>
              <a:ext cx="184191" cy="309242"/>
            </a:xfrm>
            <a:custGeom>
              <a:avLst/>
              <a:gdLst/>
              <a:ahLst/>
              <a:cxnLst/>
              <a:rect l="l" t="t" r="r" b="b"/>
              <a:pathLst>
                <a:path w="8107" h="13611" extrusionOk="0">
                  <a:moveTo>
                    <a:pt x="3537" y="3203"/>
                  </a:moveTo>
                  <a:lnTo>
                    <a:pt x="3537" y="5772"/>
                  </a:lnTo>
                  <a:cubicBezTo>
                    <a:pt x="2703" y="5538"/>
                    <a:pt x="2069" y="5171"/>
                    <a:pt x="2069" y="4504"/>
                  </a:cubicBezTo>
                  <a:cubicBezTo>
                    <a:pt x="2069" y="3870"/>
                    <a:pt x="2503" y="3370"/>
                    <a:pt x="3537" y="3203"/>
                  </a:cubicBezTo>
                  <a:close/>
                  <a:moveTo>
                    <a:pt x="4738" y="7840"/>
                  </a:moveTo>
                  <a:cubicBezTo>
                    <a:pt x="5605" y="8073"/>
                    <a:pt x="6239" y="8407"/>
                    <a:pt x="6239" y="9107"/>
                  </a:cubicBezTo>
                  <a:cubicBezTo>
                    <a:pt x="6239" y="9741"/>
                    <a:pt x="5805" y="10242"/>
                    <a:pt x="4738" y="10375"/>
                  </a:cubicBezTo>
                  <a:lnTo>
                    <a:pt x="4738" y="7840"/>
                  </a:lnTo>
                  <a:close/>
                  <a:moveTo>
                    <a:pt x="3537" y="1"/>
                  </a:moveTo>
                  <a:lnTo>
                    <a:pt x="3537" y="1635"/>
                  </a:lnTo>
                  <a:cubicBezTo>
                    <a:pt x="1268" y="1869"/>
                    <a:pt x="201" y="3136"/>
                    <a:pt x="201" y="4638"/>
                  </a:cubicBezTo>
                  <a:cubicBezTo>
                    <a:pt x="201" y="6639"/>
                    <a:pt x="1936" y="7139"/>
                    <a:pt x="3537" y="7540"/>
                  </a:cubicBezTo>
                  <a:lnTo>
                    <a:pt x="3537" y="10408"/>
                  </a:lnTo>
                  <a:cubicBezTo>
                    <a:pt x="2503" y="10342"/>
                    <a:pt x="1502" y="9941"/>
                    <a:pt x="635" y="9308"/>
                  </a:cubicBezTo>
                  <a:lnTo>
                    <a:pt x="1" y="10775"/>
                  </a:lnTo>
                  <a:cubicBezTo>
                    <a:pt x="768" y="11442"/>
                    <a:pt x="2136" y="11909"/>
                    <a:pt x="3537" y="11976"/>
                  </a:cubicBezTo>
                  <a:lnTo>
                    <a:pt x="3537" y="13611"/>
                  </a:lnTo>
                  <a:lnTo>
                    <a:pt x="4738" y="13611"/>
                  </a:lnTo>
                  <a:lnTo>
                    <a:pt x="4738" y="11976"/>
                  </a:lnTo>
                  <a:cubicBezTo>
                    <a:pt x="7006" y="11743"/>
                    <a:pt x="8107" y="10475"/>
                    <a:pt x="8107" y="9007"/>
                  </a:cubicBezTo>
                  <a:cubicBezTo>
                    <a:pt x="8107" y="6973"/>
                    <a:pt x="6339" y="6472"/>
                    <a:pt x="4738" y="6105"/>
                  </a:cubicBezTo>
                  <a:lnTo>
                    <a:pt x="4738" y="3170"/>
                  </a:lnTo>
                  <a:cubicBezTo>
                    <a:pt x="5572" y="3270"/>
                    <a:pt x="6372" y="3537"/>
                    <a:pt x="7073" y="3970"/>
                  </a:cubicBezTo>
                  <a:lnTo>
                    <a:pt x="7673" y="2503"/>
                  </a:lnTo>
                  <a:cubicBezTo>
                    <a:pt x="6772" y="1969"/>
                    <a:pt x="5772" y="1669"/>
                    <a:pt x="4738" y="1602"/>
                  </a:cubicBezTo>
                  <a:lnTo>
                    <a:pt x="473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3"/>
            <p:cNvSpPr/>
            <p:nvPr/>
          </p:nvSpPr>
          <p:spPr>
            <a:xfrm>
              <a:off x="7310396" y="2916652"/>
              <a:ext cx="184191" cy="309242"/>
            </a:xfrm>
            <a:custGeom>
              <a:avLst/>
              <a:gdLst/>
              <a:ahLst/>
              <a:cxnLst/>
              <a:rect l="l" t="t" r="r" b="b"/>
              <a:pathLst>
                <a:path w="8107" h="13611" extrusionOk="0">
                  <a:moveTo>
                    <a:pt x="3537" y="3203"/>
                  </a:moveTo>
                  <a:lnTo>
                    <a:pt x="3537" y="5772"/>
                  </a:lnTo>
                  <a:cubicBezTo>
                    <a:pt x="2703" y="5538"/>
                    <a:pt x="2069" y="5171"/>
                    <a:pt x="2069" y="4504"/>
                  </a:cubicBezTo>
                  <a:cubicBezTo>
                    <a:pt x="2069" y="3870"/>
                    <a:pt x="2503" y="3370"/>
                    <a:pt x="3537" y="3203"/>
                  </a:cubicBezTo>
                  <a:close/>
                  <a:moveTo>
                    <a:pt x="4738" y="7840"/>
                  </a:moveTo>
                  <a:cubicBezTo>
                    <a:pt x="5605" y="8073"/>
                    <a:pt x="6239" y="8407"/>
                    <a:pt x="6239" y="9107"/>
                  </a:cubicBezTo>
                  <a:cubicBezTo>
                    <a:pt x="6239" y="9741"/>
                    <a:pt x="5805" y="10242"/>
                    <a:pt x="4738" y="10375"/>
                  </a:cubicBezTo>
                  <a:lnTo>
                    <a:pt x="4738" y="7840"/>
                  </a:lnTo>
                  <a:close/>
                  <a:moveTo>
                    <a:pt x="3537" y="1"/>
                  </a:moveTo>
                  <a:lnTo>
                    <a:pt x="3537" y="1635"/>
                  </a:lnTo>
                  <a:cubicBezTo>
                    <a:pt x="1268" y="1869"/>
                    <a:pt x="201" y="3136"/>
                    <a:pt x="201" y="4638"/>
                  </a:cubicBezTo>
                  <a:cubicBezTo>
                    <a:pt x="201" y="6639"/>
                    <a:pt x="1936" y="7139"/>
                    <a:pt x="3537" y="7540"/>
                  </a:cubicBezTo>
                  <a:lnTo>
                    <a:pt x="3537" y="10408"/>
                  </a:lnTo>
                  <a:cubicBezTo>
                    <a:pt x="2503" y="10342"/>
                    <a:pt x="1502" y="9941"/>
                    <a:pt x="635" y="9308"/>
                  </a:cubicBezTo>
                  <a:lnTo>
                    <a:pt x="1" y="10775"/>
                  </a:lnTo>
                  <a:cubicBezTo>
                    <a:pt x="768" y="11442"/>
                    <a:pt x="2136" y="11909"/>
                    <a:pt x="3537" y="11976"/>
                  </a:cubicBezTo>
                  <a:lnTo>
                    <a:pt x="3537" y="13611"/>
                  </a:lnTo>
                  <a:lnTo>
                    <a:pt x="4738" y="13611"/>
                  </a:lnTo>
                  <a:lnTo>
                    <a:pt x="4738" y="11976"/>
                  </a:lnTo>
                  <a:cubicBezTo>
                    <a:pt x="7006" y="11743"/>
                    <a:pt x="8107" y="10475"/>
                    <a:pt x="8107" y="9007"/>
                  </a:cubicBezTo>
                  <a:cubicBezTo>
                    <a:pt x="8107" y="6973"/>
                    <a:pt x="6339" y="6472"/>
                    <a:pt x="4738" y="6105"/>
                  </a:cubicBezTo>
                  <a:lnTo>
                    <a:pt x="4738" y="3170"/>
                  </a:lnTo>
                  <a:cubicBezTo>
                    <a:pt x="5572" y="3270"/>
                    <a:pt x="6372" y="3537"/>
                    <a:pt x="7073" y="3970"/>
                  </a:cubicBezTo>
                  <a:lnTo>
                    <a:pt x="7673" y="2503"/>
                  </a:lnTo>
                  <a:cubicBezTo>
                    <a:pt x="6772" y="1969"/>
                    <a:pt x="5772" y="1669"/>
                    <a:pt x="4738" y="1602"/>
                  </a:cubicBezTo>
                  <a:lnTo>
                    <a:pt x="4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3"/>
            <p:cNvSpPr/>
            <p:nvPr/>
          </p:nvSpPr>
          <p:spPr>
            <a:xfrm>
              <a:off x="6087197" y="3457774"/>
              <a:ext cx="520674" cy="520697"/>
            </a:xfrm>
            <a:custGeom>
              <a:avLst/>
              <a:gdLst/>
              <a:ahLst/>
              <a:cxnLst/>
              <a:rect l="l" t="t" r="r" b="b"/>
              <a:pathLst>
                <a:path w="22917" h="22918" extrusionOk="0">
                  <a:moveTo>
                    <a:pt x="11475" y="1"/>
                  </a:moveTo>
                  <a:cubicBezTo>
                    <a:pt x="5137" y="1"/>
                    <a:pt x="0" y="5105"/>
                    <a:pt x="0" y="11442"/>
                  </a:cubicBezTo>
                  <a:cubicBezTo>
                    <a:pt x="0" y="17780"/>
                    <a:pt x="5137" y="22917"/>
                    <a:pt x="11475" y="22917"/>
                  </a:cubicBezTo>
                  <a:cubicBezTo>
                    <a:pt x="17780" y="22917"/>
                    <a:pt x="22917" y="17780"/>
                    <a:pt x="22917" y="11442"/>
                  </a:cubicBezTo>
                  <a:cubicBezTo>
                    <a:pt x="22917" y="5105"/>
                    <a:pt x="17780" y="1"/>
                    <a:pt x="11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3"/>
            <p:cNvSpPr/>
            <p:nvPr/>
          </p:nvSpPr>
          <p:spPr>
            <a:xfrm>
              <a:off x="6059910" y="3457297"/>
              <a:ext cx="475212" cy="448425"/>
            </a:xfrm>
            <a:custGeom>
              <a:avLst/>
              <a:gdLst/>
              <a:ahLst/>
              <a:cxnLst/>
              <a:rect l="l" t="t" r="r" b="b"/>
              <a:pathLst>
                <a:path w="20916" h="19737" extrusionOk="0">
                  <a:moveTo>
                    <a:pt x="12650" y="1"/>
                  </a:moveTo>
                  <a:cubicBezTo>
                    <a:pt x="9715" y="1"/>
                    <a:pt x="6777" y="1118"/>
                    <a:pt x="4537" y="3358"/>
                  </a:cubicBezTo>
                  <a:cubicBezTo>
                    <a:pt x="1" y="7894"/>
                    <a:pt x="101" y="15266"/>
                    <a:pt x="4704" y="19736"/>
                  </a:cubicBezTo>
                  <a:cubicBezTo>
                    <a:pt x="401" y="15233"/>
                    <a:pt x="468" y="8094"/>
                    <a:pt x="4871" y="3691"/>
                  </a:cubicBezTo>
                  <a:cubicBezTo>
                    <a:pt x="7102" y="1443"/>
                    <a:pt x="10035" y="317"/>
                    <a:pt x="12971" y="317"/>
                  </a:cubicBezTo>
                  <a:cubicBezTo>
                    <a:pt x="15831" y="317"/>
                    <a:pt x="18694" y="1385"/>
                    <a:pt x="20916" y="3524"/>
                  </a:cubicBezTo>
                  <a:cubicBezTo>
                    <a:pt x="18669" y="1177"/>
                    <a:pt x="15661" y="1"/>
                    <a:pt x="126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3"/>
            <p:cNvSpPr/>
            <p:nvPr/>
          </p:nvSpPr>
          <p:spPr>
            <a:xfrm>
              <a:off x="6226652" y="3602546"/>
              <a:ext cx="242536" cy="230404"/>
            </a:xfrm>
            <a:custGeom>
              <a:avLst/>
              <a:gdLst/>
              <a:ahLst/>
              <a:cxnLst/>
              <a:rect l="l" t="t" r="r" b="b"/>
              <a:pathLst>
                <a:path w="10675" h="10141" extrusionOk="0">
                  <a:moveTo>
                    <a:pt x="0" y="0"/>
                  </a:moveTo>
                  <a:lnTo>
                    <a:pt x="3903" y="5638"/>
                  </a:lnTo>
                  <a:lnTo>
                    <a:pt x="1535" y="5638"/>
                  </a:lnTo>
                  <a:lnTo>
                    <a:pt x="1535" y="6638"/>
                  </a:lnTo>
                  <a:lnTo>
                    <a:pt x="4403" y="6638"/>
                  </a:lnTo>
                  <a:lnTo>
                    <a:pt x="4403" y="7639"/>
                  </a:lnTo>
                  <a:lnTo>
                    <a:pt x="1535" y="7639"/>
                  </a:lnTo>
                  <a:lnTo>
                    <a:pt x="1535" y="8640"/>
                  </a:lnTo>
                  <a:lnTo>
                    <a:pt x="4403" y="8640"/>
                  </a:lnTo>
                  <a:lnTo>
                    <a:pt x="4403" y="10141"/>
                  </a:lnTo>
                  <a:lnTo>
                    <a:pt x="6271" y="10141"/>
                  </a:lnTo>
                  <a:lnTo>
                    <a:pt x="6271" y="8640"/>
                  </a:lnTo>
                  <a:lnTo>
                    <a:pt x="9140" y="8640"/>
                  </a:lnTo>
                  <a:lnTo>
                    <a:pt x="9140" y="7639"/>
                  </a:lnTo>
                  <a:lnTo>
                    <a:pt x="6271" y="7639"/>
                  </a:lnTo>
                  <a:lnTo>
                    <a:pt x="6271" y="6638"/>
                  </a:lnTo>
                  <a:lnTo>
                    <a:pt x="9140" y="6638"/>
                  </a:lnTo>
                  <a:lnTo>
                    <a:pt x="9140" y="5638"/>
                  </a:lnTo>
                  <a:lnTo>
                    <a:pt x="6738" y="5638"/>
                  </a:lnTo>
                  <a:lnTo>
                    <a:pt x="10674" y="0"/>
                  </a:lnTo>
                  <a:lnTo>
                    <a:pt x="8773" y="0"/>
                  </a:lnTo>
                  <a:lnTo>
                    <a:pt x="5371" y="4870"/>
                  </a:lnTo>
                  <a:lnTo>
                    <a:pt x="200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3"/>
            <p:cNvSpPr/>
            <p:nvPr/>
          </p:nvSpPr>
          <p:spPr>
            <a:xfrm>
              <a:off x="6226652" y="3602546"/>
              <a:ext cx="242536" cy="230404"/>
            </a:xfrm>
            <a:custGeom>
              <a:avLst/>
              <a:gdLst/>
              <a:ahLst/>
              <a:cxnLst/>
              <a:rect l="l" t="t" r="r" b="b"/>
              <a:pathLst>
                <a:path w="10675" h="10141" extrusionOk="0">
                  <a:moveTo>
                    <a:pt x="0" y="0"/>
                  </a:moveTo>
                  <a:lnTo>
                    <a:pt x="3903" y="5638"/>
                  </a:lnTo>
                  <a:lnTo>
                    <a:pt x="1535" y="5638"/>
                  </a:lnTo>
                  <a:lnTo>
                    <a:pt x="1535" y="6638"/>
                  </a:lnTo>
                  <a:lnTo>
                    <a:pt x="4403" y="6638"/>
                  </a:lnTo>
                  <a:lnTo>
                    <a:pt x="4403" y="7639"/>
                  </a:lnTo>
                  <a:lnTo>
                    <a:pt x="1535" y="7639"/>
                  </a:lnTo>
                  <a:lnTo>
                    <a:pt x="1535" y="8640"/>
                  </a:lnTo>
                  <a:lnTo>
                    <a:pt x="4403" y="8640"/>
                  </a:lnTo>
                  <a:lnTo>
                    <a:pt x="4403" y="10141"/>
                  </a:lnTo>
                  <a:lnTo>
                    <a:pt x="6271" y="10141"/>
                  </a:lnTo>
                  <a:lnTo>
                    <a:pt x="6271" y="8640"/>
                  </a:lnTo>
                  <a:lnTo>
                    <a:pt x="9140" y="8640"/>
                  </a:lnTo>
                  <a:lnTo>
                    <a:pt x="9140" y="7639"/>
                  </a:lnTo>
                  <a:lnTo>
                    <a:pt x="6271" y="7639"/>
                  </a:lnTo>
                  <a:lnTo>
                    <a:pt x="6271" y="6638"/>
                  </a:lnTo>
                  <a:lnTo>
                    <a:pt x="9140" y="6638"/>
                  </a:lnTo>
                  <a:lnTo>
                    <a:pt x="9140" y="5638"/>
                  </a:lnTo>
                  <a:lnTo>
                    <a:pt x="6738" y="5638"/>
                  </a:lnTo>
                  <a:lnTo>
                    <a:pt x="10674" y="0"/>
                  </a:lnTo>
                  <a:lnTo>
                    <a:pt x="8773" y="0"/>
                  </a:lnTo>
                  <a:lnTo>
                    <a:pt x="5371" y="4870"/>
                  </a:lnTo>
                  <a:lnTo>
                    <a:pt x="2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3"/>
            <p:cNvSpPr/>
            <p:nvPr/>
          </p:nvSpPr>
          <p:spPr>
            <a:xfrm>
              <a:off x="6516151" y="1563857"/>
              <a:ext cx="520674" cy="520674"/>
            </a:xfrm>
            <a:custGeom>
              <a:avLst/>
              <a:gdLst/>
              <a:ahLst/>
              <a:cxnLst/>
              <a:rect l="l" t="t" r="r" b="b"/>
              <a:pathLst>
                <a:path w="22917" h="22917" extrusionOk="0">
                  <a:moveTo>
                    <a:pt x="11475" y="0"/>
                  </a:moveTo>
                  <a:cubicBezTo>
                    <a:pt x="5138" y="0"/>
                    <a:pt x="1" y="5104"/>
                    <a:pt x="1" y="11442"/>
                  </a:cubicBezTo>
                  <a:cubicBezTo>
                    <a:pt x="1" y="17780"/>
                    <a:pt x="5138" y="22917"/>
                    <a:pt x="11475" y="22917"/>
                  </a:cubicBezTo>
                  <a:cubicBezTo>
                    <a:pt x="17813" y="22917"/>
                    <a:pt x="22917" y="17780"/>
                    <a:pt x="22917" y="11442"/>
                  </a:cubicBezTo>
                  <a:cubicBezTo>
                    <a:pt x="22917" y="5104"/>
                    <a:pt x="17813" y="0"/>
                    <a:pt x="114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3"/>
            <p:cNvSpPr/>
            <p:nvPr/>
          </p:nvSpPr>
          <p:spPr>
            <a:xfrm>
              <a:off x="6489636" y="1563358"/>
              <a:ext cx="474439" cy="448425"/>
            </a:xfrm>
            <a:custGeom>
              <a:avLst/>
              <a:gdLst/>
              <a:ahLst/>
              <a:cxnLst/>
              <a:rect l="l" t="t" r="r" b="b"/>
              <a:pathLst>
                <a:path w="20882" h="19737" extrusionOk="0">
                  <a:moveTo>
                    <a:pt x="12634" y="1"/>
                  </a:moveTo>
                  <a:cubicBezTo>
                    <a:pt x="9706" y="1"/>
                    <a:pt x="6776" y="1119"/>
                    <a:pt x="4537" y="3358"/>
                  </a:cubicBezTo>
                  <a:cubicBezTo>
                    <a:pt x="0" y="7895"/>
                    <a:pt x="67" y="15266"/>
                    <a:pt x="4703" y="19736"/>
                  </a:cubicBezTo>
                  <a:cubicBezTo>
                    <a:pt x="367" y="15233"/>
                    <a:pt x="434" y="8095"/>
                    <a:pt x="4837" y="3692"/>
                  </a:cubicBezTo>
                  <a:cubicBezTo>
                    <a:pt x="7085" y="1444"/>
                    <a:pt x="10017" y="318"/>
                    <a:pt x="12950" y="318"/>
                  </a:cubicBezTo>
                  <a:cubicBezTo>
                    <a:pt x="15805" y="318"/>
                    <a:pt x="18660" y="1385"/>
                    <a:pt x="20882" y="3525"/>
                  </a:cubicBezTo>
                  <a:cubicBezTo>
                    <a:pt x="18635" y="1177"/>
                    <a:pt x="15636" y="1"/>
                    <a:pt x="12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3"/>
            <p:cNvSpPr/>
            <p:nvPr/>
          </p:nvSpPr>
          <p:spPr>
            <a:xfrm>
              <a:off x="6675304" y="1707016"/>
              <a:ext cx="202367" cy="233516"/>
            </a:xfrm>
            <a:custGeom>
              <a:avLst/>
              <a:gdLst/>
              <a:ahLst/>
              <a:cxnLst/>
              <a:rect l="l" t="t" r="r" b="b"/>
              <a:pathLst>
                <a:path w="8907" h="10278" extrusionOk="0">
                  <a:moveTo>
                    <a:pt x="6226" y="1"/>
                  </a:moveTo>
                  <a:cubicBezTo>
                    <a:pt x="6164" y="1"/>
                    <a:pt x="6101" y="2"/>
                    <a:pt x="6038" y="4"/>
                  </a:cubicBezTo>
                  <a:cubicBezTo>
                    <a:pt x="3170" y="4"/>
                    <a:pt x="1535" y="1572"/>
                    <a:pt x="1535" y="3973"/>
                  </a:cubicBezTo>
                  <a:lnTo>
                    <a:pt x="1535" y="4640"/>
                  </a:lnTo>
                  <a:lnTo>
                    <a:pt x="1" y="4640"/>
                  </a:lnTo>
                  <a:lnTo>
                    <a:pt x="1" y="5808"/>
                  </a:lnTo>
                  <a:lnTo>
                    <a:pt x="1535" y="5808"/>
                  </a:lnTo>
                  <a:lnTo>
                    <a:pt x="1535" y="8710"/>
                  </a:lnTo>
                  <a:lnTo>
                    <a:pt x="1" y="8710"/>
                  </a:lnTo>
                  <a:lnTo>
                    <a:pt x="1" y="10278"/>
                  </a:lnTo>
                  <a:lnTo>
                    <a:pt x="8640" y="10278"/>
                  </a:lnTo>
                  <a:lnTo>
                    <a:pt x="8640" y="8710"/>
                  </a:lnTo>
                  <a:lnTo>
                    <a:pt x="3436" y="8710"/>
                  </a:lnTo>
                  <a:lnTo>
                    <a:pt x="3436" y="5808"/>
                  </a:lnTo>
                  <a:lnTo>
                    <a:pt x="7106" y="5808"/>
                  </a:lnTo>
                  <a:lnTo>
                    <a:pt x="7106" y="4640"/>
                  </a:lnTo>
                  <a:lnTo>
                    <a:pt x="3436" y="4640"/>
                  </a:lnTo>
                  <a:lnTo>
                    <a:pt x="3436" y="3940"/>
                  </a:lnTo>
                  <a:cubicBezTo>
                    <a:pt x="3436" y="2439"/>
                    <a:pt x="4270" y="1672"/>
                    <a:pt x="5938" y="1672"/>
                  </a:cubicBezTo>
                  <a:cubicBezTo>
                    <a:pt x="6043" y="1663"/>
                    <a:pt x="6148" y="1659"/>
                    <a:pt x="6252" y="1659"/>
                  </a:cubicBezTo>
                  <a:cubicBezTo>
                    <a:pt x="6973" y="1659"/>
                    <a:pt x="7665" y="1860"/>
                    <a:pt x="8307" y="2239"/>
                  </a:cubicBezTo>
                  <a:lnTo>
                    <a:pt x="8907" y="671"/>
                  </a:lnTo>
                  <a:cubicBezTo>
                    <a:pt x="8063" y="233"/>
                    <a:pt x="7160" y="1"/>
                    <a:pt x="62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3"/>
            <p:cNvSpPr/>
            <p:nvPr/>
          </p:nvSpPr>
          <p:spPr>
            <a:xfrm>
              <a:off x="6675304" y="1707016"/>
              <a:ext cx="202367" cy="233516"/>
            </a:xfrm>
            <a:custGeom>
              <a:avLst/>
              <a:gdLst/>
              <a:ahLst/>
              <a:cxnLst/>
              <a:rect l="l" t="t" r="r" b="b"/>
              <a:pathLst>
                <a:path w="8907" h="10278" extrusionOk="0">
                  <a:moveTo>
                    <a:pt x="6226" y="1"/>
                  </a:moveTo>
                  <a:cubicBezTo>
                    <a:pt x="6164" y="1"/>
                    <a:pt x="6101" y="2"/>
                    <a:pt x="6038" y="4"/>
                  </a:cubicBezTo>
                  <a:cubicBezTo>
                    <a:pt x="3170" y="4"/>
                    <a:pt x="1535" y="1572"/>
                    <a:pt x="1535" y="3973"/>
                  </a:cubicBezTo>
                  <a:lnTo>
                    <a:pt x="1535" y="4640"/>
                  </a:lnTo>
                  <a:lnTo>
                    <a:pt x="1" y="4640"/>
                  </a:lnTo>
                  <a:lnTo>
                    <a:pt x="1" y="5808"/>
                  </a:lnTo>
                  <a:lnTo>
                    <a:pt x="1535" y="5808"/>
                  </a:lnTo>
                  <a:lnTo>
                    <a:pt x="1535" y="8710"/>
                  </a:lnTo>
                  <a:lnTo>
                    <a:pt x="1" y="8710"/>
                  </a:lnTo>
                  <a:lnTo>
                    <a:pt x="1" y="10278"/>
                  </a:lnTo>
                  <a:lnTo>
                    <a:pt x="8640" y="10278"/>
                  </a:lnTo>
                  <a:lnTo>
                    <a:pt x="8640" y="8710"/>
                  </a:lnTo>
                  <a:lnTo>
                    <a:pt x="3436" y="8710"/>
                  </a:lnTo>
                  <a:lnTo>
                    <a:pt x="3436" y="5808"/>
                  </a:lnTo>
                  <a:lnTo>
                    <a:pt x="7106" y="5808"/>
                  </a:lnTo>
                  <a:lnTo>
                    <a:pt x="7106" y="4640"/>
                  </a:lnTo>
                  <a:lnTo>
                    <a:pt x="3436" y="4640"/>
                  </a:lnTo>
                  <a:lnTo>
                    <a:pt x="3436" y="3940"/>
                  </a:lnTo>
                  <a:cubicBezTo>
                    <a:pt x="3436" y="2439"/>
                    <a:pt x="4270" y="1672"/>
                    <a:pt x="5938" y="1672"/>
                  </a:cubicBezTo>
                  <a:cubicBezTo>
                    <a:pt x="6043" y="1663"/>
                    <a:pt x="6148" y="1659"/>
                    <a:pt x="6252" y="1659"/>
                  </a:cubicBezTo>
                  <a:cubicBezTo>
                    <a:pt x="6973" y="1659"/>
                    <a:pt x="7665" y="1860"/>
                    <a:pt x="8307" y="2239"/>
                  </a:cubicBezTo>
                  <a:lnTo>
                    <a:pt x="8907" y="671"/>
                  </a:lnTo>
                  <a:cubicBezTo>
                    <a:pt x="8063" y="233"/>
                    <a:pt x="7160" y="1"/>
                    <a:pt x="6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3"/>
            <p:cNvSpPr/>
            <p:nvPr/>
          </p:nvSpPr>
          <p:spPr>
            <a:xfrm>
              <a:off x="8050841" y="4402858"/>
              <a:ext cx="231948" cy="76566"/>
            </a:xfrm>
            <a:custGeom>
              <a:avLst/>
              <a:gdLst/>
              <a:ahLst/>
              <a:cxnLst/>
              <a:rect l="l" t="t" r="r" b="b"/>
              <a:pathLst>
                <a:path w="10209" h="3370" extrusionOk="0">
                  <a:moveTo>
                    <a:pt x="5705" y="0"/>
                  </a:moveTo>
                  <a:cubicBezTo>
                    <a:pt x="5538" y="0"/>
                    <a:pt x="5371" y="67"/>
                    <a:pt x="5205" y="167"/>
                  </a:cubicBezTo>
                  <a:cubicBezTo>
                    <a:pt x="4504" y="834"/>
                    <a:pt x="2769" y="1535"/>
                    <a:pt x="501" y="2035"/>
                  </a:cubicBezTo>
                  <a:cubicBezTo>
                    <a:pt x="1" y="2135"/>
                    <a:pt x="134" y="3369"/>
                    <a:pt x="1402" y="3369"/>
                  </a:cubicBezTo>
                  <a:cubicBezTo>
                    <a:pt x="2636" y="3369"/>
                    <a:pt x="5338" y="3269"/>
                    <a:pt x="6239" y="3269"/>
                  </a:cubicBezTo>
                  <a:cubicBezTo>
                    <a:pt x="7706" y="3269"/>
                    <a:pt x="8540" y="3369"/>
                    <a:pt x="9708" y="3369"/>
                  </a:cubicBezTo>
                  <a:lnTo>
                    <a:pt x="9808" y="3369"/>
                  </a:lnTo>
                  <a:cubicBezTo>
                    <a:pt x="10041" y="3303"/>
                    <a:pt x="10208" y="3069"/>
                    <a:pt x="10141" y="2836"/>
                  </a:cubicBezTo>
                  <a:lnTo>
                    <a:pt x="9574" y="200"/>
                  </a:lnTo>
                  <a:cubicBezTo>
                    <a:pt x="9541" y="67"/>
                    <a:pt x="9441" y="0"/>
                    <a:pt x="9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3"/>
            <p:cNvSpPr/>
            <p:nvPr/>
          </p:nvSpPr>
          <p:spPr>
            <a:xfrm>
              <a:off x="7704497" y="4400586"/>
              <a:ext cx="231926" cy="76566"/>
            </a:xfrm>
            <a:custGeom>
              <a:avLst/>
              <a:gdLst/>
              <a:ahLst/>
              <a:cxnLst/>
              <a:rect l="l" t="t" r="r" b="b"/>
              <a:pathLst>
                <a:path w="10208" h="3370" extrusionOk="0">
                  <a:moveTo>
                    <a:pt x="5738" y="0"/>
                  </a:moveTo>
                  <a:cubicBezTo>
                    <a:pt x="5538" y="0"/>
                    <a:pt x="5371" y="67"/>
                    <a:pt x="5238" y="167"/>
                  </a:cubicBezTo>
                  <a:cubicBezTo>
                    <a:pt x="4504" y="834"/>
                    <a:pt x="2803" y="1535"/>
                    <a:pt x="501" y="2035"/>
                  </a:cubicBezTo>
                  <a:cubicBezTo>
                    <a:pt x="1" y="2135"/>
                    <a:pt x="167" y="3369"/>
                    <a:pt x="1402" y="3369"/>
                  </a:cubicBezTo>
                  <a:cubicBezTo>
                    <a:pt x="2636" y="3369"/>
                    <a:pt x="5371" y="3269"/>
                    <a:pt x="6272" y="3269"/>
                  </a:cubicBezTo>
                  <a:cubicBezTo>
                    <a:pt x="7706" y="3269"/>
                    <a:pt x="8573" y="3336"/>
                    <a:pt x="9708" y="3369"/>
                  </a:cubicBezTo>
                  <a:lnTo>
                    <a:pt x="9808" y="3369"/>
                  </a:lnTo>
                  <a:cubicBezTo>
                    <a:pt x="10074" y="3303"/>
                    <a:pt x="10208" y="3069"/>
                    <a:pt x="10141" y="2836"/>
                  </a:cubicBezTo>
                  <a:lnTo>
                    <a:pt x="9574" y="200"/>
                  </a:lnTo>
                  <a:cubicBezTo>
                    <a:pt x="9541" y="100"/>
                    <a:pt x="9441" y="0"/>
                    <a:pt x="9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3"/>
            <p:cNvSpPr/>
            <p:nvPr/>
          </p:nvSpPr>
          <p:spPr>
            <a:xfrm>
              <a:off x="7727240" y="2890137"/>
              <a:ext cx="552505" cy="1520309"/>
            </a:xfrm>
            <a:custGeom>
              <a:avLst/>
              <a:gdLst/>
              <a:ahLst/>
              <a:cxnLst/>
              <a:rect l="l" t="t" r="r" b="b"/>
              <a:pathLst>
                <a:path w="24318" h="66915" extrusionOk="0">
                  <a:moveTo>
                    <a:pt x="6171" y="0"/>
                  </a:moveTo>
                  <a:cubicBezTo>
                    <a:pt x="4670" y="8140"/>
                    <a:pt x="0" y="41230"/>
                    <a:pt x="3369" y="66915"/>
                  </a:cubicBezTo>
                  <a:lnTo>
                    <a:pt x="8673" y="66915"/>
                  </a:lnTo>
                  <a:cubicBezTo>
                    <a:pt x="8673" y="66915"/>
                    <a:pt x="8173" y="27920"/>
                    <a:pt x="12876" y="15311"/>
                  </a:cubicBezTo>
                  <a:cubicBezTo>
                    <a:pt x="13410" y="22049"/>
                    <a:pt x="18880" y="66882"/>
                    <a:pt x="18880" y="66882"/>
                  </a:cubicBezTo>
                  <a:lnTo>
                    <a:pt x="24318" y="66882"/>
                  </a:lnTo>
                  <a:cubicBezTo>
                    <a:pt x="24318" y="66882"/>
                    <a:pt x="23517" y="50036"/>
                    <a:pt x="22683" y="34091"/>
                  </a:cubicBezTo>
                  <a:cubicBezTo>
                    <a:pt x="22183" y="24051"/>
                    <a:pt x="21883" y="2069"/>
                    <a:pt x="21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3"/>
            <p:cNvSpPr/>
            <p:nvPr/>
          </p:nvSpPr>
          <p:spPr>
            <a:xfrm>
              <a:off x="7986430" y="2378233"/>
              <a:ext cx="174331" cy="65524"/>
            </a:xfrm>
            <a:custGeom>
              <a:avLst/>
              <a:gdLst/>
              <a:ahLst/>
              <a:cxnLst/>
              <a:rect l="l" t="t" r="r" b="b"/>
              <a:pathLst>
                <a:path w="7673" h="2884" extrusionOk="0">
                  <a:moveTo>
                    <a:pt x="4789" y="0"/>
                  </a:moveTo>
                  <a:cubicBezTo>
                    <a:pt x="3672" y="0"/>
                    <a:pt x="2560" y="161"/>
                    <a:pt x="1502" y="482"/>
                  </a:cubicBezTo>
                  <a:lnTo>
                    <a:pt x="0" y="2884"/>
                  </a:lnTo>
                  <a:lnTo>
                    <a:pt x="7673" y="2717"/>
                  </a:lnTo>
                  <a:lnTo>
                    <a:pt x="7339" y="282"/>
                  </a:lnTo>
                  <a:cubicBezTo>
                    <a:pt x="6501" y="94"/>
                    <a:pt x="5644" y="0"/>
                    <a:pt x="47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3"/>
            <p:cNvSpPr/>
            <p:nvPr/>
          </p:nvSpPr>
          <p:spPr>
            <a:xfrm>
              <a:off x="7586263" y="2285445"/>
              <a:ext cx="117508" cy="118167"/>
            </a:xfrm>
            <a:custGeom>
              <a:avLst/>
              <a:gdLst/>
              <a:ahLst/>
              <a:cxnLst/>
              <a:rect l="l" t="t" r="r" b="b"/>
              <a:pathLst>
                <a:path w="5172" h="5201" extrusionOk="0">
                  <a:moveTo>
                    <a:pt x="941" y="0"/>
                  </a:moveTo>
                  <a:cubicBezTo>
                    <a:pt x="457" y="0"/>
                    <a:pt x="1" y="1604"/>
                    <a:pt x="301" y="1964"/>
                  </a:cubicBezTo>
                  <a:cubicBezTo>
                    <a:pt x="635" y="2365"/>
                    <a:pt x="1635" y="3866"/>
                    <a:pt x="3303" y="3866"/>
                  </a:cubicBezTo>
                  <a:lnTo>
                    <a:pt x="3770" y="5200"/>
                  </a:lnTo>
                  <a:lnTo>
                    <a:pt x="4971" y="3866"/>
                  </a:lnTo>
                  <a:cubicBezTo>
                    <a:pt x="5171" y="3432"/>
                    <a:pt x="4971" y="2231"/>
                    <a:pt x="4971" y="2231"/>
                  </a:cubicBezTo>
                  <a:cubicBezTo>
                    <a:pt x="4971" y="2231"/>
                    <a:pt x="1635" y="497"/>
                    <a:pt x="1102" y="63"/>
                  </a:cubicBezTo>
                  <a:cubicBezTo>
                    <a:pt x="1048" y="20"/>
                    <a:pt x="995" y="0"/>
                    <a:pt x="94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3"/>
            <p:cNvSpPr/>
            <p:nvPr/>
          </p:nvSpPr>
          <p:spPr>
            <a:xfrm>
              <a:off x="7662057" y="2370236"/>
              <a:ext cx="251647" cy="225178"/>
            </a:xfrm>
            <a:custGeom>
              <a:avLst/>
              <a:gdLst/>
              <a:ahLst/>
              <a:cxnLst/>
              <a:rect l="l" t="t" r="r" b="b"/>
              <a:pathLst>
                <a:path w="11076" h="9911" extrusionOk="0">
                  <a:moveTo>
                    <a:pt x="1802" y="0"/>
                  </a:moveTo>
                  <a:lnTo>
                    <a:pt x="1" y="567"/>
                  </a:lnTo>
                  <a:cubicBezTo>
                    <a:pt x="1" y="567"/>
                    <a:pt x="901" y="8673"/>
                    <a:pt x="3203" y="9741"/>
                  </a:cubicBezTo>
                  <a:cubicBezTo>
                    <a:pt x="3449" y="9858"/>
                    <a:pt x="3732" y="9911"/>
                    <a:pt x="4041" y="9911"/>
                  </a:cubicBezTo>
                  <a:cubicBezTo>
                    <a:pt x="6631" y="9911"/>
                    <a:pt x="11075" y="6238"/>
                    <a:pt x="11075" y="6238"/>
                  </a:cubicBezTo>
                  <a:lnTo>
                    <a:pt x="10575" y="1468"/>
                  </a:lnTo>
                  <a:cubicBezTo>
                    <a:pt x="9357" y="1764"/>
                    <a:pt x="5866" y="6608"/>
                    <a:pt x="4587" y="6608"/>
                  </a:cubicBezTo>
                  <a:cubicBezTo>
                    <a:pt x="4570" y="6608"/>
                    <a:pt x="4554" y="6607"/>
                    <a:pt x="4537" y="6605"/>
                  </a:cubicBezTo>
                  <a:cubicBezTo>
                    <a:pt x="3303" y="6438"/>
                    <a:pt x="1802"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3"/>
            <p:cNvSpPr/>
            <p:nvPr/>
          </p:nvSpPr>
          <p:spPr>
            <a:xfrm>
              <a:off x="8107687" y="2894681"/>
              <a:ext cx="115986" cy="42464"/>
            </a:xfrm>
            <a:custGeom>
              <a:avLst/>
              <a:gdLst/>
              <a:ahLst/>
              <a:cxnLst/>
              <a:rect l="l" t="t" r="r" b="b"/>
              <a:pathLst>
                <a:path w="5105" h="1869" extrusionOk="0">
                  <a:moveTo>
                    <a:pt x="1" y="1"/>
                  </a:moveTo>
                  <a:lnTo>
                    <a:pt x="1" y="1802"/>
                  </a:lnTo>
                  <a:lnTo>
                    <a:pt x="5104" y="1869"/>
                  </a:lnTo>
                  <a:lnTo>
                    <a:pt x="51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3"/>
            <p:cNvSpPr/>
            <p:nvPr/>
          </p:nvSpPr>
          <p:spPr>
            <a:xfrm>
              <a:off x="7926563" y="2894681"/>
              <a:ext cx="169014" cy="40941"/>
            </a:xfrm>
            <a:custGeom>
              <a:avLst/>
              <a:gdLst/>
              <a:ahLst/>
              <a:cxnLst/>
              <a:rect l="l" t="t" r="r" b="b"/>
              <a:pathLst>
                <a:path w="7439" h="1802" extrusionOk="0">
                  <a:moveTo>
                    <a:pt x="0" y="1"/>
                  </a:moveTo>
                  <a:lnTo>
                    <a:pt x="0" y="1702"/>
                  </a:lnTo>
                  <a:lnTo>
                    <a:pt x="7439" y="1802"/>
                  </a:lnTo>
                  <a:lnTo>
                    <a:pt x="74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3"/>
            <p:cNvSpPr/>
            <p:nvPr/>
          </p:nvSpPr>
          <p:spPr>
            <a:xfrm>
              <a:off x="7859857" y="2894681"/>
              <a:ext cx="53846" cy="38669"/>
            </a:xfrm>
            <a:custGeom>
              <a:avLst/>
              <a:gdLst/>
              <a:ahLst/>
              <a:cxnLst/>
              <a:rect l="l" t="t" r="r" b="b"/>
              <a:pathLst>
                <a:path w="2370" h="1702" extrusionOk="0">
                  <a:moveTo>
                    <a:pt x="201" y="1"/>
                  </a:moveTo>
                  <a:lnTo>
                    <a:pt x="1" y="1668"/>
                  </a:lnTo>
                  <a:lnTo>
                    <a:pt x="2369" y="1702"/>
                  </a:ln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3"/>
            <p:cNvSpPr/>
            <p:nvPr/>
          </p:nvSpPr>
          <p:spPr>
            <a:xfrm>
              <a:off x="7961415" y="2887093"/>
              <a:ext cx="66729" cy="47780"/>
            </a:xfrm>
            <a:custGeom>
              <a:avLst/>
              <a:gdLst/>
              <a:ahLst/>
              <a:cxnLst/>
              <a:rect l="l" t="t" r="r" b="b"/>
              <a:pathLst>
                <a:path w="2937" h="2103" extrusionOk="0">
                  <a:moveTo>
                    <a:pt x="1" y="1"/>
                  </a:moveTo>
                  <a:lnTo>
                    <a:pt x="1" y="2102"/>
                  </a:lnTo>
                  <a:lnTo>
                    <a:pt x="2936" y="2102"/>
                  </a:lnTo>
                  <a:lnTo>
                    <a:pt x="2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3"/>
            <p:cNvSpPr/>
            <p:nvPr/>
          </p:nvSpPr>
          <p:spPr>
            <a:xfrm>
              <a:off x="7859107" y="2403589"/>
              <a:ext cx="419888" cy="491116"/>
            </a:xfrm>
            <a:custGeom>
              <a:avLst/>
              <a:gdLst/>
              <a:ahLst/>
              <a:cxnLst/>
              <a:rect l="l" t="t" r="r" b="b"/>
              <a:pathLst>
                <a:path w="18481" h="21616" extrusionOk="0">
                  <a:moveTo>
                    <a:pt x="1902" y="0"/>
                  </a:moveTo>
                  <a:cubicBezTo>
                    <a:pt x="734" y="4370"/>
                    <a:pt x="101" y="8906"/>
                    <a:pt x="34" y="13443"/>
                  </a:cubicBezTo>
                  <a:lnTo>
                    <a:pt x="34" y="13877"/>
                  </a:lnTo>
                  <a:cubicBezTo>
                    <a:pt x="0" y="14577"/>
                    <a:pt x="0" y="15278"/>
                    <a:pt x="0" y="15945"/>
                  </a:cubicBezTo>
                  <a:lnTo>
                    <a:pt x="0" y="16679"/>
                  </a:lnTo>
                  <a:cubicBezTo>
                    <a:pt x="0" y="17212"/>
                    <a:pt x="0" y="17713"/>
                    <a:pt x="34" y="18146"/>
                  </a:cubicBezTo>
                  <a:cubicBezTo>
                    <a:pt x="34" y="18780"/>
                    <a:pt x="67" y="19347"/>
                    <a:pt x="101" y="19814"/>
                  </a:cubicBezTo>
                  <a:cubicBezTo>
                    <a:pt x="167" y="20982"/>
                    <a:pt x="234" y="21616"/>
                    <a:pt x="234" y="21616"/>
                  </a:cubicBezTo>
                  <a:lnTo>
                    <a:pt x="16012" y="21616"/>
                  </a:lnTo>
                  <a:cubicBezTo>
                    <a:pt x="16079" y="21015"/>
                    <a:pt x="16145" y="20415"/>
                    <a:pt x="16212" y="19814"/>
                  </a:cubicBezTo>
                  <a:cubicBezTo>
                    <a:pt x="16279" y="19247"/>
                    <a:pt x="16345" y="18713"/>
                    <a:pt x="16412" y="18146"/>
                  </a:cubicBezTo>
                  <a:lnTo>
                    <a:pt x="16546" y="16679"/>
                  </a:lnTo>
                  <a:cubicBezTo>
                    <a:pt x="16579" y="16445"/>
                    <a:pt x="16612" y="16178"/>
                    <a:pt x="16646" y="15945"/>
                  </a:cubicBezTo>
                  <a:cubicBezTo>
                    <a:pt x="16712" y="15244"/>
                    <a:pt x="16812" y="14577"/>
                    <a:pt x="16879" y="13877"/>
                  </a:cubicBezTo>
                  <a:cubicBezTo>
                    <a:pt x="16879" y="13743"/>
                    <a:pt x="16913" y="13610"/>
                    <a:pt x="16913" y="13476"/>
                  </a:cubicBezTo>
                  <a:cubicBezTo>
                    <a:pt x="17013" y="12542"/>
                    <a:pt x="17113" y="11608"/>
                    <a:pt x="17246" y="10674"/>
                  </a:cubicBezTo>
                  <a:cubicBezTo>
                    <a:pt x="17279" y="10307"/>
                    <a:pt x="17313" y="9940"/>
                    <a:pt x="17346" y="9574"/>
                  </a:cubicBezTo>
                  <a:cubicBezTo>
                    <a:pt x="17513" y="8173"/>
                    <a:pt x="17680" y="6805"/>
                    <a:pt x="17813" y="5537"/>
                  </a:cubicBezTo>
                  <a:lnTo>
                    <a:pt x="18113" y="3202"/>
                  </a:lnTo>
                  <a:cubicBezTo>
                    <a:pt x="18247" y="2035"/>
                    <a:pt x="18380" y="934"/>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3"/>
            <p:cNvSpPr/>
            <p:nvPr/>
          </p:nvSpPr>
          <p:spPr>
            <a:xfrm>
              <a:off x="8012944" y="2264133"/>
              <a:ext cx="139478" cy="179352"/>
            </a:xfrm>
            <a:custGeom>
              <a:avLst/>
              <a:gdLst/>
              <a:ahLst/>
              <a:cxnLst/>
              <a:rect l="l" t="t" r="r" b="b"/>
              <a:pathLst>
                <a:path w="6139" h="7894" extrusionOk="0">
                  <a:moveTo>
                    <a:pt x="6139" y="0"/>
                  </a:moveTo>
                  <a:lnTo>
                    <a:pt x="1902" y="2869"/>
                  </a:lnTo>
                  <a:cubicBezTo>
                    <a:pt x="1936" y="3136"/>
                    <a:pt x="1969" y="3403"/>
                    <a:pt x="1969" y="3636"/>
                  </a:cubicBezTo>
                  <a:cubicBezTo>
                    <a:pt x="2002" y="4103"/>
                    <a:pt x="1936" y="4604"/>
                    <a:pt x="1802" y="5037"/>
                  </a:cubicBezTo>
                  <a:cubicBezTo>
                    <a:pt x="1502" y="5771"/>
                    <a:pt x="1702" y="6138"/>
                    <a:pt x="468" y="6271"/>
                  </a:cubicBezTo>
                  <a:cubicBezTo>
                    <a:pt x="1" y="6905"/>
                    <a:pt x="1235" y="7739"/>
                    <a:pt x="1235" y="7739"/>
                  </a:cubicBezTo>
                  <a:cubicBezTo>
                    <a:pt x="1235" y="7739"/>
                    <a:pt x="2084" y="7894"/>
                    <a:pt x="3108" y="7894"/>
                  </a:cubicBezTo>
                  <a:cubicBezTo>
                    <a:pt x="4104" y="7894"/>
                    <a:pt x="5265" y="7748"/>
                    <a:pt x="5972" y="7172"/>
                  </a:cubicBezTo>
                  <a:cubicBezTo>
                    <a:pt x="4704" y="5671"/>
                    <a:pt x="5505" y="2002"/>
                    <a:pt x="613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3"/>
            <p:cNvSpPr/>
            <p:nvPr/>
          </p:nvSpPr>
          <p:spPr>
            <a:xfrm>
              <a:off x="8053113" y="2307324"/>
              <a:ext cx="75817" cy="71273"/>
            </a:xfrm>
            <a:custGeom>
              <a:avLst/>
              <a:gdLst/>
              <a:ahLst/>
              <a:cxnLst/>
              <a:rect l="l" t="t" r="r" b="b"/>
              <a:pathLst>
                <a:path w="3337" h="3137" extrusionOk="0">
                  <a:moveTo>
                    <a:pt x="3337" y="1"/>
                  </a:moveTo>
                  <a:lnTo>
                    <a:pt x="201" y="1769"/>
                  </a:lnTo>
                  <a:cubicBezTo>
                    <a:pt x="234" y="2236"/>
                    <a:pt x="168" y="2703"/>
                    <a:pt x="1" y="3136"/>
                  </a:cubicBezTo>
                  <a:cubicBezTo>
                    <a:pt x="1002" y="3070"/>
                    <a:pt x="3070" y="2469"/>
                    <a:pt x="33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3"/>
            <p:cNvSpPr/>
            <p:nvPr/>
          </p:nvSpPr>
          <p:spPr>
            <a:xfrm>
              <a:off x="7994768" y="2101185"/>
              <a:ext cx="119757" cy="137729"/>
            </a:xfrm>
            <a:custGeom>
              <a:avLst/>
              <a:gdLst/>
              <a:ahLst/>
              <a:cxnLst/>
              <a:rect l="l" t="t" r="r" b="b"/>
              <a:pathLst>
                <a:path w="5271" h="6062" extrusionOk="0">
                  <a:moveTo>
                    <a:pt x="1735" y="1"/>
                  </a:moveTo>
                  <a:cubicBezTo>
                    <a:pt x="1735" y="1"/>
                    <a:pt x="0" y="3603"/>
                    <a:pt x="1535" y="5671"/>
                  </a:cubicBezTo>
                  <a:cubicBezTo>
                    <a:pt x="1738" y="5943"/>
                    <a:pt x="1951" y="6061"/>
                    <a:pt x="2167" y="6061"/>
                  </a:cubicBezTo>
                  <a:cubicBezTo>
                    <a:pt x="3627" y="6061"/>
                    <a:pt x="5271" y="701"/>
                    <a:pt x="5271" y="701"/>
                  </a:cubicBezTo>
                  <a:lnTo>
                    <a:pt x="17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3"/>
            <p:cNvSpPr/>
            <p:nvPr/>
          </p:nvSpPr>
          <p:spPr>
            <a:xfrm>
              <a:off x="7997040" y="2103526"/>
              <a:ext cx="209069" cy="254055"/>
            </a:xfrm>
            <a:custGeom>
              <a:avLst/>
              <a:gdLst/>
              <a:ahLst/>
              <a:cxnLst/>
              <a:rect l="l" t="t" r="r" b="b"/>
              <a:pathLst>
                <a:path w="9202" h="11182" extrusionOk="0">
                  <a:moveTo>
                    <a:pt x="4864" y="0"/>
                  </a:moveTo>
                  <a:cubicBezTo>
                    <a:pt x="4538" y="0"/>
                    <a:pt x="4205" y="42"/>
                    <a:pt x="3870" y="131"/>
                  </a:cubicBezTo>
                  <a:cubicBezTo>
                    <a:pt x="934" y="898"/>
                    <a:pt x="0" y="5035"/>
                    <a:pt x="301" y="7636"/>
                  </a:cubicBezTo>
                  <a:cubicBezTo>
                    <a:pt x="301" y="7803"/>
                    <a:pt x="334" y="7937"/>
                    <a:pt x="367" y="8070"/>
                  </a:cubicBezTo>
                  <a:cubicBezTo>
                    <a:pt x="568" y="9071"/>
                    <a:pt x="1168" y="9938"/>
                    <a:pt x="2002" y="10505"/>
                  </a:cubicBezTo>
                  <a:cubicBezTo>
                    <a:pt x="2630" y="10956"/>
                    <a:pt x="3375" y="11181"/>
                    <a:pt x="4120" y="11181"/>
                  </a:cubicBezTo>
                  <a:cubicBezTo>
                    <a:pt x="4918" y="11181"/>
                    <a:pt x="5716" y="10923"/>
                    <a:pt x="6372" y="10405"/>
                  </a:cubicBezTo>
                  <a:cubicBezTo>
                    <a:pt x="7973" y="9137"/>
                    <a:pt x="8140" y="7470"/>
                    <a:pt x="8673" y="4701"/>
                  </a:cubicBezTo>
                  <a:cubicBezTo>
                    <a:pt x="9201" y="2209"/>
                    <a:pt x="7229" y="0"/>
                    <a:pt x="48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3"/>
            <p:cNvSpPr/>
            <p:nvPr/>
          </p:nvSpPr>
          <p:spPr>
            <a:xfrm>
              <a:off x="8081922" y="2204175"/>
              <a:ext cx="13655" cy="19153"/>
            </a:xfrm>
            <a:custGeom>
              <a:avLst/>
              <a:gdLst/>
              <a:ahLst/>
              <a:cxnLst/>
              <a:rect l="l" t="t" r="r" b="b"/>
              <a:pathLst>
                <a:path w="601" h="843" extrusionOk="0">
                  <a:moveTo>
                    <a:pt x="304" y="0"/>
                  </a:moveTo>
                  <a:cubicBezTo>
                    <a:pt x="177" y="0"/>
                    <a:pt x="31" y="188"/>
                    <a:pt x="0" y="404"/>
                  </a:cubicBezTo>
                  <a:cubicBezTo>
                    <a:pt x="0" y="638"/>
                    <a:pt x="101" y="805"/>
                    <a:pt x="234" y="838"/>
                  </a:cubicBezTo>
                  <a:cubicBezTo>
                    <a:pt x="248" y="841"/>
                    <a:pt x="263" y="842"/>
                    <a:pt x="277" y="842"/>
                  </a:cubicBezTo>
                  <a:cubicBezTo>
                    <a:pt x="428" y="842"/>
                    <a:pt x="568" y="685"/>
                    <a:pt x="568" y="471"/>
                  </a:cubicBezTo>
                  <a:cubicBezTo>
                    <a:pt x="601" y="238"/>
                    <a:pt x="501" y="37"/>
                    <a:pt x="334" y="4"/>
                  </a:cubicBezTo>
                  <a:cubicBezTo>
                    <a:pt x="324" y="2"/>
                    <a:pt x="314" y="0"/>
                    <a:pt x="3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3"/>
            <p:cNvSpPr/>
            <p:nvPr/>
          </p:nvSpPr>
          <p:spPr>
            <a:xfrm>
              <a:off x="8022805" y="2196587"/>
              <a:ext cx="13677" cy="19153"/>
            </a:xfrm>
            <a:custGeom>
              <a:avLst/>
              <a:gdLst/>
              <a:ahLst/>
              <a:cxnLst/>
              <a:rect l="l" t="t" r="r" b="b"/>
              <a:pathLst>
                <a:path w="602" h="843" extrusionOk="0">
                  <a:moveTo>
                    <a:pt x="304" y="1"/>
                  </a:moveTo>
                  <a:cubicBezTo>
                    <a:pt x="177" y="1"/>
                    <a:pt x="34" y="186"/>
                    <a:pt x="34" y="371"/>
                  </a:cubicBezTo>
                  <a:cubicBezTo>
                    <a:pt x="1" y="605"/>
                    <a:pt x="67" y="805"/>
                    <a:pt x="234" y="838"/>
                  </a:cubicBezTo>
                  <a:cubicBezTo>
                    <a:pt x="247" y="841"/>
                    <a:pt x="259" y="842"/>
                    <a:pt x="271" y="842"/>
                  </a:cubicBezTo>
                  <a:cubicBezTo>
                    <a:pt x="425" y="842"/>
                    <a:pt x="568" y="657"/>
                    <a:pt x="568" y="472"/>
                  </a:cubicBezTo>
                  <a:cubicBezTo>
                    <a:pt x="601" y="238"/>
                    <a:pt x="501" y="38"/>
                    <a:pt x="334" y="5"/>
                  </a:cubicBezTo>
                  <a:cubicBezTo>
                    <a:pt x="324" y="2"/>
                    <a:pt x="314"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3"/>
            <p:cNvSpPr/>
            <p:nvPr/>
          </p:nvSpPr>
          <p:spPr>
            <a:xfrm>
              <a:off x="8023554" y="2211832"/>
              <a:ext cx="30354" cy="50166"/>
            </a:xfrm>
            <a:custGeom>
              <a:avLst/>
              <a:gdLst/>
              <a:ahLst/>
              <a:cxnLst/>
              <a:rect l="l" t="t" r="r" b="b"/>
              <a:pathLst>
                <a:path w="1336" h="2208" extrusionOk="0">
                  <a:moveTo>
                    <a:pt x="1335" y="1"/>
                  </a:moveTo>
                  <a:cubicBezTo>
                    <a:pt x="968" y="668"/>
                    <a:pt x="535" y="1302"/>
                    <a:pt x="1" y="1835"/>
                  </a:cubicBezTo>
                  <a:cubicBezTo>
                    <a:pt x="241" y="2075"/>
                    <a:pt x="589" y="2207"/>
                    <a:pt x="947" y="2207"/>
                  </a:cubicBezTo>
                  <a:cubicBezTo>
                    <a:pt x="988" y="2207"/>
                    <a:pt x="1028" y="2206"/>
                    <a:pt x="1068" y="2202"/>
                  </a:cubicBezTo>
                  <a:lnTo>
                    <a:pt x="1335" y="1"/>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3"/>
            <p:cNvSpPr/>
            <p:nvPr/>
          </p:nvSpPr>
          <p:spPr>
            <a:xfrm>
              <a:off x="8015239" y="2170504"/>
              <a:ext cx="33467" cy="10088"/>
            </a:xfrm>
            <a:custGeom>
              <a:avLst/>
              <a:gdLst/>
              <a:ahLst/>
              <a:cxnLst/>
              <a:rect l="l" t="t" r="r" b="b"/>
              <a:pathLst>
                <a:path w="1473" h="444" extrusionOk="0">
                  <a:moveTo>
                    <a:pt x="758" y="1"/>
                  </a:moveTo>
                  <a:cubicBezTo>
                    <a:pt x="527" y="1"/>
                    <a:pt x="299" y="59"/>
                    <a:pt x="100" y="185"/>
                  </a:cubicBezTo>
                  <a:cubicBezTo>
                    <a:pt x="33" y="219"/>
                    <a:pt x="0" y="285"/>
                    <a:pt x="33" y="352"/>
                  </a:cubicBezTo>
                  <a:lnTo>
                    <a:pt x="100" y="419"/>
                  </a:lnTo>
                  <a:cubicBezTo>
                    <a:pt x="117" y="435"/>
                    <a:pt x="133" y="444"/>
                    <a:pt x="154" y="444"/>
                  </a:cubicBezTo>
                  <a:cubicBezTo>
                    <a:pt x="175" y="444"/>
                    <a:pt x="200" y="435"/>
                    <a:pt x="234" y="419"/>
                  </a:cubicBezTo>
                  <a:cubicBezTo>
                    <a:pt x="408" y="321"/>
                    <a:pt x="606" y="270"/>
                    <a:pt x="800" y="270"/>
                  </a:cubicBezTo>
                  <a:cubicBezTo>
                    <a:pt x="939" y="270"/>
                    <a:pt x="1076" y="296"/>
                    <a:pt x="1201" y="352"/>
                  </a:cubicBezTo>
                  <a:cubicBezTo>
                    <a:pt x="1229" y="369"/>
                    <a:pt x="1257" y="376"/>
                    <a:pt x="1282" y="376"/>
                  </a:cubicBezTo>
                  <a:cubicBezTo>
                    <a:pt x="1404" y="376"/>
                    <a:pt x="1473" y="201"/>
                    <a:pt x="1334" y="118"/>
                  </a:cubicBezTo>
                  <a:cubicBezTo>
                    <a:pt x="1151" y="42"/>
                    <a:pt x="954" y="1"/>
                    <a:pt x="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3"/>
            <p:cNvSpPr/>
            <p:nvPr/>
          </p:nvSpPr>
          <p:spPr>
            <a:xfrm>
              <a:off x="8081922" y="2177638"/>
              <a:ext cx="30331" cy="15268"/>
            </a:xfrm>
            <a:custGeom>
              <a:avLst/>
              <a:gdLst/>
              <a:ahLst/>
              <a:cxnLst/>
              <a:rect l="l" t="t" r="r" b="b"/>
              <a:pathLst>
                <a:path w="1335" h="672" extrusionOk="0">
                  <a:moveTo>
                    <a:pt x="243" y="0"/>
                  </a:moveTo>
                  <a:cubicBezTo>
                    <a:pt x="207" y="0"/>
                    <a:pt x="170" y="2"/>
                    <a:pt x="134" y="5"/>
                  </a:cubicBezTo>
                  <a:cubicBezTo>
                    <a:pt x="67" y="5"/>
                    <a:pt x="0" y="71"/>
                    <a:pt x="34" y="171"/>
                  </a:cubicBezTo>
                  <a:cubicBezTo>
                    <a:pt x="34" y="238"/>
                    <a:pt x="101" y="271"/>
                    <a:pt x="167" y="271"/>
                  </a:cubicBezTo>
                  <a:cubicBezTo>
                    <a:pt x="199" y="269"/>
                    <a:pt x="230" y="267"/>
                    <a:pt x="260" y="267"/>
                  </a:cubicBezTo>
                  <a:cubicBezTo>
                    <a:pt x="590" y="267"/>
                    <a:pt x="885" y="428"/>
                    <a:pt x="1068" y="672"/>
                  </a:cubicBezTo>
                  <a:lnTo>
                    <a:pt x="1268" y="672"/>
                  </a:lnTo>
                  <a:cubicBezTo>
                    <a:pt x="1335" y="605"/>
                    <a:pt x="1335" y="538"/>
                    <a:pt x="1268" y="472"/>
                  </a:cubicBezTo>
                  <a:cubicBezTo>
                    <a:pt x="1024" y="166"/>
                    <a:pt x="639" y="0"/>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3"/>
            <p:cNvSpPr/>
            <p:nvPr/>
          </p:nvSpPr>
          <p:spPr>
            <a:xfrm>
              <a:off x="8141789" y="2123156"/>
              <a:ext cx="93993" cy="207684"/>
            </a:xfrm>
            <a:custGeom>
              <a:avLst/>
              <a:gdLst/>
              <a:ahLst/>
              <a:cxnLst/>
              <a:rect l="l" t="t" r="r" b="b"/>
              <a:pathLst>
                <a:path w="4137" h="9141" extrusionOk="0">
                  <a:moveTo>
                    <a:pt x="701" y="1"/>
                  </a:moveTo>
                  <a:lnTo>
                    <a:pt x="368" y="501"/>
                  </a:lnTo>
                  <a:cubicBezTo>
                    <a:pt x="1235" y="968"/>
                    <a:pt x="868" y="2002"/>
                    <a:pt x="568" y="2469"/>
                  </a:cubicBezTo>
                  <a:cubicBezTo>
                    <a:pt x="1" y="3437"/>
                    <a:pt x="301" y="5138"/>
                    <a:pt x="1001" y="5938"/>
                  </a:cubicBezTo>
                  <a:cubicBezTo>
                    <a:pt x="1001" y="5938"/>
                    <a:pt x="1073" y="5602"/>
                    <a:pt x="1319" y="5602"/>
                  </a:cubicBezTo>
                  <a:cubicBezTo>
                    <a:pt x="1363" y="5602"/>
                    <a:pt x="1413" y="5613"/>
                    <a:pt x="1468" y="5638"/>
                  </a:cubicBezTo>
                  <a:cubicBezTo>
                    <a:pt x="1835" y="5838"/>
                    <a:pt x="1302" y="8140"/>
                    <a:pt x="368" y="9141"/>
                  </a:cubicBezTo>
                  <a:cubicBezTo>
                    <a:pt x="368" y="9141"/>
                    <a:pt x="1669" y="8307"/>
                    <a:pt x="2736" y="5972"/>
                  </a:cubicBezTo>
                  <a:cubicBezTo>
                    <a:pt x="3737" y="3804"/>
                    <a:pt x="4137" y="1936"/>
                    <a:pt x="3837" y="968"/>
                  </a:cubicBezTo>
                  <a:lnTo>
                    <a:pt x="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3"/>
            <p:cNvSpPr/>
            <p:nvPr/>
          </p:nvSpPr>
          <p:spPr>
            <a:xfrm>
              <a:off x="8146992" y="2221692"/>
              <a:ext cx="80474" cy="70977"/>
            </a:xfrm>
            <a:custGeom>
              <a:avLst/>
              <a:gdLst/>
              <a:ahLst/>
              <a:cxnLst/>
              <a:rect l="l" t="t" r="r" b="b"/>
              <a:pathLst>
                <a:path w="3542" h="3124" extrusionOk="0">
                  <a:moveTo>
                    <a:pt x="2044" y="0"/>
                  </a:moveTo>
                  <a:cubicBezTo>
                    <a:pt x="1248" y="0"/>
                    <a:pt x="546" y="906"/>
                    <a:pt x="305" y="1568"/>
                  </a:cubicBezTo>
                  <a:cubicBezTo>
                    <a:pt x="1" y="2360"/>
                    <a:pt x="308" y="3124"/>
                    <a:pt x="1075" y="3124"/>
                  </a:cubicBezTo>
                  <a:cubicBezTo>
                    <a:pt x="1148" y="3124"/>
                    <a:pt x="1225" y="3117"/>
                    <a:pt x="1306" y="3103"/>
                  </a:cubicBezTo>
                  <a:cubicBezTo>
                    <a:pt x="2007" y="2936"/>
                    <a:pt x="2607" y="2535"/>
                    <a:pt x="3007" y="1935"/>
                  </a:cubicBezTo>
                  <a:cubicBezTo>
                    <a:pt x="3541" y="1235"/>
                    <a:pt x="3174" y="200"/>
                    <a:pt x="2307" y="34"/>
                  </a:cubicBezTo>
                  <a:cubicBezTo>
                    <a:pt x="2219" y="11"/>
                    <a:pt x="2131" y="0"/>
                    <a:pt x="204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3"/>
            <p:cNvSpPr/>
            <p:nvPr/>
          </p:nvSpPr>
          <p:spPr>
            <a:xfrm>
              <a:off x="8047819" y="2261861"/>
              <a:ext cx="51552" cy="45485"/>
            </a:xfrm>
            <a:custGeom>
              <a:avLst/>
              <a:gdLst/>
              <a:ahLst/>
              <a:cxnLst/>
              <a:rect l="l" t="t" r="r" b="b"/>
              <a:pathLst>
                <a:path w="2269" h="2002" extrusionOk="0">
                  <a:moveTo>
                    <a:pt x="2135" y="0"/>
                  </a:moveTo>
                  <a:cubicBezTo>
                    <a:pt x="1602" y="401"/>
                    <a:pt x="968" y="667"/>
                    <a:pt x="334" y="801"/>
                  </a:cubicBezTo>
                  <a:cubicBezTo>
                    <a:pt x="134" y="868"/>
                    <a:pt x="0" y="901"/>
                    <a:pt x="0" y="901"/>
                  </a:cubicBezTo>
                  <a:cubicBezTo>
                    <a:pt x="201" y="1234"/>
                    <a:pt x="367" y="1601"/>
                    <a:pt x="534" y="2002"/>
                  </a:cubicBezTo>
                  <a:cubicBezTo>
                    <a:pt x="601" y="2002"/>
                    <a:pt x="668" y="1968"/>
                    <a:pt x="734" y="1935"/>
                  </a:cubicBezTo>
                  <a:cubicBezTo>
                    <a:pt x="1702" y="1735"/>
                    <a:pt x="2069" y="1335"/>
                    <a:pt x="2202" y="934"/>
                  </a:cubicBezTo>
                  <a:cubicBezTo>
                    <a:pt x="2269" y="734"/>
                    <a:pt x="2269" y="534"/>
                    <a:pt x="2235" y="334"/>
                  </a:cubicBezTo>
                  <a:cubicBezTo>
                    <a:pt x="2202" y="200"/>
                    <a:pt x="2169" y="100"/>
                    <a:pt x="2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3"/>
            <p:cNvSpPr/>
            <p:nvPr/>
          </p:nvSpPr>
          <p:spPr>
            <a:xfrm>
              <a:off x="8055385" y="2261861"/>
              <a:ext cx="43236" cy="25787"/>
            </a:xfrm>
            <a:custGeom>
              <a:avLst/>
              <a:gdLst/>
              <a:ahLst/>
              <a:cxnLst/>
              <a:rect l="l" t="t" r="r" b="b"/>
              <a:pathLst>
                <a:path w="1903" h="1135" extrusionOk="0">
                  <a:moveTo>
                    <a:pt x="1802" y="0"/>
                  </a:moveTo>
                  <a:cubicBezTo>
                    <a:pt x="1269" y="401"/>
                    <a:pt x="635" y="667"/>
                    <a:pt x="1" y="801"/>
                  </a:cubicBezTo>
                  <a:lnTo>
                    <a:pt x="168" y="1134"/>
                  </a:lnTo>
                  <a:cubicBezTo>
                    <a:pt x="1068" y="934"/>
                    <a:pt x="1669" y="667"/>
                    <a:pt x="1902" y="334"/>
                  </a:cubicBezTo>
                  <a:cubicBezTo>
                    <a:pt x="1869" y="200"/>
                    <a:pt x="1836" y="100"/>
                    <a:pt x="1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3"/>
            <p:cNvSpPr/>
            <p:nvPr/>
          </p:nvSpPr>
          <p:spPr>
            <a:xfrm>
              <a:off x="8064496" y="2283082"/>
              <a:ext cx="33353" cy="23515"/>
            </a:xfrm>
            <a:custGeom>
              <a:avLst/>
              <a:gdLst/>
              <a:ahLst/>
              <a:cxnLst/>
              <a:rect l="l" t="t" r="r" b="b"/>
              <a:pathLst>
                <a:path w="1468" h="1035" extrusionOk="0">
                  <a:moveTo>
                    <a:pt x="1468" y="0"/>
                  </a:moveTo>
                  <a:lnTo>
                    <a:pt x="1468" y="0"/>
                  </a:lnTo>
                  <a:cubicBezTo>
                    <a:pt x="1101" y="67"/>
                    <a:pt x="767" y="234"/>
                    <a:pt x="434" y="434"/>
                  </a:cubicBezTo>
                  <a:cubicBezTo>
                    <a:pt x="234" y="567"/>
                    <a:pt x="100" y="801"/>
                    <a:pt x="0" y="1034"/>
                  </a:cubicBezTo>
                  <a:cubicBezTo>
                    <a:pt x="968" y="801"/>
                    <a:pt x="1335" y="401"/>
                    <a:pt x="1468"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3"/>
            <p:cNvSpPr/>
            <p:nvPr/>
          </p:nvSpPr>
          <p:spPr>
            <a:xfrm>
              <a:off x="7999312" y="2047612"/>
              <a:ext cx="263756" cy="137751"/>
            </a:xfrm>
            <a:custGeom>
              <a:avLst/>
              <a:gdLst/>
              <a:ahLst/>
              <a:cxnLst/>
              <a:rect l="l" t="t" r="r" b="b"/>
              <a:pathLst>
                <a:path w="11609" h="6063" extrusionOk="0">
                  <a:moveTo>
                    <a:pt x="5195" y="0"/>
                  </a:moveTo>
                  <a:cubicBezTo>
                    <a:pt x="3748" y="0"/>
                    <a:pt x="2535" y="546"/>
                    <a:pt x="2135" y="1091"/>
                  </a:cubicBezTo>
                  <a:cubicBezTo>
                    <a:pt x="2135" y="1091"/>
                    <a:pt x="1" y="1558"/>
                    <a:pt x="1068" y="3626"/>
                  </a:cubicBezTo>
                  <a:lnTo>
                    <a:pt x="2436" y="2525"/>
                  </a:lnTo>
                  <a:cubicBezTo>
                    <a:pt x="2436" y="2525"/>
                    <a:pt x="4597" y="6062"/>
                    <a:pt x="10055" y="6062"/>
                  </a:cubicBezTo>
                  <a:cubicBezTo>
                    <a:pt x="10106" y="6062"/>
                    <a:pt x="10157" y="6062"/>
                    <a:pt x="10208" y="6061"/>
                  </a:cubicBezTo>
                  <a:cubicBezTo>
                    <a:pt x="10208" y="6061"/>
                    <a:pt x="11609" y="3826"/>
                    <a:pt x="8974" y="1458"/>
                  </a:cubicBezTo>
                  <a:cubicBezTo>
                    <a:pt x="7775" y="380"/>
                    <a:pt x="6403" y="0"/>
                    <a:pt x="5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3"/>
            <p:cNvSpPr/>
            <p:nvPr/>
          </p:nvSpPr>
          <p:spPr>
            <a:xfrm>
              <a:off x="7839409" y="2394478"/>
              <a:ext cx="175853" cy="521447"/>
            </a:xfrm>
            <a:custGeom>
              <a:avLst/>
              <a:gdLst/>
              <a:ahLst/>
              <a:cxnLst/>
              <a:rect l="l" t="t" r="r" b="b"/>
              <a:pathLst>
                <a:path w="7740" h="22951" extrusionOk="0">
                  <a:moveTo>
                    <a:pt x="7739" y="1"/>
                  </a:moveTo>
                  <a:lnTo>
                    <a:pt x="2769" y="368"/>
                  </a:lnTo>
                  <a:cubicBezTo>
                    <a:pt x="734" y="4671"/>
                    <a:pt x="0" y="22951"/>
                    <a:pt x="0" y="22951"/>
                  </a:cubicBezTo>
                  <a:lnTo>
                    <a:pt x="2402" y="22951"/>
                  </a:lnTo>
                  <a:cubicBezTo>
                    <a:pt x="2902" y="8073"/>
                    <a:pt x="7739" y="1"/>
                    <a:pt x="7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3"/>
            <p:cNvSpPr/>
            <p:nvPr/>
          </p:nvSpPr>
          <p:spPr>
            <a:xfrm>
              <a:off x="8115275" y="2394478"/>
              <a:ext cx="180397" cy="577520"/>
            </a:xfrm>
            <a:custGeom>
              <a:avLst/>
              <a:gdLst/>
              <a:ahLst/>
              <a:cxnLst/>
              <a:rect l="l" t="t" r="r" b="b"/>
              <a:pathLst>
                <a:path w="7940" h="25419" extrusionOk="0">
                  <a:moveTo>
                    <a:pt x="1435" y="1"/>
                  </a:moveTo>
                  <a:cubicBezTo>
                    <a:pt x="1435" y="1"/>
                    <a:pt x="0" y="20549"/>
                    <a:pt x="5771" y="25419"/>
                  </a:cubicBezTo>
                  <a:lnTo>
                    <a:pt x="7539" y="23784"/>
                  </a:lnTo>
                  <a:cubicBezTo>
                    <a:pt x="7539" y="23784"/>
                    <a:pt x="5704" y="11943"/>
                    <a:pt x="6838" y="7072"/>
                  </a:cubicBezTo>
                  <a:cubicBezTo>
                    <a:pt x="7939" y="2202"/>
                    <a:pt x="7539" y="401"/>
                    <a:pt x="7539" y="401"/>
                  </a:cubicBezTo>
                  <a:lnTo>
                    <a:pt x="1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3"/>
            <p:cNvSpPr/>
            <p:nvPr/>
          </p:nvSpPr>
          <p:spPr>
            <a:xfrm>
              <a:off x="8117547" y="2384640"/>
              <a:ext cx="113691" cy="305448"/>
            </a:xfrm>
            <a:custGeom>
              <a:avLst/>
              <a:gdLst/>
              <a:ahLst/>
              <a:cxnLst/>
              <a:rect l="l" t="t" r="r" b="b"/>
              <a:pathLst>
                <a:path w="5004" h="13444" extrusionOk="0">
                  <a:moveTo>
                    <a:pt x="1535" y="0"/>
                  </a:moveTo>
                  <a:cubicBezTo>
                    <a:pt x="0" y="2969"/>
                    <a:pt x="1535" y="13443"/>
                    <a:pt x="1535" y="13443"/>
                  </a:cubicBezTo>
                  <a:lnTo>
                    <a:pt x="3836" y="5371"/>
                  </a:lnTo>
                  <a:lnTo>
                    <a:pt x="1868" y="4904"/>
                  </a:lnTo>
                  <a:lnTo>
                    <a:pt x="5004" y="3036"/>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3"/>
            <p:cNvSpPr/>
            <p:nvPr/>
          </p:nvSpPr>
          <p:spPr>
            <a:xfrm>
              <a:off x="7919747" y="2389184"/>
              <a:ext cx="100809" cy="281183"/>
            </a:xfrm>
            <a:custGeom>
              <a:avLst/>
              <a:gdLst/>
              <a:ahLst/>
              <a:cxnLst/>
              <a:rect l="l" t="t" r="r" b="b"/>
              <a:pathLst>
                <a:path w="4437" h="12376" extrusionOk="0">
                  <a:moveTo>
                    <a:pt x="4437" y="0"/>
                  </a:moveTo>
                  <a:lnTo>
                    <a:pt x="0" y="2769"/>
                  </a:lnTo>
                  <a:lnTo>
                    <a:pt x="1835" y="4737"/>
                  </a:lnTo>
                  <a:lnTo>
                    <a:pt x="267" y="5271"/>
                  </a:lnTo>
                  <a:lnTo>
                    <a:pt x="100" y="12376"/>
                  </a:lnTo>
                  <a:cubicBezTo>
                    <a:pt x="100" y="12376"/>
                    <a:pt x="2235" y="3703"/>
                    <a:pt x="4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3"/>
            <p:cNvSpPr/>
            <p:nvPr/>
          </p:nvSpPr>
          <p:spPr>
            <a:xfrm>
              <a:off x="8225921" y="2497559"/>
              <a:ext cx="52301" cy="135684"/>
            </a:xfrm>
            <a:custGeom>
              <a:avLst/>
              <a:gdLst/>
              <a:ahLst/>
              <a:cxnLst/>
              <a:rect l="l" t="t" r="r" b="b"/>
              <a:pathLst>
                <a:path w="2302" h="5972" extrusionOk="0">
                  <a:moveTo>
                    <a:pt x="634" y="0"/>
                  </a:moveTo>
                  <a:cubicBezTo>
                    <a:pt x="634" y="1"/>
                    <a:pt x="0" y="3369"/>
                    <a:pt x="1601" y="5971"/>
                  </a:cubicBezTo>
                  <a:cubicBezTo>
                    <a:pt x="1601" y="4804"/>
                    <a:pt x="1735" y="3670"/>
                    <a:pt x="1935" y="2535"/>
                  </a:cubicBezTo>
                  <a:cubicBezTo>
                    <a:pt x="2102" y="1902"/>
                    <a:pt x="2202" y="1335"/>
                    <a:pt x="2302" y="834"/>
                  </a:cubicBezTo>
                  <a:cubicBezTo>
                    <a:pt x="1335" y="301"/>
                    <a:pt x="634" y="0"/>
                    <a:pt x="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3"/>
            <p:cNvSpPr/>
            <p:nvPr/>
          </p:nvSpPr>
          <p:spPr>
            <a:xfrm>
              <a:off x="8201657" y="2759020"/>
              <a:ext cx="84905" cy="212977"/>
            </a:xfrm>
            <a:custGeom>
              <a:avLst/>
              <a:gdLst/>
              <a:ahLst/>
              <a:cxnLst/>
              <a:rect l="l" t="t" r="r" b="b"/>
              <a:pathLst>
                <a:path w="3737" h="9374" extrusionOk="0">
                  <a:moveTo>
                    <a:pt x="2870" y="1"/>
                  </a:moveTo>
                  <a:cubicBezTo>
                    <a:pt x="2403" y="1535"/>
                    <a:pt x="1402" y="4704"/>
                    <a:pt x="1" y="6605"/>
                  </a:cubicBezTo>
                  <a:cubicBezTo>
                    <a:pt x="435" y="7673"/>
                    <a:pt x="1102" y="8607"/>
                    <a:pt x="1969" y="9374"/>
                  </a:cubicBezTo>
                  <a:lnTo>
                    <a:pt x="3737" y="7739"/>
                  </a:lnTo>
                  <a:cubicBezTo>
                    <a:pt x="3737" y="7739"/>
                    <a:pt x="3170" y="4070"/>
                    <a:pt x="2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3"/>
            <p:cNvSpPr/>
            <p:nvPr/>
          </p:nvSpPr>
          <p:spPr>
            <a:xfrm>
              <a:off x="8185753" y="2403475"/>
              <a:ext cx="219566" cy="573839"/>
            </a:xfrm>
            <a:custGeom>
              <a:avLst/>
              <a:gdLst/>
              <a:ahLst/>
              <a:cxnLst/>
              <a:rect l="l" t="t" r="r" b="b"/>
              <a:pathLst>
                <a:path w="9664" h="25257" extrusionOk="0">
                  <a:moveTo>
                    <a:pt x="4153" y="0"/>
                  </a:moveTo>
                  <a:cubicBezTo>
                    <a:pt x="4136" y="0"/>
                    <a:pt x="4120" y="2"/>
                    <a:pt x="4103" y="5"/>
                  </a:cubicBezTo>
                  <a:cubicBezTo>
                    <a:pt x="4103" y="5"/>
                    <a:pt x="2502" y="539"/>
                    <a:pt x="2369" y="2040"/>
                  </a:cubicBezTo>
                  <a:cubicBezTo>
                    <a:pt x="2302" y="3174"/>
                    <a:pt x="2402" y="4308"/>
                    <a:pt x="2669" y="5376"/>
                  </a:cubicBezTo>
                  <a:cubicBezTo>
                    <a:pt x="2669" y="5376"/>
                    <a:pt x="6305" y="12381"/>
                    <a:pt x="5638" y="14582"/>
                  </a:cubicBezTo>
                  <a:cubicBezTo>
                    <a:pt x="5004" y="16784"/>
                    <a:pt x="0" y="23455"/>
                    <a:pt x="0" y="23455"/>
                  </a:cubicBezTo>
                  <a:lnTo>
                    <a:pt x="1735" y="25256"/>
                  </a:lnTo>
                  <a:cubicBezTo>
                    <a:pt x="1735" y="25256"/>
                    <a:pt x="7706" y="18585"/>
                    <a:pt x="8707" y="15783"/>
                  </a:cubicBezTo>
                  <a:cubicBezTo>
                    <a:pt x="9663" y="13012"/>
                    <a:pt x="5662" y="0"/>
                    <a:pt x="4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77"/>
        <p:cNvGrpSpPr/>
        <p:nvPr/>
      </p:nvGrpSpPr>
      <p:grpSpPr>
        <a:xfrm>
          <a:off x="0" y="0"/>
          <a:ext cx="0" cy="0"/>
          <a:chOff x="0" y="0"/>
          <a:chExt cx="0" cy="0"/>
        </a:xfrm>
      </p:grpSpPr>
      <p:sp>
        <p:nvSpPr>
          <p:cNvPr id="478" name="Google Shape;478;p36"/>
          <p:cNvSpPr txBox="1">
            <a:spLocks noGrp="1"/>
          </p:cNvSpPr>
          <p:nvPr>
            <p:ph type="title"/>
          </p:nvPr>
        </p:nvSpPr>
        <p:spPr>
          <a:xfrm>
            <a:off x="910425" y="1215175"/>
            <a:ext cx="37890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Introduction</a:t>
            </a:r>
            <a:endParaRPr sz="1400"/>
          </a:p>
        </p:txBody>
      </p:sp>
      <p:sp>
        <p:nvSpPr>
          <p:cNvPr id="479" name="Google Shape;479;p36"/>
          <p:cNvSpPr txBox="1">
            <a:spLocks noGrp="1"/>
          </p:cNvSpPr>
          <p:nvPr>
            <p:ph type="title" idx="3"/>
          </p:nvPr>
        </p:nvSpPr>
        <p:spPr>
          <a:xfrm>
            <a:off x="884900" y="2155950"/>
            <a:ext cx="32667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Extrait de bus matrix</a:t>
            </a:r>
            <a:endParaRPr sz="1400"/>
          </a:p>
        </p:txBody>
      </p:sp>
      <p:sp>
        <p:nvSpPr>
          <p:cNvPr id="480" name="Google Shape;480;p36"/>
          <p:cNvSpPr txBox="1">
            <a:spLocks noGrp="1"/>
          </p:cNvSpPr>
          <p:nvPr>
            <p:ph type="title" idx="15"/>
          </p:nvPr>
        </p:nvSpPr>
        <p:spPr>
          <a:xfrm>
            <a:off x="502625" y="14287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du chapitre</a:t>
            </a:r>
            <a:endParaRPr/>
          </a:p>
        </p:txBody>
      </p:sp>
      <p:sp>
        <p:nvSpPr>
          <p:cNvPr id="481" name="Google Shape;481;p36"/>
          <p:cNvSpPr/>
          <p:nvPr/>
        </p:nvSpPr>
        <p:spPr>
          <a:xfrm>
            <a:off x="355100" y="1377925"/>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82" name="Google Shape;482;p36"/>
          <p:cNvSpPr txBox="1">
            <a:spLocks noGrp="1"/>
          </p:cNvSpPr>
          <p:nvPr>
            <p:ph type="title" idx="3"/>
          </p:nvPr>
        </p:nvSpPr>
        <p:spPr>
          <a:xfrm>
            <a:off x="5223850" y="4078450"/>
            <a:ext cx="32667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Hot swappable dimension</a:t>
            </a:r>
            <a:endParaRPr sz="1400"/>
          </a:p>
        </p:txBody>
      </p:sp>
      <p:sp>
        <p:nvSpPr>
          <p:cNvPr id="483" name="Google Shape;483;p36"/>
          <p:cNvSpPr txBox="1">
            <a:spLocks noGrp="1"/>
          </p:cNvSpPr>
          <p:nvPr>
            <p:ph type="title" idx="3"/>
          </p:nvPr>
        </p:nvSpPr>
        <p:spPr>
          <a:xfrm>
            <a:off x="910425" y="4078450"/>
            <a:ext cx="40779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Dimensions du Household</a:t>
            </a:r>
            <a:endParaRPr sz="1400"/>
          </a:p>
        </p:txBody>
      </p:sp>
      <p:sp>
        <p:nvSpPr>
          <p:cNvPr id="484" name="Google Shape;484;p36"/>
          <p:cNvSpPr txBox="1">
            <a:spLocks noGrp="1"/>
          </p:cNvSpPr>
          <p:nvPr>
            <p:ph type="title"/>
          </p:nvPr>
        </p:nvSpPr>
        <p:spPr>
          <a:xfrm>
            <a:off x="5161725" y="1215175"/>
            <a:ext cx="35868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Bridge tables</a:t>
            </a:r>
            <a:endParaRPr sz="1400"/>
          </a:p>
        </p:txBody>
      </p:sp>
      <p:sp>
        <p:nvSpPr>
          <p:cNvPr id="485" name="Google Shape;485;p36"/>
          <p:cNvSpPr txBox="1">
            <a:spLocks noGrp="1"/>
          </p:cNvSpPr>
          <p:nvPr>
            <p:ph type="title"/>
          </p:nvPr>
        </p:nvSpPr>
        <p:spPr>
          <a:xfrm>
            <a:off x="910413" y="3157700"/>
            <a:ext cx="32667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Triage des dimensions</a:t>
            </a:r>
            <a:endParaRPr sz="1400"/>
          </a:p>
        </p:txBody>
      </p:sp>
      <p:sp>
        <p:nvSpPr>
          <p:cNvPr id="486" name="Google Shape;486;p36"/>
          <p:cNvSpPr txBox="1">
            <a:spLocks noGrp="1"/>
          </p:cNvSpPr>
          <p:nvPr>
            <p:ph type="title" idx="3"/>
          </p:nvPr>
        </p:nvSpPr>
        <p:spPr>
          <a:xfrm>
            <a:off x="5223850" y="3159663"/>
            <a:ext cx="41802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Gestion de produits hétérogènes</a:t>
            </a:r>
            <a:endParaRPr sz="1400"/>
          </a:p>
        </p:txBody>
      </p:sp>
      <p:sp>
        <p:nvSpPr>
          <p:cNvPr id="487" name="Google Shape;487;p36"/>
          <p:cNvSpPr txBox="1">
            <a:spLocks noGrp="1"/>
          </p:cNvSpPr>
          <p:nvPr>
            <p:ph type="title" idx="4"/>
          </p:nvPr>
        </p:nvSpPr>
        <p:spPr>
          <a:xfrm>
            <a:off x="236900" y="1426225"/>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01</a:t>
            </a:r>
            <a:endParaRPr sz="2200"/>
          </a:p>
        </p:txBody>
      </p:sp>
      <p:sp>
        <p:nvSpPr>
          <p:cNvPr id="488" name="Google Shape;488;p36"/>
          <p:cNvSpPr txBox="1">
            <a:spLocks noGrp="1"/>
          </p:cNvSpPr>
          <p:nvPr>
            <p:ph type="title" idx="4"/>
          </p:nvPr>
        </p:nvSpPr>
        <p:spPr>
          <a:xfrm>
            <a:off x="162525" y="4289500"/>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01</a:t>
            </a:r>
            <a:endParaRPr sz="2200"/>
          </a:p>
        </p:txBody>
      </p:sp>
      <p:sp>
        <p:nvSpPr>
          <p:cNvPr id="489" name="Google Shape;489;p36"/>
          <p:cNvSpPr/>
          <p:nvPr/>
        </p:nvSpPr>
        <p:spPr>
          <a:xfrm>
            <a:off x="355100" y="2349188"/>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0" name="Google Shape;490;p36"/>
          <p:cNvSpPr txBox="1">
            <a:spLocks noGrp="1"/>
          </p:cNvSpPr>
          <p:nvPr>
            <p:ph type="title" idx="4"/>
          </p:nvPr>
        </p:nvSpPr>
        <p:spPr>
          <a:xfrm>
            <a:off x="236900" y="2397488"/>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02</a:t>
            </a:r>
            <a:endParaRPr sz="2200"/>
          </a:p>
        </p:txBody>
      </p:sp>
      <p:sp>
        <p:nvSpPr>
          <p:cNvPr id="491" name="Google Shape;491;p36"/>
          <p:cNvSpPr/>
          <p:nvPr/>
        </p:nvSpPr>
        <p:spPr>
          <a:xfrm>
            <a:off x="4594150" y="1377925"/>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2" name="Google Shape;492;p36"/>
          <p:cNvSpPr txBox="1">
            <a:spLocks noGrp="1"/>
          </p:cNvSpPr>
          <p:nvPr>
            <p:ph type="title" idx="4"/>
          </p:nvPr>
        </p:nvSpPr>
        <p:spPr>
          <a:xfrm>
            <a:off x="4475950" y="1426225"/>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05</a:t>
            </a:r>
            <a:endParaRPr sz="2200"/>
          </a:p>
        </p:txBody>
      </p:sp>
      <p:sp>
        <p:nvSpPr>
          <p:cNvPr id="493" name="Google Shape;493;p36"/>
          <p:cNvSpPr/>
          <p:nvPr/>
        </p:nvSpPr>
        <p:spPr>
          <a:xfrm>
            <a:off x="355100" y="3361325"/>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4" name="Google Shape;494;p36"/>
          <p:cNvSpPr txBox="1">
            <a:spLocks noGrp="1"/>
          </p:cNvSpPr>
          <p:nvPr>
            <p:ph type="title" idx="4"/>
          </p:nvPr>
        </p:nvSpPr>
        <p:spPr>
          <a:xfrm>
            <a:off x="236900" y="3409625"/>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03</a:t>
            </a:r>
            <a:endParaRPr sz="2200"/>
          </a:p>
        </p:txBody>
      </p:sp>
      <p:sp>
        <p:nvSpPr>
          <p:cNvPr id="495" name="Google Shape;495;p36"/>
          <p:cNvSpPr/>
          <p:nvPr/>
        </p:nvSpPr>
        <p:spPr>
          <a:xfrm>
            <a:off x="355100" y="4241200"/>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6" name="Google Shape;496;p36"/>
          <p:cNvSpPr txBox="1">
            <a:spLocks noGrp="1"/>
          </p:cNvSpPr>
          <p:nvPr>
            <p:ph type="title" idx="4"/>
          </p:nvPr>
        </p:nvSpPr>
        <p:spPr>
          <a:xfrm>
            <a:off x="236900" y="4289500"/>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04</a:t>
            </a:r>
            <a:endParaRPr sz="2200"/>
          </a:p>
        </p:txBody>
      </p:sp>
      <p:sp>
        <p:nvSpPr>
          <p:cNvPr id="497" name="Google Shape;497;p36"/>
          <p:cNvSpPr/>
          <p:nvPr/>
        </p:nvSpPr>
        <p:spPr>
          <a:xfrm>
            <a:off x="4594150" y="3361325"/>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8" name="Google Shape;498;p36"/>
          <p:cNvSpPr txBox="1">
            <a:spLocks noGrp="1"/>
          </p:cNvSpPr>
          <p:nvPr>
            <p:ph type="title" idx="4"/>
          </p:nvPr>
        </p:nvSpPr>
        <p:spPr>
          <a:xfrm>
            <a:off x="4475950" y="3409625"/>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07</a:t>
            </a:r>
            <a:endParaRPr sz="2200"/>
          </a:p>
        </p:txBody>
      </p:sp>
      <p:sp>
        <p:nvSpPr>
          <p:cNvPr id="499" name="Google Shape;499;p36"/>
          <p:cNvSpPr/>
          <p:nvPr/>
        </p:nvSpPr>
        <p:spPr>
          <a:xfrm>
            <a:off x="4594150" y="4241200"/>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00" name="Google Shape;500;p36"/>
          <p:cNvSpPr txBox="1">
            <a:spLocks noGrp="1"/>
          </p:cNvSpPr>
          <p:nvPr>
            <p:ph type="title" idx="4"/>
          </p:nvPr>
        </p:nvSpPr>
        <p:spPr>
          <a:xfrm>
            <a:off x="4475950" y="4289500"/>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08</a:t>
            </a:r>
            <a:endParaRPr sz="2200"/>
          </a:p>
        </p:txBody>
      </p:sp>
      <p:sp>
        <p:nvSpPr>
          <p:cNvPr id="501" name="Google Shape;501;p36"/>
          <p:cNvSpPr txBox="1">
            <a:spLocks noGrp="1"/>
          </p:cNvSpPr>
          <p:nvPr>
            <p:ph type="title"/>
          </p:nvPr>
        </p:nvSpPr>
        <p:spPr>
          <a:xfrm>
            <a:off x="5161725" y="2206875"/>
            <a:ext cx="3586800" cy="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 Multiple mini-dimensions</a:t>
            </a:r>
            <a:endParaRPr sz="1400"/>
          </a:p>
        </p:txBody>
      </p:sp>
      <p:sp>
        <p:nvSpPr>
          <p:cNvPr id="502" name="Google Shape;502;p36"/>
          <p:cNvSpPr/>
          <p:nvPr/>
        </p:nvSpPr>
        <p:spPr>
          <a:xfrm>
            <a:off x="4594150" y="2369625"/>
            <a:ext cx="511500" cy="48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03" name="Google Shape;503;p36"/>
          <p:cNvSpPr txBox="1">
            <a:spLocks noGrp="1"/>
          </p:cNvSpPr>
          <p:nvPr>
            <p:ph type="title" idx="4"/>
          </p:nvPr>
        </p:nvSpPr>
        <p:spPr>
          <a:xfrm>
            <a:off x="4475950" y="2417925"/>
            <a:ext cx="7479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06</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9"/>
        <p:cNvGrpSpPr/>
        <p:nvPr/>
      </p:nvGrpSpPr>
      <p:grpSpPr>
        <a:xfrm>
          <a:off x="0" y="0"/>
          <a:ext cx="0" cy="0"/>
          <a:chOff x="0" y="0"/>
          <a:chExt cx="0" cy="0"/>
        </a:xfrm>
      </p:grpSpPr>
      <p:sp>
        <p:nvSpPr>
          <p:cNvPr id="1760" name="Google Shape;1760;p54"/>
          <p:cNvSpPr txBox="1">
            <a:spLocks noGrp="1"/>
          </p:cNvSpPr>
          <p:nvPr>
            <p:ph type="title"/>
          </p:nvPr>
        </p:nvSpPr>
        <p:spPr>
          <a:xfrm flipH="1">
            <a:off x="3278375" y="2726675"/>
            <a:ext cx="5402100" cy="14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300"/>
              <a:t>Hot swappable dimensions</a:t>
            </a:r>
            <a:endParaRPr sz="4300"/>
          </a:p>
        </p:txBody>
      </p:sp>
      <p:sp>
        <p:nvSpPr>
          <p:cNvPr id="1761" name="Google Shape;1761;p54"/>
          <p:cNvSpPr/>
          <p:nvPr/>
        </p:nvSpPr>
        <p:spPr>
          <a:xfrm>
            <a:off x="7033650" y="1518325"/>
            <a:ext cx="10290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4"/>
          <p:cNvSpPr txBox="1">
            <a:spLocks noGrp="1"/>
          </p:cNvSpPr>
          <p:nvPr>
            <p:ph type="title" idx="2"/>
          </p:nvPr>
        </p:nvSpPr>
        <p:spPr>
          <a:xfrm flipH="1">
            <a:off x="7033650" y="1705675"/>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08</a:t>
            </a:r>
            <a:endParaRPr sz="4000"/>
          </a:p>
        </p:txBody>
      </p:sp>
      <p:grpSp>
        <p:nvGrpSpPr>
          <p:cNvPr id="1763" name="Google Shape;1763;p54"/>
          <p:cNvGrpSpPr/>
          <p:nvPr/>
        </p:nvGrpSpPr>
        <p:grpSpPr>
          <a:xfrm>
            <a:off x="715079" y="535036"/>
            <a:ext cx="2701859" cy="2730687"/>
            <a:chOff x="715079" y="535036"/>
            <a:chExt cx="2701859" cy="2730687"/>
          </a:xfrm>
        </p:grpSpPr>
        <p:sp>
          <p:nvSpPr>
            <p:cNvPr id="1764" name="Google Shape;1764;p54"/>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4"/>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4"/>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4"/>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4"/>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4"/>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4"/>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4"/>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4"/>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4"/>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4"/>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4"/>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4"/>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4"/>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4"/>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4"/>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4"/>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4"/>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4"/>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4"/>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4"/>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4"/>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4"/>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4"/>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4"/>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4"/>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4"/>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4"/>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4"/>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4"/>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4"/>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4"/>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4"/>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4"/>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4"/>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4"/>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4"/>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4"/>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817"/>
        <p:cNvGrpSpPr/>
        <p:nvPr/>
      </p:nvGrpSpPr>
      <p:grpSpPr>
        <a:xfrm>
          <a:off x="0" y="0"/>
          <a:ext cx="0" cy="0"/>
          <a:chOff x="0" y="0"/>
          <a:chExt cx="0" cy="0"/>
        </a:xfrm>
      </p:grpSpPr>
      <p:sp>
        <p:nvSpPr>
          <p:cNvPr id="1818" name="Google Shape;1818;p55"/>
          <p:cNvSpPr txBox="1"/>
          <p:nvPr/>
        </p:nvSpPr>
        <p:spPr>
          <a:xfrm>
            <a:off x="2879800" y="661250"/>
            <a:ext cx="5168400"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latin typeface="Poppins"/>
                <a:ea typeface="Poppins"/>
                <a:cs typeface="Poppins"/>
                <a:sym typeface="Poppins"/>
              </a:rPr>
              <a:t>Hot Swappable Dimension sont utilisées lorsque la même table de faits est alternativement associée à différentes copies de la même dimension.</a:t>
            </a:r>
            <a:endParaRPr sz="1500" dirty="0">
              <a:latin typeface="Poppins"/>
              <a:ea typeface="Poppins"/>
              <a:cs typeface="Poppins"/>
              <a:sym typeface="Poppins"/>
            </a:endParaRPr>
          </a:p>
        </p:txBody>
      </p:sp>
      <p:pic>
        <p:nvPicPr>
          <p:cNvPr id="1819" name="Google Shape;1819;p55"/>
          <p:cNvPicPr preferRelativeResize="0"/>
          <p:nvPr/>
        </p:nvPicPr>
        <p:blipFill>
          <a:blip r:embed="rId3">
            <a:alphaModFix/>
          </a:blip>
          <a:stretch>
            <a:fillRect/>
          </a:stretch>
        </p:blipFill>
        <p:spPr>
          <a:xfrm>
            <a:off x="3048400" y="1875900"/>
            <a:ext cx="3886601" cy="2973800"/>
          </a:xfrm>
          <a:prstGeom prst="rect">
            <a:avLst/>
          </a:prstGeom>
          <a:noFill/>
          <a:ln>
            <a:noFill/>
          </a:ln>
        </p:spPr>
      </p:pic>
      <p:sp>
        <p:nvSpPr>
          <p:cNvPr id="1820" name="Google Shape;1820;p55"/>
          <p:cNvSpPr txBox="1"/>
          <p:nvPr/>
        </p:nvSpPr>
        <p:spPr>
          <a:xfrm>
            <a:off x="1601350" y="4449750"/>
            <a:ext cx="711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1C4587"/>
                </a:solidFill>
              </a:rPr>
              <a:t>Figure 8 : Hot Swappable Dimension</a:t>
            </a:r>
            <a:endParaRPr sz="1000">
              <a:solidFill>
                <a:srgbClr val="1C458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4"/>
        <p:cNvGrpSpPr/>
        <p:nvPr/>
      </p:nvGrpSpPr>
      <p:grpSpPr>
        <a:xfrm>
          <a:off x="0" y="0"/>
          <a:ext cx="0" cy="0"/>
          <a:chOff x="0" y="0"/>
          <a:chExt cx="0" cy="0"/>
        </a:xfrm>
      </p:grpSpPr>
      <p:sp>
        <p:nvSpPr>
          <p:cNvPr id="1825" name="Google Shape;1825;p56"/>
          <p:cNvSpPr/>
          <p:nvPr/>
        </p:nvSpPr>
        <p:spPr>
          <a:xfrm>
            <a:off x="2772964" y="621170"/>
            <a:ext cx="633913" cy="540574"/>
          </a:xfrm>
          <a:custGeom>
            <a:avLst/>
            <a:gdLst/>
            <a:ahLst/>
            <a:cxnLst/>
            <a:rect l="l" t="t" r="r" b="b"/>
            <a:pathLst>
              <a:path w="34141" h="29114" extrusionOk="0">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txBox="1">
            <a:spLocks noGrp="1"/>
          </p:cNvSpPr>
          <p:nvPr>
            <p:ph type="title"/>
          </p:nvPr>
        </p:nvSpPr>
        <p:spPr>
          <a:xfrm>
            <a:off x="4360025" y="2381250"/>
            <a:ext cx="4013700" cy="59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Conclusion</a:t>
            </a:r>
            <a:endParaRPr/>
          </a:p>
        </p:txBody>
      </p:sp>
      <p:sp>
        <p:nvSpPr>
          <p:cNvPr id="1827" name="Google Shape;1827;p56"/>
          <p:cNvSpPr txBox="1">
            <a:spLocks noGrp="1"/>
          </p:cNvSpPr>
          <p:nvPr>
            <p:ph type="subTitle" idx="1"/>
          </p:nvPr>
        </p:nvSpPr>
        <p:spPr>
          <a:xfrm>
            <a:off x="4068875" y="3236800"/>
            <a:ext cx="4596000" cy="1740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500"/>
              <a:t>Financial services comprend les banques, les compagnies d'assurance et d’autres. Business intelligence est utilisée pour aider ces établissements à surmonter les défis des opérations quotidiennes et à fournir un service client amélioré.</a:t>
            </a:r>
            <a:endParaRPr sz="1500"/>
          </a:p>
        </p:txBody>
      </p:sp>
      <p:sp>
        <p:nvSpPr>
          <p:cNvPr id="1828" name="Google Shape;1828;p56"/>
          <p:cNvSpPr/>
          <p:nvPr/>
        </p:nvSpPr>
        <p:spPr>
          <a:xfrm>
            <a:off x="3067445" y="1969356"/>
            <a:ext cx="105315" cy="50188"/>
          </a:xfrm>
          <a:custGeom>
            <a:avLst/>
            <a:gdLst/>
            <a:ahLst/>
            <a:cxnLst/>
            <a:rect l="l" t="t" r="r" b="b"/>
            <a:pathLst>
              <a:path w="5672" h="2703" extrusionOk="0">
                <a:moveTo>
                  <a:pt x="367" y="0"/>
                </a:moveTo>
                <a:lnTo>
                  <a:pt x="0" y="2702"/>
                </a:lnTo>
                <a:lnTo>
                  <a:pt x="5671" y="2702"/>
                </a:lnTo>
                <a:lnTo>
                  <a:pt x="54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3197510" y="1969356"/>
            <a:ext cx="116455" cy="50188"/>
          </a:xfrm>
          <a:custGeom>
            <a:avLst/>
            <a:gdLst/>
            <a:ahLst/>
            <a:cxnLst/>
            <a:rect l="l" t="t" r="r" b="b"/>
            <a:pathLst>
              <a:path w="6272" h="2703" extrusionOk="0">
                <a:moveTo>
                  <a:pt x="0" y="0"/>
                </a:moveTo>
                <a:lnTo>
                  <a:pt x="534" y="2702"/>
                </a:lnTo>
                <a:lnTo>
                  <a:pt x="6271" y="2169"/>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3062664" y="767095"/>
            <a:ext cx="54514" cy="46642"/>
          </a:xfrm>
          <a:custGeom>
            <a:avLst/>
            <a:gdLst/>
            <a:ahLst/>
            <a:cxnLst/>
            <a:rect l="l" t="t" r="r" b="b"/>
            <a:pathLst>
              <a:path w="2936" h="2512" extrusionOk="0">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6"/>
          <p:cNvSpPr/>
          <p:nvPr/>
        </p:nvSpPr>
        <p:spPr>
          <a:xfrm>
            <a:off x="736797" y="3010491"/>
            <a:ext cx="3002662" cy="17529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6"/>
          <p:cNvSpPr/>
          <p:nvPr/>
        </p:nvSpPr>
        <p:spPr>
          <a:xfrm>
            <a:off x="2810415" y="1817455"/>
            <a:ext cx="111498" cy="112890"/>
          </a:xfrm>
          <a:custGeom>
            <a:avLst/>
            <a:gdLst/>
            <a:ahLst/>
            <a:cxnLst/>
            <a:rect l="l" t="t" r="r" b="b"/>
            <a:pathLst>
              <a:path w="6005" h="6080" extrusionOk="0">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6"/>
          <p:cNvSpPr/>
          <p:nvPr/>
        </p:nvSpPr>
        <p:spPr>
          <a:xfrm>
            <a:off x="2255470" y="1852882"/>
            <a:ext cx="180866" cy="263900"/>
          </a:xfrm>
          <a:custGeom>
            <a:avLst/>
            <a:gdLst/>
            <a:ahLst/>
            <a:cxnLst/>
            <a:rect l="l" t="t" r="r" b="b"/>
            <a:pathLst>
              <a:path w="9741" h="14213" extrusionOk="0">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6"/>
          <p:cNvSpPr/>
          <p:nvPr/>
        </p:nvSpPr>
        <p:spPr>
          <a:xfrm>
            <a:off x="2064707" y="1060607"/>
            <a:ext cx="327661" cy="331523"/>
          </a:xfrm>
          <a:custGeom>
            <a:avLst/>
            <a:gdLst/>
            <a:ahLst/>
            <a:cxnLst/>
            <a:rect l="l" t="t" r="r" b="b"/>
            <a:pathLst>
              <a:path w="17647" h="17855" extrusionOk="0">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2771999" y="1136288"/>
            <a:ext cx="159198" cy="222402"/>
          </a:xfrm>
          <a:custGeom>
            <a:avLst/>
            <a:gdLst/>
            <a:ahLst/>
            <a:cxnLst/>
            <a:rect l="l" t="t" r="r" b="b"/>
            <a:pathLst>
              <a:path w="8574" h="11978" extrusionOk="0">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2822800" y="1836784"/>
            <a:ext cx="616887" cy="615680"/>
          </a:xfrm>
          <a:custGeom>
            <a:avLst/>
            <a:gdLst/>
            <a:ahLst/>
            <a:cxnLst/>
            <a:rect l="l" t="t" r="r" b="b"/>
            <a:pathLst>
              <a:path w="33224" h="33159" extrusionOk="0">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6"/>
          <p:cNvSpPr/>
          <p:nvPr/>
        </p:nvSpPr>
        <p:spPr>
          <a:xfrm>
            <a:off x="2833940" y="1873956"/>
            <a:ext cx="593993" cy="539553"/>
          </a:xfrm>
          <a:custGeom>
            <a:avLst/>
            <a:gdLst/>
            <a:ahLst/>
            <a:cxnLst/>
            <a:rect l="l" t="t" r="r" b="b"/>
            <a:pathLst>
              <a:path w="31991" h="29059" extrusionOk="0">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6"/>
          <p:cNvSpPr/>
          <p:nvPr/>
        </p:nvSpPr>
        <p:spPr>
          <a:xfrm>
            <a:off x="2292623" y="1295485"/>
            <a:ext cx="616905" cy="616905"/>
          </a:xfrm>
          <a:custGeom>
            <a:avLst/>
            <a:gdLst/>
            <a:ahLst/>
            <a:cxnLst/>
            <a:rect l="l" t="t" r="r" b="b"/>
            <a:pathLst>
              <a:path w="33225" h="33225" extrusionOk="0">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2344037" y="1346899"/>
            <a:ext cx="514691" cy="514710"/>
          </a:xfrm>
          <a:custGeom>
            <a:avLst/>
            <a:gdLst/>
            <a:ahLst/>
            <a:cxnLst/>
            <a:rect l="l" t="t" r="r" b="b"/>
            <a:pathLst>
              <a:path w="27720" h="27721" extrusionOk="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2518070" y="1463948"/>
            <a:ext cx="166625" cy="280592"/>
          </a:xfrm>
          <a:custGeom>
            <a:avLst/>
            <a:gdLst/>
            <a:ahLst/>
            <a:cxnLst/>
            <a:rect l="l" t="t" r="r" b="b"/>
            <a:pathLst>
              <a:path w="8974" h="15112" extrusionOk="0">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6"/>
          <p:cNvSpPr/>
          <p:nvPr/>
        </p:nvSpPr>
        <p:spPr>
          <a:xfrm>
            <a:off x="1781646" y="2058498"/>
            <a:ext cx="615048" cy="615086"/>
          </a:xfrm>
          <a:custGeom>
            <a:avLst/>
            <a:gdLst/>
            <a:ahLst/>
            <a:cxnLst/>
            <a:rect l="l" t="t" r="r" b="b"/>
            <a:pathLst>
              <a:path w="33125" h="33127" extrusionOk="0">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6"/>
          <p:cNvSpPr/>
          <p:nvPr/>
        </p:nvSpPr>
        <p:spPr>
          <a:xfrm>
            <a:off x="1798375" y="2095373"/>
            <a:ext cx="579733" cy="540129"/>
          </a:xfrm>
          <a:custGeom>
            <a:avLst/>
            <a:gdLst/>
            <a:ahLst/>
            <a:cxnLst/>
            <a:rect l="l" t="t" r="r" b="b"/>
            <a:pathLst>
              <a:path w="31223" h="29090" extrusionOk="0">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6"/>
          <p:cNvSpPr/>
          <p:nvPr/>
        </p:nvSpPr>
        <p:spPr>
          <a:xfrm>
            <a:off x="1836160" y="2365122"/>
            <a:ext cx="490553" cy="223608"/>
          </a:xfrm>
          <a:custGeom>
            <a:avLst/>
            <a:gdLst/>
            <a:ahLst/>
            <a:cxnLst/>
            <a:rect l="l" t="t" r="r" b="b"/>
            <a:pathLst>
              <a:path w="26420" h="12043" extrusionOk="0">
                <a:moveTo>
                  <a:pt x="0" y="1"/>
                </a:moveTo>
                <a:lnTo>
                  <a:pt x="0" y="12043"/>
                </a:lnTo>
                <a:lnTo>
                  <a:pt x="26419" y="12043"/>
                </a:lnTo>
                <a:lnTo>
                  <a:pt x="26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2111776" y="2423350"/>
            <a:ext cx="56371" cy="165381"/>
          </a:xfrm>
          <a:custGeom>
            <a:avLst/>
            <a:gdLst/>
            <a:ahLst/>
            <a:cxnLst/>
            <a:rect l="l" t="t" r="r" b="b"/>
            <a:pathLst>
              <a:path w="3036" h="8907" extrusionOk="0">
                <a:moveTo>
                  <a:pt x="0" y="0"/>
                </a:moveTo>
                <a:lnTo>
                  <a:pt x="0" y="8907"/>
                </a:lnTo>
                <a:lnTo>
                  <a:pt x="3036" y="8907"/>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2199711" y="2477232"/>
            <a:ext cx="50819" cy="47700"/>
          </a:xfrm>
          <a:custGeom>
            <a:avLst/>
            <a:gdLst/>
            <a:ahLst/>
            <a:cxnLst/>
            <a:rect l="l" t="t" r="r" b="b"/>
            <a:pathLst>
              <a:path w="2737" h="2569" extrusionOk="0">
                <a:moveTo>
                  <a:pt x="1" y="1"/>
                </a:moveTo>
                <a:lnTo>
                  <a:pt x="1"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2199711" y="2426450"/>
            <a:ext cx="50819" cy="47087"/>
          </a:xfrm>
          <a:custGeom>
            <a:avLst/>
            <a:gdLst/>
            <a:ahLst/>
            <a:cxnLst/>
            <a:rect l="l" t="t" r="r" b="b"/>
            <a:pathLst>
              <a:path w="2737" h="2536" extrusionOk="0">
                <a:moveTo>
                  <a:pt x="1" y="0"/>
                </a:moveTo>
                <a:lnTo>
                  <a:pt x="1"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6"/>
          <p:cNvSpPr/>
          <p:nvPr/>
        </p:nvSpPr>
        <p:spPr>
          <a:xfrm>
            <a:off x="2254226" y="2477232"/>
            <a:ext cx="50801" cy="47700"/>
          </a:xfrm>
          <a:custGeom>
            <a:avLst/>
            <a:gdLst/>
            <a:ahLst/>
            <a:cxnLst/>
            <a:rect l="l" t="t" r="r" b="b"/>
            <a:pathLst>
              <a:path w="2736" h="2569" extrusionOk="0">
                <a:moveTo>
                  <a:pt x="0" y="1"/>
                </a:moveTo>
                <a:lnTo>
                  <a:pt x="0"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2254226" y="2426450"/>
            <a:ext cx="50801" cy="47087"/>
          </a:xfrm>
          <a:custGeom>
            <a:avLst/>
            <a:gdLst/>
            <a:ahLst/>
            <a:cxnLst/>
            <a:rect l="l" t="t" r="r" b="b"/>
            <a:pathLst>
              <a:path w="2736" h="2536" extrusionOk="0">
                <a:moveTo>
                  <a:pt x="0" y="0"/>
                </a:moveTo>
                <a:lnTo>
                  <a:pt x="0"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1974265"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6"/>
          <p:cNvSpPr/>
          <p:nvPr/>
        </p:nvSpPr>
        <p:spPr>
          <a:xfrm>
            <a:off x="1974265"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6"/>
          <p:cNvSpPr/>
          <p:nvPr/>
        </p:nvSpPr>
        <p:spPr>
          <a:xfrm>
            <a:off x="2006479" y="2477232"/>
            <a:ext cx="29745" cy="47700"/>
          </a:xfrm>
          <a:custGeom>
            <a:avLst/>
            <a:gdLst/>
            <a:ahLst/>
            <a:cxnLst/>
            <a:rect l="l" t="t" r="r" b="b"/>
            <a:pathLst>
              <a:path w="1602" h="2569"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2006479" y="2426450"/>
            <a:ext cx="29745" cy="47087"/>
          </a:xfrm>
          <a:custGeom>
            <a:avLst/>
            <a:gdLst/>
            <a:ahLst/>
            <a:cxnLst/>
            <a:rect l="l" t="t" r="r" b="b"/>
            <a:pathLst>
              <a:path w="1602" h="2536" extrusionOk="0">
                <a:moveTo>
                  <a:pt x="1" y="0"/>
                </a:moveTo>
                <a:lnTo>
                  <a:pt x="1" y="2535"/>
                </a:lnTo>
                <a:lnTo>
                  <a:pt x="1602" y="2535"/>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6"/>
          <p:cNvSpPr/>
          <p:nvPr/>
        </p:nvSpPr>
        <p:spPr>
          <a:xfrm>
            <a:off x="1873313"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6"/>
          <p:cNvSpPr/>
          <p:nvPr/>
        </p:nvSpPr>
        <p:spPr>
          <a:xfrm>
            <a:off x="1873313"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6"/>
          <p:cNvSpPr/>
          <p:nvPr/>
        </p:nvSpPr>
        <p:spPr>
          <a:xfrm>
            <a:off x="1905528" y="2477232"/>
            <a:ext cx="29745" cy="47700"/>
          </a:xfrm>
          <a:custGeom>
            <a:avLst/>
            <a:gdLst/>
            <a:ahLst/>
            <a:cxnLst/>
            <a:rect l="l" t="t" r="r" b="b"/>
            <a:pathLst>
              <a:path w="1602" h="2569"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1905528" y="2426450"/>
            <a:ext cx="29745" cy="47087"/>
          </a:xfrm>
          <a:custGeom>
            <a:avLst/>
            <a:gdLst/>
            <a:ahLst/>
            <a:cxnLst/>
            <a:rect l="l" t="t" r="r" b="b"/>
            <a:pathLst>
              <a:path w="1602" h="2536" extrusionOk="0">
                <a:moveTo>
                  <a:pt x="0" y="0"/>
                </a:moveTo>
                <a:lnTo>
                  <a:pt x="0" y="2535"/>
                </a:lnTo>
                <a:lnTo>
                  <a:pt x="1601" y="2535"/>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1867743" y="2200985"/>
            <a:ext cx="424286" cy="143712"/>
          </a:xfrm>
          <a:custGeom>
            <a:avLst/>
            <a:gdLst/>
            <a:ahLst/>
            <a:cxnLst/>
            <a:rect l="l" t="t" r="r" b="b"/>
            <a:pathLst>
              <a:path w="22851" h="7740" extrusionOk="0">
                <a:moveTo>
                  <a:pt x="1" y="1"/>
                </a:moveTo>
                <a:lnTo>
                  <a:pt x="1" y="7740"/>
                </a:lnTo>
                <a:lnTo>
                  <a:pt x="22850" y="7740"/>
                </a:lnTo>
                <a:lnTo>
                  <a:pt x="2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1849788" y="2153304"/>
            <a:ext cx="464540" cy="51432"/>
          </a:xfrm>
          <a:custGeom>
            <a:avLst/>
            <a:gdLst/>
            <a:ahLst/>
            <a:cxnLst/>
            <a:rect l="l" t="t" r="r" b="b"/>
            <a:pathLst>
              <a:path w="25019" h="2770" extrusionOk="0">
                <a:moveTo>
                  <a:pt x="3536" y="0"/>
                </a:moveTo>
                <a:lnTo>
                  <a:pt x="0" y="2769"/>
                </a:lnTo>
                <a:lnTo>
                  <a:pt x="25018" y="2769"/>
                </a:lnTo>
                <a:lnTo>
                  <a:pt x="24718" y="2569"/>
                </a:lnTo>
                <a:lnTo>
                  <a:pt x="21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6"/>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1992851" y="2288940"/>
            <a:ext cx="28520" cy="47718"/>
          </a:xfrm>
          <a:custGeom>
            <a:avLst/>
            <a:gdLst/>
            <a:ahLst/>
            <a:cxnLst/>
            <a:rect l="l" t="t" r="r" b="b"/>
            <a:pathLst>
              <a:path w="1536" h="2570" extrusionOk="0">
                <a:moveTo>
                  <a:pt x="1" y="1"/>
                </a:moveTo>
                <a:lnTo>
                  <a:pt x="1"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6"/>
          <p:cNvSpPr/>
          <p:nvPr/>
        </p:nvSpPr>
        <p:spPr>
          <a:xfrm>
            <a:off x="1992851" y="2241257"/>
            <a:ext cx="28520" cy="47700"/>
          </a:xfrm>
          <a:custGeom>
            <a:avLst/>
            <a:gdLst/>
            <a:ahLst/>
            <a:cxnLst/>
            <a:rect l="l" t="t" r="r" b="b"/>
            <a:pathLst>
              <a:path w="1536" h="2569" extrusionOk="0">
                <a:moveTo>
                  <a:pt x="1" y="0"/>
                </a:moveTo>
                <a:lnTo>
                  <a:pt x="1"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6"/>
          <p:cNvSpPr/>
          <p:nvPr/>
        </p:nvSpPr>
        <p:spPr>
          <a:xfrm>
            <a:off x="2025066"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6"/>
          <p:cNvSpPr/>
          <p:nvPr/>
        </p:nvSpPr>
        <p:spPr>
          <a:xfrm>
            <a:off x="2025066" y="22412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6"/>
          <p:cNvSpPr/>
          <p:nvPr/>
        </p:nvSpPr>
        <p:spPr>
          <a:xfrm>
            <a:off x="1891899" y="2288940"/>
            <a:ext cx="28501" cy="47718"/>
          </a:xfrm>
          <a:custGeom>
            <a:avLst/>
            <a:gdLst/>
            <a:ahLst/>
            <a:cxnLst/>
            <a:rect l="l" t="t" r="r" b="b"/>
            <a:pathLst>
              <a:path w="1535" h="2570" extrusionOk="0">
                <a:moveTo>
                  <a:pt x="0" y="1"/>
                </a:moveTo>
                <a:lnTo>
                  <a:pt x="0"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6"/>
          <p:cNvSpPr/>
          <p:nvPr/>
        </p:nvSpPr>
        <p:spPr>
          <a:xfrm>
            <a:off x="1891899" y="2238157"/>
            <a:ext cx="28501" cy="47700"/>
          </a:xfrm>
          <a:custGeom>
            <a:avLst/>
            <a:gdLst/>
            <a:ahLst/>
            <a:cxnLst/>
            <a:rect l="l" t="t" r="r" b="b"/>
            <a:pathLst>
              <a:path w="1535" h="2569" extrusionOk="0">
                <a:moveTo>
                  <a:pt x="0" y="0"/>
                </a:moveTo>
                <a:lnTo>
                  <a:pt x="0"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6"/>
          <p:cNvSpPr/>
          <p:nvPr/>
        </p:nvSpPr>
        <p:spPr>
          <a:xfrm>
            <a:off x="1924114"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6"/>
          <p:cNvSpPr/>
          <p:nvPr/>
        </p:nvSpPr>
        <p:spPr>
          <a:xfrm>
            <a:off x="1924114" y="22381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6"/>
          <p:cNvSpPr/>
          <p:nvPr/>
        </p:nvSpPr>
        <p:spPr>
          <a:xfrm>
            <a:off x="2214584" y="2292040"/>
            <a:ext cx="29132" cy="47718"/>
          </a:xfrm>
          <a:custGeom>
            <a:avLst/>
            <a:gdLst/>
            <a:ahLst/>
            <a:cxnLst/>
            <a:rect l="l" t="t" r="r" b="b"/>
            <a:pathLst>
              <a:path w="1569" h="2570" extrusionOk="0">
                <a:moveTo>
                  <a:pt x="1" y="1"/>
                </a:moveTo>
                <a:lnTo>
                  <a:pt x="1"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6"/>
          <p:cNvSpPr/>
          <p:nvPr/>
        </p:nvSpPr>
        <p:spPr>
          <a:xfrm>
            <a:off x="2214584" y="2241257"/>
            <a:ext cx="29132" cy="47700"/>
          </a:xfrm>
          <a:custGeom>
            <a:avLst/>
            <a:gdLst/>
            <a:ahLst/>
            <a:cxnLst/>
            <a:rect l="l" t="t" r="r" b="b"/>
            <a:pathLst>
              <a:path w="1569" h="2569" extrusionOk="0">
                <a:moveTo>
                  <a:pt x="1" y="0"/>
                </a:moveTo>
                <a:lnTo>
                  <a:pt x="1"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6"/>
          <p:cNvSpPr/>
          <p:nvPr/>
        </p:nvSpPr>
        <p:spPr>
          <a:xfrm>
            <a:off x="2247411"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6"/>
          <p:cNvSpPr/>
          <p:nvPr/>
        </p:nvSpPr>
        <p:spPr>
          <a:xfrm>
            <a:off x="2247411"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6"/>
          <p:cNvSpPr/>
          <p:nvPr/>
        </p:nvSpPr>
        <p:spPr>
          <a:xfrm>
            <a:off x="2113633"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6"/>
          <p:cNvSpPr/>
          <p:nvPr/>
        </p:nvSpPr>
        <p:spPr>
          <a:xfrm>
            <a:off x="2113633"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6"/>
          <p:cNvSpPr/>
          <p:nvPr/>
        </p:nvSpPr>
        <p:spPr>
          <a:xfrm>
            <a:off x="2145829" y="2292040"/>
            <a:ext cx="29764" cy="47718"/>
          </a:xfrm>
          <a:custGeom>
            <a:avLst/>
            <a:gdLst/>
            <a:ahLst/>
            <a:cxnLst/>
            <a:rect l="l" t="t" r="r" b="b"/>
            <a:pathLst>
              <a:path w="1603" h="2570"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6"/>
          <p:cNvSpPr/>
          <p:nvPr/>
        </p:nvSpPr>
        <p:spPr>
          <a:xfrm>
            <a:off x="2145829" y="2241257"/>
            <a:ext cx="29764" cy="47700"/>
          </a:xfrm>
          <a:custGeom>
            <a:avLst/>
            <a:gdLst/>
            <a:ahLst/>
            <a:cxnLst/>
            <a:rect l="l" t="t" r="r" b="b"/>
            <a:pathLst>
              <a:path w="1603" h="2569" extrusionOk="0">
                <a:moveTo>
                  <a:pt x="1" y="0"/>
                </a:moveTo>
                <a:lnTo>
                  <a:pt x="1" y="2569"/>
                </a:lnTo>
                <a:lnTo>
                  <a:pt x="1602" y="2569"/>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6"/>
          <p:cNvSpPr/>
          <p:nvPr/>
        </p:nvSpPr>
        <p:spPr>
          <a:xfrm>
            <a:off x="1801476" y="2345923"/>
            <a:ext cx="558065" cy="30989"/>
          </a:xfrm>
          <a:custGeom>
            <a:avLst/>
            <a:gdLst/>
            <a:ahLst/>
            <a:cxnLst/>
            <a:rect l="l" t="t" r="r" b="b"/>
            <a:pathLst>
              <a:path w="30056" h="1669" extrusionOk="0">
                <a:moveTo>
                  <a:pt x="2135" y="1"/>
                </a:moveTo>
                <a:lnTo>
                  <a:pt x="0" y="1668"/>
                </a:lnTo>
                <a:lnTo>
                  <a:pt x="30055" y="1668"/>
                </a:lnTo>
                <a:lnTo>
                  <a:pt x="29755" y="1435"/>
                </a:lnTo>
                <a:lnTo>
                  <a:pt x="27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6"/>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6"/>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6"/>
          <p:cNvSpPr/>
          <p:nvPr/>
        </p:nvSpPr>
        <p:spPr>
          <a:xfrm>
            <a:off x="1808903" y="2583754"/>
            <a:ext cx="546906" cy="5589"/>
          </a:xfrm>
          <a:custGeom>
            <a:avLst/>
            <a:gdLst/>
            <a:ahLst/>
            <a:cxnLst/>
            <a:rect l="l" t="t" r="r" b="b"/>
            <a:pathLst>
              <a:path w="29455" h="301" extrusionOk="0">
                <a:moveTo>
                  <a:pt x="401" y="1"/>
                </a:moveTo>
                <a:lnTo>
                  <a:pt x="1" y="301"/>
                </a:lnTo>
                <a:lnTo>
                  <a:pt x="29455" y="301"/>
                </a:lnTo>
                <a:lnTo>
                  <a:pt x="290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6"/>
          <p:cNvSpPr/>
          <p:nvPr/>
        </p:nvSpPr>
        <p:spPr>
          <a:xfrm>
            <a:off x="2792442" y="583218"/>
            <a:ext cx="616905" cy="616905"/>
          </a:xfrm>
          <a:custGeom>
            <a:avLst/>
            <a:gdLst/>
            <a:ahLst/>
            <a:cxnLst/>
            <a:rect l="l" t="t" r="r" b="b"/>
            <a:pathLst>
              <a:path w="33225" h="33225" extrusionOk="0">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6"/>
          <p:cNvSpPr/>
          <p:nvPr/>
        </p:nvSpPr>
        <p:spPr>
          <a:xfrm>
            <a:off x="1542589" y="534924"/>
            <a:ext cx="616887" cy="616887"/>
          </a:xfrm>
          <a:custGeom>
            <a:avLst/>
            <a:gdLst/>
            <a:ahLst/>
            <a:cxnLst/>
            <a:rect l="l" t="t" r="r" b="b"/>
            <a:pathLst>
              <a:path w="33224" h="33224" extrusionOk="0">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6"/>
          <p:cNvSpPr/>
          <p:nvPr/>
        </p:nvSpPr>
        <p:spPr>
          <a:xfrm>
            <a:off x="1554342" y="573507"/>
            <a:ext cx="593362" cy="539924"/>
          </a:xfrm>
          <a:custGeom>
            <a:avLst/>
            <a:gdLst/>
            <a:ahLst/>
            <a:cxnLst/>
            <a:rect l="l" t="t" r="r" b="b"/>
            <a:pathLst>
              <a:path w="31957" h="29079" extrusionOk="0">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6"/>
          <p:cNvSpPr/>
          <p:nvPr/>
        </p:nvSpPr>
        <p:spPr>
          <a:xfrm>
            <a:off x="1761834" y="759739"/>
            <a:ext cx="175296" cy="393315"/>
          </a:xfrm>
          <a:custGeom>
            <a:avLst/>
            <a:gdLst/>
            <a:ahLst/>
            <a:cxnLst/>
            <a:rect l="l" t="t" r="r" b="b"/>
            <a:pathLst>
              <a:path w="9441" h="21183" extrusionOk="0">
                <a:moveTo>
                  <a:pt x="4103" y="1"/>
                </a:moveTo>
                <a:lnTo>
                  <a:pt x="4103" y="19548"/>
                </a:lnTo>
                <a:lnTo>
                  <a:pt x="0" y="20349"/>
                </a:lnTo>
                <a:lnTo>
                  <a:pt x="0" y="21183"/>
                </a:lnTo>
                <a:lnTo>
                  <a:pt x="9441" y="21183"/>
                </a:lnTo>
                <a:lnTo>
                  <a:pt x="9441" y="20349"/>
                </a:lnTo>
                <a:lnTo>
                  <a:pt x="5338" y="19548"/>
                </a:lnTo>
                <a:lnTo>
                  <a:pt x="5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6"/>
          <p:cNvSpPr/>
          <p:nvPr/>
        </p:nvSpPr>
        <p:spPr>
          <a:xfrm>
            <a:off x="1716622" y="546064"/>
            <a:ext cx="265107" cy="475681"/>
          </a:xfrm>
          <a:custGeom>
            <a:avLst/>
            <a:gdLst/>
            <a:ahLst/>
            <a:cxnLst/>
            <a:rect l="l" t="t" r="r" b="b"/>
            <a:pathLst>
              <a:path w="14278" h="25619" extrusionOk="0">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6"/>
          <p:cNvSpPr/>
          <p:nvPr/>
        </p:nvSpPr>
        <p:spPr>
          <a:xfrm>
            <a:off x="1736434" y="574547"/>
            <a:ext cx="226096" cy="471986"/>
          </a:xfrm>
          <a:custGeom>
            <a:avLst/>
            <a:gdLst/>
            <a:ahLst/>
            <a:cxnLst/>
            <a:rect l="l" t="t" r="r" b="b"/>
            <a:pathLst>
              <a:path w="12177" h="25420" extrusionOk="0">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6"/>
          <p:cNvSpPr/>
          <p:nvPr/>
        </p:nvSpPr>
        <p:spPr>
          <a:xfrm>
            <a:off x="1748818" y="889266"/>
            <a:ext cx="331393" cy="214863"/>
          </a:xfrm>
          <a:custGeom>
            <a:avLst/>
            <a:gdLst/>
            <a:ahLst/>
            <a:cxnLst/>
            <a:rect l="l" t="t" r="r" b="b"/>
            <a:pathLst>
              <a:path w="17848" h="11572" extrusionOk="0">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6"/>
          <p:cNvSpPr/>
          <p:nvPr/>
        </p:nvSpPr>
        <p:spPr>
          <a:xfrm>
            <a:off x="1826857" y="889266"/>
            <a:ext cx="215569" cy="167962"/>
          </a:xfrm>
          <a:custGeom>
            <a:avLst/>
            <a:gdLst/>
            <a:ahLst/>
            <a:cxnLst/>
            <a:rect l="l" t="t" r="r" b="b"/>
            <a:pathLst>
              <a:path w="11610" h="9046" extrusionOk="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6"/>
          <p:cNvSpPr/>
          <p:nvPr/>
        </p:nvSpPr>
        <p:spPr>
          <a:xfrm>
            <a:off x="1834916" y="889266"/>
            <a:ext cx="331374" cy="214863"/>
          </a:xfrm>
          <a:custGeom>
            <a:avLst/>
            <a:gdLst/>
            <a:ahLst/>
            <a:cxnLst/>
            <a:rect l="l" t="t" r="r" b="b"/>
            <a:pathLst>
              <a:path w="17847" h="11572" extrusionOk="0">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6"/>
          <p:cNvSpPr/>
          <p:nvPr/>
        </p:nvSpPr>
        <p:spPr>
          <a:xfrm>
            <a:off x="1912955" y="889266"/>
            <a:ext cx="215550" cy="167962"/>
          </a:xfrm>
          <a:custGeom>
            <a:avLst/>
            <a:gdLst/>
            <a:ahLst/>
            <a:cxnLst/>
            <a:rect l="l" t="t" r="r" b="b"/>
            <a:pathLst>
              <a:path w="11609" h="9046" extrusionOk="0">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6"/>
          <p:cNvSpPr/>
          <p:nvPr/>
        </p:nvSpPr>
        <p:spPr>
          <a:xfrm>
            <a:off x="1521515" y="736827"/>
            <a:ext cx="209367" cy="152383"/>
          </a:xfrm>
          <a:custGeom>
            <a:avLst/>
            <a:gdLst/>
            <a:ahLst/>
            <a:cxnLst/>
            <a:rect l="l" t="t" r="r" b="b"/>
            <a:pathLst>
              <a:path w="11276" h="8207" extrusionOk="0">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6"/>
          <p:cNvSpPr/>
          <p:nvPr/>
        </p:nvSpPr>
        <p:spPr>
          <a:xfrm>
            <a:off x="1543815" y="736827"/>
            <a:ext cx="212468" cy="130697"/>
          </a:xfrm>
          <a:custGeom>
            <a:avLst/>
            <a:gdLst/>
            <a:ahLst/>
            <a:cxnLst/>
            <a:rect l="l" t="t" r="r" b="b"/>
            <a:pathLst>
              <a:path w="11443" h="7039" extrusionOk="0">
                <a:moveTo>
                  <a:pt x="1" y="1"/>
                </a:moveTo>
                <a:lnTo>
                  <a:pt x="3170" y="7039"/>
                </a:lnTo>
                <a:lnTo>
                  <a:pt x="11442" y="7039"/>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6"/>
          <p:cNvSpPr/>
          <p:nvPr/>
        </p:nvSpPr>
        <p:spPr>
          <a:xfrm>
            <a:off x="1631156" y="802908"/>
            <a:ext cx="156710" cy="133983"/>
          </a:xfrm>
          <a:custGeom>
            <a:avLst/>
            <a:gdLst/>
            <a:ahLst/>
            <a:cxnLst/>
            <a:rect l="l" t="t" r="r" b="b"/>
            <a:pathLst>
              <a:path w="8440" h="7216" extrusionOk="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6"/>
          <p:cNvSpPr/>
          <p:nvPr/>
        </p:nvSpPr>
        <p:spPr>
          <a:xfrm>
            <a:off x="1675124" y="760983"/>
            <a:ext cx="91686" cy="58859"/>
          </a:xfrm>
          <a:custGeom>
            <a:avLst/>
            <a:gdLst/>
            <a:ahLst/>
            <a:cxnLst/>
            <a:rect l="l" t="t" r="r" b="b"/>
            <a:pathLst>
              <a:path w="4938" h="3170" extrusionOk="0">
                <a:moveTo>
                  <a:pt x="701" y="0"/>
                </a:moveTo>
                <a:lnTo>
                  <a:pt x="0" y="701"/>
                </a:lnTo>
                <a:lnTo>
                  <a:pt x="2469" y="3169"/>
                </a:lnTo>
                <a:lnTo>
                  <a:pt x="4937" y="701"/>
                </a:lnTo>
                <a:lnTo>
                  <a:pt x="4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6"/>
          <p:cNvSpPr/>
          <p:nvPr/>
        </p:nvSpPr>
        <p:spPr>
          <a:xfrm>
            <a:off x="1699893" y="760983"/>
            <a:ext cx="42148" cy="58859"/>
          </a:xfrm>
          <a:custGeom>
            <a:avLst/>
            <a:gdLst/>
            <a:ahLst/>
            <a:cxnLst/>
            <a:rect l="l" t="t" r="r" b="b"/>
            <a:pathLst>
              <a:path w="2270" h="3170" extrusionOk="0">
                <a:moveTo>
                  <a:pt x="334" y="0"/>
                </a:moveTo>
                <a:lnTo>
                  <a:pt x="1" y="701"/>
                </a:lnTo>
                <a:lnTo>
                  <a:pt x="1135" y="3169"/>
                </a:lnTo>
                <a:lnTo>
                  <a:pt x="2269" y="701"/>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6"/>
          <p:cNvSpPr/>
          <p:nvPr/>
        </p:nvSpPr>
        <p:spPr>
          <a:xfrm>
            <a:off x="1589658" y="864422"/>
            <a:ext cx="262619" cy="127596"/>
          </a:xfrm>
          <a:custGeom>
            <a:avLst/>
            <a:gdLst/>
            <a:ahLst/>
            <a:cxnLst/>
            <a:rect l="l" t="t" r="r" b="b"/>
            <a:pathLst>
              <a:path w="14144" h="6872" extrusionOk="0">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6"/>
          <p:cNvSpPr/>
          <p:nvPr/>
        </p:nvSpPr>
        <p:spPr>
          <a:xfrm>
            <a:off x="1589658" y="864422"/>
            <a:ext cx="123270" cy="127596"/>
          </a:xfrm>
          <a:custGeom>
            <a:avLst/>
            <a:gdLst/>
            <a:ahLst/>
            <a:cxnLst/>
            <a:rect l="l" t="t" r="r" b="b"/>
            <a:pathLst>
              <a:path w="6639" h="6872" extrusionOk="0">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6"/>
          <p:cNvSpPr/>
          <p:nvPr/>
        </p:nvSpPr>
        <p:spPr>
          <a:xfrm>
            <a:off x="886061" y="925008"/>
            <a:ext cx="304748" cy="268152"/>
          </a:xfrm>
          <a:custGeom>
            <a:avLst/>
            <a:gdLst/>
            <a:ahLst/>
            <a:cxnLst/>
            <a:rect l="l" t="t" r="r" b="b"/>
            <a:pathLst>
              <a:path w="16413" h="14442" extrusionOk="0">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6"/>
          <p:cNvSpPr/>
          <p:nvPr/>
        </p:nvSpPr>
        <p:spPr>
          <a:xfrm>
            <a:off x="1087351" y="1183393"/>
            <a:ext cx="73732" cy="63130"/>
          </a:xfrm>
          <a:custGeom>
            <a:avLst/>
            <a:gdLst/>
            <a:ahLst/>
            <a:cxnLst/>
            <a:rect l="l" t="t" r="r" b="b"/>
            <a:pathLst>
              <a:path w="3971" h="3400" extrusionOk="0">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6"/>
          <p:cNvSpPr/>
          <p:nvPr/>
        </p:nvSpPr>
        <p:spPr>
          <a:xfrm>
            <a:off x="1136908" y="1239746"/>
            <a:ext cx="39029" cy="33440"/>
          </a:xfrm>
          <a:custGeom>
            <a:avLst/>
            <a:gdLst/>
            <a:ahLst/>
            <a:cxnLst/>
            <a:rect l="l" t="t" r="r" b="b"/>
            <a:pathLst>
              <a:path w="2102" h="1801" extrusionOk="0">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6"/>
          <p:cNvSpPr/>
          <p:nvPr/>
        </p:nvSpPr>
        <p:spPr>
          <a:xfrm>
            <a:off x="1173449" y="1261990"/>
            <a:ext cx="25400" cy="21334"/>
          </a:xfrm>
          <a:custGeom>
            <a:avLst/>
            <a:gdLst/>
            <a:ahLst/>
            <a:cxnLst/>
            <a:rect l="l" t="t" r="r" b="b"/>
            <a:pathLst>
              <a:path w="1368" h="1149" extrusionOk="0">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6"/>
          <p:cNvSpPr/>
          <p:nvPr/>
        </p:nvSpPr>
        <p:spPr>
          <a:xfrm>
            <a:off x="999397" y="987488"/>
            <a:ext cx="74344" cy="150694"/>
          </a:xfrm>
          <a:custGeom>
            <a:avLst/>
            <a:gdLst/>
            <a:ahLst/>
            <a:cxnLst/>
            <a:rect l="l" t="t" r="r" b="b"/>
            <a:pathLst>
              <a:path w="4004" h="8116" extrusionOk="0">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6"/>
          <p:cNvSpPr/>
          <p:nvPr/>
        </p:nvSpPr>
        <p:spPr>
          <a:xfrm>
            <a:off x="1636726" y="2900256"/>
            <a:ext cx="80527" cy="135654"/>
          </a:xfrm>
          <a:custGeom>
            <a:avLst/>
            <a:gdLst/>
            <a:ahLst/>
            <a:cxnLst/>
            <a:rect l="l" t="t" r="r" b="b"/>
            <a:pathLst>
              <a:path w="4337" h="7306" extrusionOk="0">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6"/>
          <p:cNvSpPr/>
          <p:nvPr/>
        </p:nvSpPr>
        <p:spPr>
          <a:xfrm>
            <a:off x="1657875" y="3022876"/>
            <a:ext cx="185118" cy="86692"/>
          </a:xfrm>
          <a:custGeom>
            <a:avLst/>
            <a:gdLst/>
            <a:ahLst/>
            <a:cxnLst/>
            <a:rect l="l" t="t" r="r" b="b"/>
            <a:pathLst>
              <a:path w="9970" h="4669" extrusionOk="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6"/>
          <p:cNvSpPr/>
          <p:nvPr/>
        </p:nvSpPr>
        <p:spPr>
          <a:xfrm>
            <a:off x="1729619" y="3005924"/>
            <a:ext cx="34703" cy="27666"/>
          </a:xfrm>
          <a:custGeom>
            <a:avLst/>
            <a:gdLst/>
            <a:ahLst/>
            <a:cxnLst/>
            <a:rect l="l" t="t" r="r" b="b"/>
            <a:pathLst>
              <a:path w="1869" h="1490" extrusionOk="0">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6"/>
          <p:cNvSpPr/>
          <p:nvPr/>
        </p:nvSpPr>
        <p:spPr>
          <a:xfrm>
            <a:off x="1636726" y="2900869"/>
            <a:ext cx="66899" cy="74957"/>
          </a:xfrm>
          <a:custGeom>
            <a:avLst/>
            <a:gdLst/>
            <a:ahLst/>
            <a:cxnLst/>
            <a:rect l="l" t="t" r="r" b="b"/>
            <a:pathLst>
              <a:path w="3603" h="4037" extrusionOk="0">
                <a:moveTo>
                  <a:pt x="2802" y="1"/>
                </a:moveTo>
                <a:lnTo>
                  <a:pt x="0" y="968"/>
                </a:lnTo>
                <a:lnTo>
                  <a:pt x="934" y="4037"/>
                </a:lnTo>
                <a:lnTo>
                  <a:pt x="3603" y="3703"/>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6"/>
          <p:cNvSpPr/>
          <p:nvPr/>
        </p:nvSpPr>
        <p:spPr>
          <a:xfrm>
            <a:off x="1356766" y="2916354"/>
            <a:ext cx="60103" cy="130697"/>
          </a:xfrm>
          <a:custGeom>
            <a:avLst/>
            <a:gdLst/>
            <a:ahLst/>
            <a:cxnLst/>
            <a:rect l="l" t="t" r="r" b="b"/>
            <a:pathLst>
              <a:path w="3237" h="7039" extrusionOk="0">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6"/>
          <p:cNvSpPr/>
          <p:nvPr/>
        </p:nvSpPr>
        <p:spPr>
          <a:xfrm>
            <a:off x="1341912" y="3041982"/>
            <a:ext cx="193251" cy="79395"/>
          </a:xfrm>
          <a:custGeom>
            <a:avLst/>
            <a:gdLst/>
            <a:ahLst/>
            <a:cxnLst/>
            <a:rect l="l" t="t" r="r" b="b"/>
            <a:pathLst>
              <a:path w="10408" h="4276" extrusionOk="0">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6"/>
          <p:cNvSpPr/>
          <p:nvPr/>
        </p:nvSpPr>
        <p:spPr>
          <a:xfrm>
            <a:off x="1429866" y="3030006"/>
            <a:ext cx="34071" cy="29058"/>
          </a:xfrm>
          <a:custGeom>
            <a:avLst/>
            <a:gdLst/>
            <a:ahLst/>
            <a:cxnLst/>
            <a:rect l="l" t="t" r="r" b="b"/>
            <a:pathLst>
              <a:path w="1835" h="1565" extrusionOk="0">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6"/>
          <p:cNvSpPr/>
          <p:nvPr/>
        </p:nvSpPr>
        <p:spPr>
          <a:xfrm>
            <a:off x="1356766" y="2916967"/>
            <a:ext cx="57634" cy="70018"/>
          </a:xfrm>
          <a:custGeom>
            <a:avLst/>
            <a:gdLst/>
            <a:ahLst/>
            <a:cxnLst/>
            <a:rect l="l" t="t" r="r" b="b"/>
            <a:pathLst>
              <a:path w="3104" h="3771" extrusionOk="0">
                <a:moveTo>
                  <a:pt x="2936" y="1"/>
                </a:moveTo>
                <a:lnTo>
                  <a:pt x="1" y="501"/>
                </a:lnTo>
                <a:lnTo>
                  <a:pt x="401" y="3670"/>
                </a:lnTo>
                <a:lnTo>
                  <a:pt x="3103" y="3770"/>
                </a:lnTo>
                <a:lnTo>
                  <a:pt x="2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6"/>
          <p:cNvSpPr/>
          <p:nvPr/>
        </p:nvSpPr>
        <p:spPr>
          <a:xfrm>
            <a:off x="1167247" y="1846717"/>
            <a:ext cx="540723" cy="1106196"/>
          </a:xfrm>
          <a:custGeom>
            <a:avLst/>
            <a:gdLst/>
            <a:ahLst/>
            <a:cxnLst/>
            <a:rect l="l" t="t" r="r" b="b"/>
            <a:pathLst>
              <a:path w="29122" h="59577" extrusionOk="0">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6"/>
          <p:cNvSpPr/>
          <p:nvPr/>
        </p:nvSpPr>
        <p:spPr>
          <a:xfrm>
            <a:off x="1622485" y="2907070"/>
            <a:ext cx="91668" cy="63185"/>
          </a:xfrm>
          <a:custGeom>
            <a:avLst/>
            <a:gdLst/>
            <a:ahLst/>
            <a:cxnLst/>
            <a:rect l="l" t="t" r="r" b="b"/>
            <a:pathLst>
              <a:path w="4937" h="3403" extrusionOk="0">
                <a:moveTo>
                  <a:pt x="4937" y="0"/>
                </a:moveTo>
                <a:lnTo>
                  <a:pt x="0" y="1635"/>
                </a:lnTo>
                <a:lnTo>
                  <a:pt x="801" y="3403"/>
                </a:lnTo>
                <a:lnTo>
                  <a:pt x="4870" y="2102"/>
                </a:lnTo>
                <a:lnTo>
                  <a:pt x="49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6"/>
          <p:cNvSpPr/>
          <p:nvPr/>
        </p:nvSpPr>
        <p:spPr>
          <a:xfrm>
            <a:off x="1340055" y="2928126"/>
            <a:ext cx="95400" cy="48331"/>
          </a:xfrm>
          <a:custGeom>
            <a:avLst/>
            <a:gdLst/>
            <a:ahLst/>
            <a:cxnLst/>
            <a:rect l="l" t="t" r="r" b="b"/>
            <a:pathLst>
              <a:path w="5138" h="2603" extrusionOk="0">
                <a:moveTo>
                  <a:pt x="5137" y="0"/>
                </a:moveTo>
                <a:lnTo>
                  <a:pt x="0" y="734"/>
                </a:lnTo>
                <a:lnTo>
                  <a:pt x="467" y="2602"/>
                </a:lnTo>
                <a:lnTo>
                  <a:pt x="4704" y="2035"/>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6"/>
          <p:cNvSpPr/>
          <p:nvPr/>
        </p:nvSpPr>
        <p:spPr>
          <a:xfrm>
            <a:off x="1296700" y="1828131"/>
            <a:ext cx="222364" cy="55777"/>
          </a:xfrm>
          <a:custGeom>
            <a:avLst/>
            <a:gdLst/>
            <a:ahLst/>
            <a:cxnLst/>
            <a:rect l="l" t="t" r="r" b="b"/>
            <a:pathLst>
              <a:path w="11976" h="3004" extrusionOk="0">
                <a:moveTo>
                  <a:pt x="11975" y="1"/>
                </a:moveTo>
                <a:lnTo>
                  <a:pt x="0" y="1235"/>
                </a:lnTo>
                <a:lnTo>
                  <a:pt x="0" y="3003"/>
                </a:lnTo>
                <a:lnTo>
                  <a:pt x="11975" y="2069"/>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6"/>
          <p:cNvSpPr/>
          <p:nvPr/>
        </p:nvSpPr>
        <p:spPr>
          <a:xfrm>
            <a:off x="1419319" y="1836190"/>
            <a:ext cx="51432" cy="40904"/>
          </a:xfrm>
          <a:custGeom>
            <a:avLst/>
            <a:gdLst/>
            <a:ahLst/>
            <a:cxnLst/>
            <a:rect l="l" t="t" r="r" b="b"/>
            <a:pathLst>
              <a:path w="2770" h="2203" extrusionOk="0">
                <a:moveTo>
                  <a:pt x="2603" y="1"/>
                </a:moveTo>
                <a:lnTo>
                  <a:pt x="1" y="234"/>
                </a:lnTo>
                <a:lnTo>
                  <a:pt x="168" y="2202"/>
                </a:lnTo>
                <a:lnTo>
                  <a:pt x="2770" y="1969"/>
                </a:lnTo>
                <a:lnTo>
                  <a:pt x="2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6"/>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6"/>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6"/>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6"/>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6"/>
          <p:cNvSpPr/>
          <p:nvPr/>
        </p:nvSpPr>
        <p:spPr>
          <a:xfrm>
            <a:off x="1224231" y="1307517"/>
            <a:ext cx="246521" cy="350202"/>
          </a:xfrm>
          <a:custGeom>
            <a:avLst/>
            <a:gdLst/>
            <a:ahLst/>
            <a:cxnLst/>
            <a:rect l="l" t="t" r="r" b="b"/>
            <a:pathLst>
              <a:path w="13277" h="18861" extrusionOk="0">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6"/>
          <p:cNvSpPr/>
          <p:nvPr/>
        </p:nvSpPr>
        <p:spPr>
          <a:xfrm>
            <a:off x="1233942" y="1251685"/>
            <a:ext cx="241155" cy="224388"/>
          </a:xfrm>
          <a:custGeom>
            <a:avLst/>
            <a:gdLst/>
            <a:ahLst/>
            <a:cxnLst/>
            <a:rect l="l" t="t" r="r" b="b"/>
            <a:pathLst>
              <a:path w="12988" h="12085" extrusionOk="0">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6"/>
          <p:cNvSpPr/>
          <p:nvPr/>
        </p:nvSpPr>
        <p:spPr>
          <a:xfrm>
            <a:off x="1222374" y="1528990"/>
            <a:ext cx="304748" cy="323947"/>
          </a:xfrm>
          <a:custGeom>
            <a:avLst/>
            <a:gdLst/>
            <a:ahLst/>
            <a:cxnLst/>
            <a:rect l="l" t="t" r="r" b="b"/>
            <a:pathLst>
              <a:path w="16413" h="17447" extrusionOk="0">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6"/>
          <p:cNvSpPr/>
          <p:nvPr/>
        </p:nvSpPr>
        <p:spPr>
          <a:xfrm>
            <a:off x="1317142" y="1462092"/>
            <a:ext cx="92912" cy="113373"/>
          </a:xfrm>
          <a:custGeom>
            <a:avLst/>
            <a:gdLst/>
            <a:ahLst/>
            <a:cxnLst/>
            <a:rect l="l" t="t" r="r" b="b"/>
            <a:pathLst>
              <a:path w="5004" h="6106" extrusionOk="0">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6"/>
          <p:cNvSpPr/>
          <p:nvPr/>
        </p:nvSpPr>
        <p:spPr>
          <a:xfrm>
            <a:off x="1322713" y="1462092"/>
            <a:ext cx="62572" cy="37803"/>
          </a:xfrm>
          <a:custGeom>
            <a:avLst/>
            <a:gdLst/>
            <a:ahLst/>
            <a:cxnLst/>
            <a:rect l="l" t="t" r="r" b="b"/>
            <a:pathLst>
              <a:path w="3370" h="2036" extrusionOk="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6"/>
          <p:cNvSpPr/>
          <p:nvPr/>
        </p:nvSpPr>
        <p:spPr>
          <a:xfrm>
            <a:off x="1306596" y="1511036"/>
            <a:ext cx="126370" cy="77556"/>
          </a:xfrm>
          <a:custGeom>
            <a:avLst/>
            <a:gdLst/>
            <a:ahLst/>
            <a:cxnLst/>
            <a:rect l="l" t="t" r="r" b="b"/>
            <a:pathLst>
              <a:path w="6806" h="4177" extrusionOk="0">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6"/>
          <p:cNvSpPr/>
          <p:nvPr/>
        </p:nvSpPr>
        <p:spPr>
          <a:xfrm>
            <a:off x="1293952" y="1526502"/>
            <a:ext cx="146460" cy="150527"/>
          </a:xfrm>
          <a:custGeom>
            <a:avLst/>
            <a:gdLst/>
            <a:ahLst/>
            <a:cxnLst/>
            <a:rect l="l" t="t" r="r" b="b"/>
            <a:pathLst>
              <a:path w="7888" h="8107" extrusionOk="0">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6"/>
          <p:cNvSpPr/>
          <p:nvPr/>
        </p:nvSpPr>
        <p:spPr>
          <a:xfrm>
            <a:off x="1410686" y="1675154"/>
            <a:ext cx="41480" cy="31193"/>
          </a:xfrm>
          <a:custGeom>
            <a:avLst/>
            <a:gdLst/>
            <a:ahLst/>
            <a:cxnLst/>
            <a:rect l="l" t="t" r="r" b="b"/>
            <a:pathLst>
              <a:path w="2234" h="1680" extrusionOk="0">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6"/>
          <p:cNvSpPr/>
          <p:nvPr/>
        </p:nvSpPr>
        <p:spPr>
          <a:xfrm>
            <a:off x="1412524" y="1673297"/>
            <a:ext cx="30971" cy="34833"/>
          </a:xfrm>
          <a:custGeom>
            <a:avLst/>
            <a:gdLst/>
            <a:ahLst/>
            <a:cxnLst/>
            <a:rect l="l" t="t" r="r" b="b"/>
            <a:pathLst>
              <a:path w="1668" h="1876" extrusionOk="0">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6"/>
          <p:cNvSpPr/>
          <p:nvPr/>
        </p:nvSpPr>
        <p:spPr>
          <a:xfrm>
            <a:off x="1427990" y="1556247"/>
            <a:ext cx="4976" cy="6833"/>
          </a:xfrm>
          <a:custGeom>
            <a:avLst/>
            <a:gdLst/>
            <a:ahLst/>
            <a:cxnLst/>
            <a:rect l="l" t="t" r="r" b="b"/>
            <a:pathLst>
              <a:path w="268" h="368" extrusionOk="0">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6"/>
          <p:cNvSpPr/>
          <p:nvPr/>
        </p:nvSpPr>
        <p:spPr>
          <a:xfrm>
            <a:off x="1260772" y="1300220"/>
            <a:ext cx="173439" cy="190465"/>
          </a:xfrm>
          <a:custGeom>
            <a:avLst/>
            <a:gdLst/>
            <a:ahLst/>
            <a:cxnLst/>
            <a:rect l="l" t="t" r="r" b="b"/>
            <a:pathLst>
              <a:path w="9341" h="10258" extrusionOk="0">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6"/>
          <p:cNvSpPr/>
          <p:nvPr/>
        </p:nvSpPr>
        <p:spPr>
          <a:xfrm>
            <a:off x="1395794" y="1379726"/>
            <a:ext cx="16748" cy="27981"/>
          </a:xfrm>
          <a:custGeom>
            <a:avLst/>
            <a:gdLst/>
            <a:ahLst/>
            <a:cxnLst/>
            <a:rect l="l" t="t" r="r" b="b"/>
            <a:pathLst>
              <a:path w="902" h="1507" extrusionOk="0">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6"/>
          <p:cNvSpPr/>
          <p:nvPr/>
        </p:nvSpPr>
        <p:spPr>
          <a:xfrm>
            <a:off x="1351195" y="1369124"/>
            <a:ext cx="11178" cy="16191"/>
          </a:xfrm>
          <a:custGeom>
            <a:avLst/>
            <a:gdLst/>
            <a:ahLst/>
            <a:cxnLst/>
            <a:rect l="l" t="t" r="r" b="b"/>
            <a:pathLst>
              <a:path w="602" h="872" extrusionOk="0">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6"/>
          <p:cNvSpPr/>
          <p:nvPr/>
        </p:nvSpPr>
        <p:spPr>
          <a:xfrm>
            <a:off x="1354909" y="1364854"/>
            <a:ext cx="9321" cy="5904"/>
          </a:xfrm>
          <a:custGeom>
            <a:avLst/>
            <a:gdLst/>
            <a:ahLst/>
            <a:cxnLst/>
            <a:rect l="l" t="t" r="r" b="b"/>
            <a:pathLst>
              <a:path w="502" h="318" extrusionOk="0">
                <a:moveTo>
                  <a:pt x="501" y="1"/>
                </a:moveTo>
                <a:lnTo>
                  <a:pt x="1" y="268"/>
                </a:lnTo>
                <a:cubicBezTo>
                  <a:pt x="54" y="303"/>
                  <a:pt x="104" y="317"/>
                  <a:pt x="150" y="317"/>
                </a:cubicBezTo>
                <a:cubicBezTo>
                  <a:pt x="365" y="31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6"/>
          <p:cNvSpPr/>
          <p:nvPr/>
        </p:nvSpPr>
        <p:spPr>
          <a:xfrm>
            <a:off x="1406322" y="1363628"/>
            <a:ext cx="11790" cy="16172"/>
          </a:xfrm>
          <a:custGeom>
            <a:avLst/>
            <a:gdLst/>
            <a:ahLst/>
            <a:cxnLst/>
            <a:rect l="l" t="t" r="r" b="b"/>
            <a:pathLst>
              <a:path w="635" h="871" extrusionOk="0">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6"/>
          <p:cNvSpPr/>
          <p:nvPr/>
        </p:nvSpPr>
        <p:spPr>
          <a:xfrm>
            <a:off x="1410036" y="1359896"/>
            <a:ext cx="9302" cy="5347"/>
          </a:xfrm>
          <a:custGeom>
            <a:avLst/>
            <a:gdLst/>
            <a:ahLst/>
            <a:cxnLst/>
            <a:rect l="l" t="t" r="r" b="b"/>
            <a:pathLst>
              <a:path w="501" h="288" extrusionOk="0">
                <a:moveTo>
                  <a:pt x="501" y="1"/>
                </a:moveTo>
                <a:lnTo>
                  <a:pt x="1" y="234"/>
                </a:lnTo>
                <a:cubicBezTo>
                  <a:pt x="51" y="272"/>
                  <a:pt x="99" y="287"/>
                  <a:pt x="146" y="287"/>
                </a:cubicBezTo>
                <a:cubicBezTo>
                  <a:pt x="347" y="28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6"/>
          <p:cNvSpPr/>
          <p:nvPr/>
        </p:nvSpPr>
        <p:spPr>
          <a:xfrm>
            <a:off x="1333241" y="1336780"/>
            <a:ext cx="29132" cy="15095"/>
          </a:xfrm>
          <a:custGeom>
            <a:avLst/>
            <a:gdLst/>
            <a:ahLst/>
            <a:cxnLst/>
            <a:rect l="l" t="t" r="r" b="b"/>
            <a:pathLst>
              <a:path w="1569" h="813" extrusionOk="0">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6"/>
          <p:cNvSpPr/>
          <p:nvPr/>
        </p:nvSpPr>
        <p:spPr>
          <a:xfrm>
            <a:off x="1394885" y="1330968"/>
            <a:ext cx="28798" cy="10379"/>
          </a:xfrm>
          <a:custGeom>
            <a:avLst/>
            <a:gdLst/>
            <a:ahLst/>
            <a:cxnLst/>
            <a:rect l="l" t="t" r="r" b="b"/>
            <a:pathLst>
              <a:path w="1551" h="559" extrusionOk="0">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6"/>
          <p:cNvSpPr/>
          <p:nvPr/>
        </p:nvSpPr>
        <p:spPr>
          <a:xfrm>
            <a:off x="1249074" y="1279313"/>
            <a:ext cx="185601" cy="176614"/>
          </a:xfrm>
          <a:custGeom>
            <a:avLst/>
            <a:gdLst/>
            <a:ahLst/>
            <a:cxnLst/>
            <a:rect l="l" t="t" r="r" b="b"/>
            <a:pathLst>
              <a:path w="9996" h="9512" extrusionOk="0">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6"/>
          <p:cNvSpPr/>
          <p:nvPr/>
        </p:nvSpPr>
        <p:spPr>
          <a:xfrm>
            <a:off x="1256445" y="1385055"/>
            <a:ext cx="51321" cy="43652"/>
          </a:xfrm>
          <a:custGeom>
            <a:avLst/>
            <a:gdLst/>
            <a:ahLst/>
            <a:cxnLst/>
            <a:rect l="l" t="t" r="r" b="b"/>
            <a:pathLst>
              <a:path w="2764" h="2351" extrusionOk="0">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6"/>
          <p:cNvSpPr/>
          <p:nvPr/>
        </p:nvSpPr>
        <p:spPr>
          <a:xfrm>
            <a:off x="1367925" y="1415654"/>
            <a:ext cx="29745" cy="22931"/>
          </a:xfrm>
          <a:custGeom>
            <a:avLst/>
            <a:gdLst/>
            <a:ahLst/>
            <a:cxnLst/>
            <a:rect l="l" t="t" r="r" b="b"/>
            <a:pathLst>
              <a:path w="1602" h="1235" extrusionOk="0">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6"/>
          <p:cNvSpPr/>
          <p:nvPr/>
        </p:nvSpPr>
        <p:spPr>
          <a:xfrm>
            <a:off x="1377840" y="1454665"/>
            <a:ext cx="50169" cy="36021"/>
          </a:xfrm>
          <a:custGeom>
            <a:avLst/>
            <a:gdLst/>
            <a:ahLst/>
            <a:cxnLst/>
            <a:rect l="l" t="t" r="r" b="b"/>
            <a:pathLst>
              <a:path w="2702" h="1940" extrusionOk="0">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6"/>
          <p:cNvSpPr/>
          <p:nvPr/>
        </p:nvSpPr>
        <p:spPr>
          <a:xfrm>
            <a:off x="1333240" y="1357649"/>
            <a:ext cx="57002" cy="48108"/>
          </a:xfrm>
          <a:custGeom>
            <a:avLst/>
            <a:gdLst/>
            <a:ahLst/>
            <a:cxnLst/>
            <a:rect l="l" t="t" r="r" b="b"/>
            <a:pathLst>
              <a:path w="3070" h="2591" extrusionOk="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6"/>
          <p:cNvSpPr/>
          <p:nvPr/>
        </p:nvSpPr>
        <p:spPr>
          <a:xfrm>
            <a:off x="1392081" y="1348960"/>
            <a:ext cx="56371" cy="48127"/>
          </a:xfrm>
          <a:custGeom>
            <a:avLst/>
            <a:gdLst/>
            <a:ahLst/>
            <a:cxnLst/>
            <a:rect l="l" t="t" r="r" b="b"/>
            <a:pathLst>
              <a:path w="3036" h="2592" extrusionOk="0">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6"/>
          <p:cNvSpPr/>
          <p:nvPr/>
        </p:nvSpPr>
        <p:spPr>
          <a:xfrm>
            <a:off x="1385267" y="1370424"/>
            <a:ext cx="19533" cy="8690"/>
          </a:xfrm>
          <a:custGeom>
            <a:avLst/>
            <a:gdLst/>
            <a:ahLst/>
            <a:cxnLst/>
            <a:rect l="l" t="t" r="r" b="b"/>
            <a:pathLst>
              <a:path w="1052" h="468" extrusionOk="0">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6"/>
          <p:cNvSpPr/>
          <p:nvPr/>
        </p:nvSpPr>
        <p:spPr>
          <a:xfrm>
            <a:off x="1292986" y="1379726"/>
            <a:ext cx="52657" cy="7446"/>
          </a:xfrm>
          <a:custGeom>
            <a:avLst/>
            <a:gdLst/>
            <a:ahLst/>
            <a:cxnLst/>
            <a:rect l="l" t="t" r="r" b="b"/>
            <a:pathLst>
              <a:path w="2836" h="401" extrusionOk="0">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6"/>
          <p:cNvSpPr/>
          <p:nvPr/>
        </p:nvSpPr>
        <p:spPr>
          <a:xfrm>
            <a:off x="1380309" y="1455686"/>
            <a:ext cx="69350" cy="104906"/>
          </a:xfrm>
          <a:custGeom>
            <a:avLst/>
            <a:gdLst/>
            <a:ahLst/>
            <a:cxnLst/>
            <a:rect l="l" t="t" r="r" b="b"/>
            <a:pathLst>
              <a:path w="3735" h="5650" extrusionOk="0">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6"/>
          <p:cNvSpPr/>
          <p:nvPr/>
        </p:nvSpPr>
        <p:spPr>
          <a:xfrm>
            <a:off x="1200687" y="1528378"/>
            <a:ext cx="218651" cy="177784"/>
          </a:xfrm>
          <a:custGeom>
            <a:avLst/>
            <a:gdLst/>
            <a:ahLst/>
            <a:cxnLst/>
            <a:rect l="l" t="t" r="r" b="b"/>
            <a:pathLst>
              <a:path w="11776" h="9575" extrusionOk="0">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6"/>
          <p:cNvSpPr/>
          <p:nvPr/>
        </p:nvSpPr>
        <p:spPr>
          <a:xfrm>
            <a:off x="1317755" y="1691252"/>
            <a:ext cx="120800" cy="46344"/>
          </a:xfrm>
          <a:custGeom>
            <a:avLst/>
            <a:gdLst/>
            <a:ahLst/>
            <a:cxnLst/>
            <a:rect l="l" t="t" r="r" b="b"/>
            <a:pathLst>
              <a:path w="6506" h="2496" extrusionOk="0">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6"/>
          <p:cNvSpPr/>
          <p:nvPr/>
        </p:nvSpPr>
        <p:spPr>
          <a:xfrm>
            <a:off x="1411892" y="1532704"/>
            <a:ext cx="178397" cy="208829"/>
          </a:xfrm>
          <a:custGeom>
            <a:avLst/>
            <a:gdLst/>
            <a:ahLst/>
            <a:cxnLst/>
            <a:rect l="l" t="t" r="r" b="b"/>
            <a:pathLst>
              <a:path w="9608" h="11247" extrusionOk="0">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6"/>
          <p:cNvSpPr/>
          <p:nvPr/>
        </p:nvSpPr>
        <p:spPr>
          <a:xfrm>
            <a:off x="2982012" y="1994851"/>
            <a:ext cx="66572" cy="94573"/>
          </a:xfrm>
          <a:custGeom>
            <a:avLst/>
            <a:gdLst/>
            <a:ahLst/>
            <a:cxnLst/>
            <a:rect l="l" t="t" r="r" b="b"/>
            <a:pathLst>
              <a:path w="3036" h="4313" extrusionOk="0">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6"/>
          <p:cNvSpPr/>
          <p:nvPr/>
        </p:nvSpPr>
        <p:spPr>
          <a:xfrm>
            <a:off x="2919099" y="2151367"/>
            <a:ext cx="129482" cy="111545"/>
          </a:xfrm>
          <a:custGeom>
            <a:avLst/>
            <a:gdLst/>
            <a:ahLst/>
            <a:cxnLst/>
            <a:rect l="l" t="t" r="r" b="b"/>
            <a:pathLst>
              <a:path w="5905" h="5087" extrusionOk="0">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6"/>
          <p:cNvSpPr/>
          <p:nvPr/>
        </p:nvSpPr>
        <p:spPr>
          <a:xfrm>
            <a:off x="2948351" y="2174039"/>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6"/>
          <p:cNvSpPr/>
          <p:nvPr/>
        </p:nvSpPr>
        <p:spPr>
          <a:xfrm>
            <a:off x="3186825" y="2146981"/>
            <a:ext cx="134613" cy="115799"/>
          </a:xfrm>
          <a:custGeom>
            <a:avLst/>
            <a:gdLst/>
            <a:ahLst/>
            <a:cxnLst/>
            <a:rect l="l" t="t" r="r" b="b"/>
            <a:pathLst>
              <a:path w="6139" h="5281" extrusionOk="0">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6"/>
          <p:cNvSpPr/>
          <p:nvPr/>
        </p:nvSpPr>
        <p:spPr>
          <a:xfrm>
            <a:off x="3125381" y="2080411"/>
            <a:ext cx="173381" cy="67317"/>
          </a:xfrm>
          <a:custGeom>
            <a:avLst/>
            <a:gdLst/>
            <a:ahLst/>
            <a:cxnLst/>
            <a:rect l="l" t="t" r="r" b="b"/>
            <a:pathLst>
              <a:path w="7907" h="3070" extrusionOk="0">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6"/>
          <p:cNvSpPr/>
          <p:nvPr/>
        </p:nvSpPr>
        <p:spPr>
          <a:xfrm>
            <a:off x="3264365" y="2106745"/>
            <a:ext cx="79005" cy="90714"/>
          </a:xfrm>
          <a:custGeom>
            <a:avLst/>
            <a:gdLst/>
            <a:ahLst/>
            <a:cxnLst/>
            <a:rect l="l" t="t" r="r" b="b"/>
            <a:pathLst>
              <a:path w="3603" h="4137" extrusionOk="0">
                <a:moveTo>
                  <a:pt x="1068" y="1"/>
                </a:moveTo>
                <a:lnTo>
                  <a:pt x="0" y="1101"/>
                </a:lnTo>
                <a:lnTo>
                  <a:pt x="1234" y="1101"/>
                </a:lnTo>
                <a:lnTo>
                  <a:pt x="3169" y="4137"/>
                </a:lnTo>
                <a:lnTo>
                  <a:pt x="3603" y="4137"/>
                </a:lnTo>
                <a:lnTo>
                  <a:pt x="2235" y="1101"/>
                </a:lnTo>
                <a:lnTo>
                  <a:pt x="22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6"/>
          <p:cNvSpPr/>
          <p:nvPr/>
        </p:nvSpPr>
        <p:spPr>
          <a:xfrm>
            <a:off x="3057358" y="1997768"/>
            <a:ext cx="49030" cy="77558"/>
          </a:xfrm>
          <a:custGeom>
            <a:avLst/>
            <a:gdLst/>
            <a:ahLst/>
            <a:cxnLst/>
            <a:rect l="l" t="t" r="r" b="b"/>
            <a:pathLst>
              <a:path w="2236" h="3537" extrusionOk="0">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6"/>
          <p:cNvSpPr/>
          <p:nvPr/>
        </p:nvSpPr>
        <p:spPr>
          <a:xfrm>
            <a:off x="2960807" y="2053353"/>
            <a:ext cx="373053" cy="180683"/>
          </a:xfrm>
          <a:custGeom>
            <a:avLst/>
            <a:gdLst/>
            <a:ahLst/>
            <a:cxnLst/>
            <a:rect l="l" t="t" r="r" b="b"/>
            <a:pathLst>
              <a:path w="17013" h="8240" extrusionOk="0">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6"/>
          <p:cNvSpPr/>
          <p:nvPr/>
        </p:nvSpPr>
        <p:spPr>
          <a:xfrm>
            <a:off x="3054420" y="2162330"/>
            <a:ext cx="189476" cy="71703"/>
          </a:xfrm>
          <a:custGeom>
            <a:avLst/>
            <a:gdLst/>
            <a:ahLst/>
            <a:cxnLst/>
            <a:rect l="l" t="t" r="r" b="b"/>
            <a:pathLst>
              <a:path w="8641" h="3270" extrusionOk="0">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6"/>
          <p:cNvSpPr/>
          <p:nvPr/>
        </p:nvSpPr>
        <p:spPr>
          <a:xfrm>
            <a:off x="3014927" y="2089927"/>
            <a:ext cx="90714" cy="61463"/>
          </a:xfrm>
          <a:custGeom>
            <a:avLst/>
            <a:gdLst/>
            <a:ahLst/>
            <a:cxnLst/>
            <a:rect l="l" t="t" r="r" b="b"/>
            <a:pathLst>
              <a:path w="4137" h="2803" extrusionOk="0">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6"/>
          <p:cNvSpPr/>
          <p:nvPr/>
        </p:nvSpPr>
        <p:spPr>
          <a:xfrm>
            <a:off x="3001769" y="2053353"/>
            <a:ext cx="133867" cy="117049"/>
          </a:xfrm>
          <a:custGeom>
            <a:avLst/>
            <a:gdLst/>
            <a:ahLst/>
            <a:cxnLst/>
            <a:rect l="l" t="t" r="r" b="b"/>
            <a:pathLst>
              <a:path w="6105" h="5338" extrusionOk="0">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6"/>
          <p:cNvSpPr/>
          <p:nvPr/>
        </p:nvSpPr>
        <p:spPr>
          <a:xfrm>
            <a:off x="2963000" y="2089927"/>
            <a:ext cx="370860" cy="144108"/>
          </a:xfrm>
          <a:custGeom>
            <a:avLst/>
            <a:gdLst/>
            <a:ahLst/>
            <a:cxnLst/>
            <a:rect l="l" t="t" r="r" b="b"/>
            <a:pathLst>
              <a:path w="16913" h="6572" extrusionOk="0">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6"/>
          <p:cNvSpPr/>
          <p:nvPr/>
        </p:nvSpPr>
        <p:spPr>
          <a:xfrm>
            <a:off x="2992976" y="2073109"/>
            <a:ext cx="49030" cy="23419"/>
          </a:xfrm>
          <a:custGeom>
            <a:avLst/>
            <a:gdLst/>
            <a:ahLst/>
            <a:cxnLst/>
            <a:rect l="l" t="t" r="r" b="b"/>
            <a:pathLst>
              <a:path w="2236" h="1068" extrusionOk="0">
                <a:moveTo>
                  <a:pt x="1535" y="0"/>
                </a:moveTo>
                <a:lnTo>
                  <a:pt x="1" y="1068"/>
                </a:lnTo>
                <a:cubicBezTo>
                  <a:pt x="2236" y="434"/>
                  <a:pt x="1535"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6"/>
          <p:cNvSpPr/>
          <p:nvPr/>
        </p:nvSpPr>
        <p:spPr>
          <a:xfrm>
            <a:off x="2961530" y="2100167"/>
            <a:ext cx="24888" cy="27826"/>
          </a:xfrm>
          <a:custGeom>
            <a:avLst/>
            <a:gdLst/>
            <a:ahLst/>
            <a:cxnLst/>
            <a:rect l="l" t="t" r="r" b="b"/>
            <a:pathLst>
              <a:path w="1135" h="1269" extrusionOk="0">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6"/>
          <p:cNvSpPr/>
          <p:nvPr/>
        </p:nvSpPr>
        <p:spPr>
          <a:xfrm>
            <a:off x="3220828" y="2171707"/>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6"/>
          <p:cNvSpPr/>
          <p:nvPr/>
        </p:nvSpPr>
        <p:spPr>
          <a:xfrm>
            <a:off x="2920188" y="828225"/>
            <a:ext cx="30900" cy="2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6"/>
          <p:cNvSpPr/>
          <p:nvPr/>
        </p:nvSpPr>
        <p:spPr>
          <a:xfrm>
            <a:off x="2889225"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6"/>
          <p:cNvSpPr/>
          <p:nvPr/>
        </p:nvSpPr>
        <p:spPr>
          <a:xfrm>
            <a:off x="2860725" y="996525"/>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6"/>
          <p:cNvSpPr/>
          <p:nvPr/>
        </p:nvSpPr>
        <p:spPr>
          <a:xfrm>
            <a:off x="2942863"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6"/>
          <p:cNvSpPr/>
          <p:nvPr/>
        </p:nvSpPr>
        <p:spPr>
          <a:xfrm>
            <a:off x="2969075" y="867575"/>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6"/>
          <p:cNvSpPr/>
          <p:nvPr/>
        </p:nvSpPr>
        <p:spPr>
          <a:xfrm>
            <a:off x="2991375" y="980500"/>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6"/>
          <p:cNvSpPr/>
          <p:nvPr/>
        </p:nvSpPr>
        <p:spPr>
          <a:xfrm>
            <a:off x="3106950" y="892547"/>
            <a:ext cx="30900" cy="16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6"/>
          <p:cNvSpPr/>
          <p:nvPr/>
        </p:nvSpPr>
        <p:spPr>
          <a:xfrm>
            <a:off x="3075975"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6"/>
          <p:cNvSpPr/>
          <p:nvPr/>
        </p:nvSpPr>
        <p:spPr>
          <a:xfrm>
            <a:off x="3047475" y="996413"/>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6"/>
          <p:cNvSpPr/>
          <p:nvPr/>
        </p:nvSpPr>
        <p:spPr>
          <a:xfrm>
            <a:off x="3129613"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6"/>
          <p:cNvSpPr/>
          <p:nvPr/>
        </p:nvSpPr>
        <p:spPr>
          <a:xfrm>
            <a:off x="3155825" y="819853"/>
            <a:ext cx="35400" cy="23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6"/>
          <p:cNvSpPr/>
          <p:nvPr/>
        </p:nvSpPr>
        <p:spPr>
          <a:xfrm>
            <a:off x="3178125" y="98038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6"/>
          <p:cNvSpPr/>
          <p:nvPr/>
        </p:nvSpPr>
        <p:spPr>
          <a:xfrm>
            <a:off x="3232150" y="94226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6"/>
          <p:cNvSpPr/>
          <p:nvPr/>
        </p:nvSpPr>
        <p:spPr>
          <a:xfrm>
            <a:off x="3258363" y="867613"/>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6"/>
          <p:cNvSpPr/>
          <p:nvPr/>
        </p:nvSpPr>
        <p:spPr>
          <a:xfrm>
            <a:off x="3280663" y="98053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53"/>
          <p:cNvSpPr txBox="1">
            <a:spLocks noGrp="1"/>
          </p:cNvSpPr>
          <p:nvPr>
            <p:ph type="subTitle" idx="1"/>
          </p:nvPr>
        </p:nvSpPr>
        <p:spPr>
          <a:xfrm>
            <a:off x="834178" y="1134856"/>
            <a:ext cx="7473300" cy="1962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MA" sz="3200" dirty="0"/>
              <a:t>Merci pour votre attention</a:t>
            </a:r>
            <a:endParaRPr sz="3600" dirty="0"/>
          </a:p>
        </p:txBody>
      </p:sp>
      <p:grpSp>
        <p:nvGrpSpPr>
          <p:cNvPr id="1699" name="Google Shape;1699;p53"/>
          <p:cNvGrpSpPr/>
          <p:nvPr/>
        </p:nvGrpSpPr>
        <p:grpSpPr>
          <a:xfrm>
            <a:off x="5342302" y="2075633"/>
            <a:ext cx="3674188" cy="3016852"/>
            <a:chOff x="5076952" y="1563358"/>
            <a:chExt cx="3674188" cy="3016852"/>
          </a:xfrm>
        </p:grpSpPr>
        <p:sp>
          <p:nvSpPr>
            <p:cNvPr id="1700" name="Google Shape;1700;p53"/>
            <p:cNvSpPr/>
            <p:nvPr/>
          </p:nvSpPr>
          <p:spPr>
            <a:xfrm>
              <a:off x="5076952" y="4365711"/>
              <a:ext cx="3674188" cy="214500"/>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3"/>
            <p:cNvSpPr/>
            <p:nvPr/>
          </p:nvSpPr>
          <p:spPr>
            <a:xfrm>
              <a:off x="5764346" y="1956436"/>
              <a:ext cx="1668102" cy="1665103"/>
            </a:xfrm>
            <a:custGeom>
              <a:avLst/>
              <a:gdLst/>
              <a:ahLst/>
              <a:cxnLst/>
              <a:rect l="l" t="t" r="r" b="b"/>
              <a:pathLst>
                <a:path w="73420" h="73288" extrusionOk="0">
                  <a:moveTo>
                    <a:pt x="36360" y="0"/>
                  </a:moveTo>
                  <a:cubicBezTo>
                    <a:pt x="17513" y="134"/>
                    <a:pt x="1835" y="14544"/>
                    <a:pt x="134" y="33324"/>
                  </a:cubicBezTo>
                  <a:cubicBezTo>
                    <a:pt x="34" y="34492"/>
                    <a:pt x="0" y="35692"/>
                    <a:pt x="0" y="36927"/>
                  </a:cubicBezTo>
                  <a:cubicBezTo>
                    <a:pt x="133" y="57039"/>
                    <a:pt x="16479" y="73287"/>
                    <a:pt x="36586" y="73287"/>
                  </a:cubicBezTo>
                  <a:cubicBezTo>
                    <a:pt x="36688" y="73287"/>
                    <a:pt x="36791" y="73287"/>
                    <a:pt x="36893" y="73286"/>
                  </a:cubicBezTo>
                  <a:cubicBezTo>
                    <a:pt x="57108" y="73153"/>
                    <a:pt x="73419" y="56641"/>
                    <a:pt x="73286" y="36393"/>
                  </a:cubicBezTo>
                  <a:cubicBezTo>
                    <a:pt x="73253" y="35125"/>
                    <a:pt x="73186" y="33891"/>
                    <a:pt x="73052" y="32657"/>
                  </a:cubicBezTo>
                  <a:cubicBezTo>
                    <a:pt x="71551" y="19147"/>
                    <a:pt x="62712" y="7572"/>
                    <a:pt x="50103" y="2569"/>
                  </a:cubicBezTo>
                  <a:cubicBezTo>
                    <a:pt x="45933" y="901"/>
                    <a:pt x="41497" y="67"/>
                    <a:pt x="370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3"/>
            <p:cNvSpPr/>
            <p:nvPr/>
          </p:nvSpPr>
          <p:spPr>
            <a:xfrm>
              <a:off x="5764346" y="2708923"/>
              <a:ext cx="861724" cy="865587"/>
            </a:xfrm>
            <a:custGeom>
              <a:avLst/>
              <a:gdLst/>
              <a:ahLst/>
              <a:cxnLst/>
              <a:rect l="l" t="t" r="r" b="b"/>
              <a:pathLst>
                <a:path w="37928" h="38098" extrusionOk="0">
                  <a:moveTo>
                    <a:pt x="25320" y="30326"/>
                  </a:moveTo>
                  <a:lnTo>
                    <a:pt x="25320" y="30326"/>
                  </a:lnTo>
                  <a:cubicBezTo>
                    <a:pt x="24994" y="30503"/>
                    <a:pt x="24786" y="30881"/>
                    <a:pt x="24653" y="31290"/>
                  </a:cubicBezTo>
                  <a:lnTo>
                    <a:pt x="24653" y="31290"/>
                  </a:lnTo>
                  <a:cubicBezTo>
                    <a:pt x="24306" y="30582"/>
                    <a:pt x="24656" y="30358"/>
                    <a:pt x="25320" y="30326"/>
                  </a:cubicBezTo>
                  <a:close/>
                  <a:moveTo>
                    <a:pt x="25087" y="32146"/>
                  </a:moveTo>
                  <a:lnTo>
                    <a:pt x="24893" y="32807"/>
                  </a:lnTo>
                  <a:lnTo>
                    <a:pt x="24893" y="32807"/>
                  </a:lnTo>
                  <a:cubicBezTo>
                    <a:pt x="24946" y="32808"/>
                    <a:pt x="24999" y="32814"/>
                    <a:pt x="25052" y="32827"/>
                  </a:cubicBezTo>
                  <a:cubicBezTo>
                    <a:pt x="25196" y="32629"/>
                    <a:pt x="25174" y="32391"/>
                    <a:pt x="25087" y="32146"/>
                  </a:cubicBezTo>
                  <a:close/>
                  <a:moveTo>
                    <a:pt x="24889" y="32807"/>
                  </a:moveTo>
                  <a:cubicBezTo>
                    <a:pt x="24671" y="32807"/>
                    <a:pt x="24458" y="32914"/>
                    <a:pt x="24351" y="33128"/>
                  </a:cubicBezTo>
                  <a:cubicBezTo>
                    <a:pt x="24218" y="33361"/>
                    <a:pt x="24184" y="33661"/>
                    <a:pt x="24218" y="33928"/>
                  </a:cubicBezTo>
                  <a:cubicBezTo>
                    <a:pt x="24218" y="34128"/>
                    <a:pt x="24284" y="34294"/>
                    <a:pt x="24416" y="34427"/>
                  </a:cubicBezTo>
                  <a:lnTo>
                    <a:pt x="24416" y="34427"/>
                  </a:lnTo>
                  <a:lnTo>
                    <a:pt x="24893" y="32807"/>
                  </a:lnTo>
                  <a:lnTo>
                    <a:pt x="24893" y="32807"/>
                  </a:lnTo>
                  <a:cubicBezTo>
                    <a:pt x="24891" y="32807"/>
                    <a:pt x="24890" y="32807"/>
                    <a:pt x="24889" y="32807"/>
                  </a:cubicBezTo>
                  <a:close/>
                  <a:moveTo>
                    <a:pt x="825" y="0"/>
                  </a:moveTo>
                  <a:cubicBezTo>
                    <a:pt x="637" y="0"/>
                    <a:pt x="440" y="41"/>
                    <a:pt x="234" y="137"/>
                  </a:cubicBezTo>
                  <a:cubicBezTo>
                    <a:pt x="200" y="137"/>
                    <a:pt x="167" y="171"/>
                    <a:pt x="134" y="204"/>
                  </a:cubicBezTo>
                  <a:cubicBezTo>
                    <a:pt x="34" y="1372"/>
                    <a:pt x="0" y="2572"/>
                    <a:pt x="0" y="3807"/>
                  </a:cubicBezTo>
                  <a:cubicBezTo>
                    <a:pt x="100" y="19251"/>
                    <a:pt x="9874" y="32961"/>
                    <a:pt x="24451" y="38098"/>
                  </a:cubicBezTo>
                  <a:cubicBezTo>
                    <a:pt x="24968" y="37208"/>
                    <a:pt x="25114" y="35946"/>
                    <a:pt x="24336" y="35230"/>
                  </a:cubicBezTo>
                  <a:lnTo>
                    <a:pt x="24336" y="35230"/>
                  </a:lnTo>
                  <a:cubicBezTo>
                    <a:pt x="24577" y="35076"/>
                    <a:pt x="24784" y="34842"/>
                    <a:pt x="24651" y="34629"/>
                  </a:cubicBezTo>
                  <a:cubicBezTo>
                    <a:pt x="24585" y="34562"/>
                    <a:pt x="24518" y="34495"/>
                    <a:pt x="24418" y="34429"/>
                  </a:cubicBezTo>
                  <a:cubicBezTo>
                    <a:pt x="24417" y="34428"/>
                    <a:pt x="24417" y="34428"/>
                    <a:pt x="24416" y="34427"/>
                  </a:cubicBezTo>
                  <a:lnTo>
                    <a:pt x="24416" y="34427"/>
                  </a:lnTo>
                  <a:lnTo>
                    <a:pt x="24211" y="35126"/>
                  </a:lnTo>
                  <a:lnTo>
                    <a:pt x="24211" y="35126"/>
                  </a:lnTo>
                  <a:cubicBezTo>
                    <a:pt x="24114" y="35052"/>
                    <a:pt x="24005" y="34986"/>
                    <a:pt x="23884" y="34929"/>
                  </a:cubicBezTo>
                  <a:cubicBezTo>
                    <a:pt x="24084" y="33928"/>
                    <a:pt x="24318" y="32861"/>
                    <a:pt x="24518" y="31827"/>
                  </a:cubicBezTo>
                  <a:cubicBezTo>
                    <a:pt x="24551" y="31651"/>
                    <a:pt x="24595" y="31468"/>
                    <a:pt x="24653" y="31290"/>
                  </a:cubicBezTo>
                  <a:lnTo>
                    <a:pt x="24653" y="31290"/>
                  </a:lnTo>
                  <a:cubicBezTo>
                    <a:pt x="24689" y="31363"/>
                    <a:pt x="24733" y="31442"/>
                    <a:pt x="24785" y="31527"/>
                  </a:cubicBezTo>
                  <a:cubicBezTo>
                    <a:pt x="24892" y="31726"/>
                    <a:pt x="25013" y="31939"/>
                    <a:pt x="25087" y="32146"/>
                  </a:cubicBezTo>
                  <a:lnTo>
                    <a:pt x="25087" y="32146"/>
                  </a:lnTo>
                  <a:lnTo>
                    <a:pt x="25623" y="30324"/>
                  </a:lnTo>
                  <a:lnTo>
                    <a:pt x="25623" y="30324"/>
                  </a:lnTo>
                  <a:cubicBezTo>
                    <a:pt x="25581" y="30323"/>
                    <a:pt x="25540" y="30322"/>
                    <a:pt x="25500" y="30322"/>
                  </a:cubicBezTo>
                  <a:cubicBezTo>
                    <a:pt x="25437" y="30322"/>
                    <a:pt x="25377" y="30324"/>
                    <a:pt x="25320" y="30326"/>
                  </a:cubicBezTo>
                  <a:lnTo>
                    <a:pt x="25320" y="30326"/>
                  </a:lnTo>
                  <a:cubicBezTo>
                    <a:pt x="25419" y="30272"/>
                    <a:pt x="25529" y="30237"/>
                    <a:pt x="25652" y="30226"/>
                  </a:cubicBezTo>
                  <a:lnTo>
                    <a:pt x="25652" y="30226"/>
                  </a:lnTo>
                  <a:lnTo>
                    <a:pt x="25623" y="30324"/>
                  </a:lnTo>
                  <a:lnTo>
                    <a:pt x="25623" y="30324"/>
                  </a:lnTo>
                  <a:cubicBezTo>
                    <a:pt x="25644" y="30324"/>
                    <a:pt x="25664" y="30325"/>
                    <a:pt x="25685" y="30326"/>
                  </a:cubicBezTo>
                  <a:cubicBezTo>
                    <a:pt x="26029" y="30354"/>
                    <a:pt x="26446" y="30580"/>
                    <a:pt x="26811" y="30580"/>
                  </a:cubicBezTo>
                  <a:cubicBezTo>
                    <a:pt x="26871" y="30580"/>
                    <a:pt x="26930" y="30573"/>
                    <a:pt x="26986" y="30559"/>
                  </a:cubicBezTo>
                  <a:cubicBezTo>
                    <a:pt x="27217" y="30493"/>
                    <a:pt x="28455" y="29452"/>
                    <a:pt x="28069" y="29201"/>
                  </a:cubicBezTo>
                  <a:lnTo>
                    <a:pt x="28069" y="29201"/>
                  </a:lnTo>
                  <a:cubicBezTo>
                    <a:pt x="28316" y="29345"/>
                    <a:pt x="28598" y="29417"/>
                    <a:pt x="28889" y="29417"/>
                  </a:cubicBezTo>
                  <a:cubicBezTo>
                    <a:pt x="28988" y="29417"/>
                    <a:pt x="29088" y="29408"/>
                    <a:pt x="29188" y="29392"/>
                  </a:cubicBezTo>
                  <a:cubicBezTo>
                    <a:pt x="29355" y="29358"/>
                    <a:pt x="29488" y="29292"/>
                    <a:pt x="29588" y="29158"/>
                  </a:cubicBezTo>
                  <a:cubicBezTo>
                    <a:pt x="29688" y="29025"/>
                    <a:pt x="29655" y="28825"/>
                    <a:pt x="29488" y="28725"/>
                  </a:cubicBezTo>
                  <a:cubicBezTo>
                    <a:pt x="28587" y="28424"/>
                    <a:pt x="28220" y="27724"/>
                    <a:pt x="27286" y="27424"/>
                  </a:cubicBezTo>
                  <a:cubicBezTo>
                    <a:pt x="26433" y="27139"/>
                    <a:pt x="25009" y="26585"/>
                    <a:pt x="24068" y="26585"/>
                  </a:cubicBezTo>
                  <a:cubicBezTo>
                    <a:pt x="24016" y="26585"/>
                    <a:pt x="23966" y="26586"/>
                    <a:pt x="23917" y="26590"/>
                  </a:cubicBezTo>
                  <a:cubicBezTo>
                    <a:pt x="23713" y="26608"/>
                    <a:pt x="23478" y="26658"/>
                    <a:pt x="23257" y="26658"/>
                  </a:cubicBezTo>
                  <a:cubicBezTo>
                    <a:pt x="23082" y="26658"/>
                    <a:pt x="22916" y="26626"/>
                    <a:pt x="22783" y="26523"/>
                  </a:cubicBezTo>
                  <a:cubicBezTo>
                    <a:pt x="22683" y="26390"/>
                    <a:pt x="22550" y="26223"/>
                    <a:pt x="22483" y="26023"/>
                  </a:cubicBezTo>
                  <a:cubicBezTo>
                    <a:pt x="22283" y="25756"/>
                    <a:pt x="22016" y="25522"/>
                    <a:pt x="21682" y="25355"/>
                  </a:cubicBezTo>
                  <a:lnTo>
                    <a:pt x="20682" y="24722"/>
                  </a:lnTo>
                  <a:cubicBezTo>
                    <a:pt x="20648" y="24421"/>
                    <a:pt x="20648" y="24121"/>
                    <a:pt x="20682" y="23821"/>
                  </a:cubicBezTo>
                  <a:cubicBezTo>
                    <a:pt x="20749" y="23813"/>
                    <a:pt x="20816" y="23808"/>
                    <a:pt x="20883" y="23808"/>
                  </a:cubicBezTo>
                  <a:cubicBezTo>
                    <a:pt x="21347" y="23808"/>
                    <a:pt x="21795" y="24009"/>
                    <a:pt x="22116" y="24388"/>
                  </a:cubicBezTo>
                  <a:cubicBezTo>
                    <a:pt x="22483" y="24855"/>
                    <a:pt x="22717" y="25589"/>
                    <a:pt x="23317" y="25689"/>
                  </a:cubicBezTo>
                  <a:cubicBezTo>
                    <a:pt x="23366" y="25696"/>
                    <a:pt x="23416" y="25699"/>
                    <a:pt x="23465" y="25699"/>
                  </a:cubicBezTo>
                  <a:cubicBezTo>
                    <a:pt x="23599" y="25699"/>
                    <a:pt x="23730" y="25679"/>
                    <a:pt x="23853" y="25679"/>
                  </a:cubicBezTo>
                  <a:cubicBezTo>
                    <a:pt x="23898" y="25679"/>
                    <a:pt x="23942" y="25682"/>
                    <a:pt x="23984" y="25689"/>
                  </a:cubicBezTo>
                  <a:cubicBezTo>
                    <a:pt x="24409" y="25717"/>
                    <a:pt x="24786" y="26058"/>
                    <a:pt x="25176" y="26058"/>
                  </a:cubicBezTo>
                  <a:cubicBezTo>
                    <a:pt x="25245" y="26058"/>
                    <a:pt x="25315" y="26048"/>
                    <a:pt x="25385" y="26023"/>
                  </a:cubicBezTo>
                  <a:cubicBezTo>
                    <a:pt x="25652" y="25889"/>
                    <a:pt x="25819" y="25656"/>
                    <a:pt x="25819" y="25355"/>
                  </a:cubicBezTo>
                  <a:cubicBezTo>
                    <a:pt x="25952" y="24321"/>
                    <a:pt x="25785" y="24388"/>
                    <a:pt x="26719" y="23654"/>
                  </a:cubicBezTo>
                  <a:cubicBezTo>
                    <a:pt x="27353" y="23187"/>
                    <a:pt x="27920" y="22387"/>
                    <a:pt x="27553" y="21686"/>
                  </a:cubicBezTo>
                  <a:lnTo>
                    <a:pt x="27553" y="21686"/>
                  </a:lnTo>
                  <a:cubicBezTo>
                    <a:pt x="27950" y="21762"/>
                    <a:pt x="28626" y="22030"/>
                    <a:pt x="29167" y="22030"/>
                  </a:cubicBezTo>
                  <a:cubicBezTo>
                    <a:pt x="29581" y="22030"/>
                    <a:pt x="29916" y="21873"/>
                    <a:pt x="29988" y="21353"/>
                  </a:cubicBezTo>
                  <a:cubicBezTo>
                    <a:pt x="30055" y="20919"/>
                    <a:pt x="29888" y="20519"/>
                    <a:pt x="29988" y="20052"/>
                  </a:cubicBezTo>
                  <a:cubicBezTo>
                    <a:pt x="30088" y="19585"/>
                    <a:pt x="30455" y="19184"/>
                    <a:pt x="30455" y="18684"/>
                  </a:cubicBezTo>
                  <a:cubicBezTo>
                    <a:pt x="30455" y="17650"/>
                    <a:pt x="29688" y="17517"/>
                    <a:pt x="30189" y="16349"/>
                  </a:cubicBezTo>
                  <a:cubicBezTo>
                    <a:pt x="30346" y="16003"/>
                    <a:pt x="30592" y="15273"/>
                    <a:pt x="31066" y="15273"/>
                  </a:cubicBezTo>
                  <a:cubicBezTo>
                    <a:pt x="31095" y="15273"/>
                    <a:pt x="31125" y="15276"/>
                    <a:pt x="31156" y="15282"/>
                  </a:cubicBezTo>
                  <a:cubicBezTo>
                    <a:pt x="31356" y="15348"/>
                    <a:pt x="31489" y="15515"/>
                    <a:pt x="31690" y="15548"/>
                  </a:cubicBezTo>
                  <a:cubicBezTo>
                    <a:pt x="31740" y="15564"/>
                    <a:pt x="31788" y="15571"/>
                    <a:pt x="31835" y="15571"/>
                  </a:cubicBezTo>
                  <a:cubicBezTo>
                    <a:pt x="32294" y="15571"/>
                    <a:pt x="32643" y="14902"/>
                    <a:pt x="33157" y="14781"/>
                  </a:cubicBezTo>
                  <a:cubicBezTo>
                    <a:pt x="33192" y="14777"/>
                    <a:pt x="33226" y="14774"/>
                    <a:pt x="33259" y="14774"/>
                  </a:cubicBezTo>
                  <a:cubicBezTo>
                    <a:pt x="33711" y="14774"/>
                    <a:pt x="34053" y="15180"/>
                    <a:pt x="33991" y="15615"/>
                  </a:cubicBezTo>
                  <a:cubicBezTo>
                    <a:pt x="34127" y="15645"/>
                    <a:pt x="34250" y="15658"/>
                    <a:pt x="34364" y="15658"/>
                  </a:cubicBezTo>
                  <a:cubicBezTo>
                    <a:pt x="35535" y="15658"/>
                    <a:pt x="35626" y="14212"/>
                    <a:pt x="36660" y="13847"/>
                  </a:cubicBezTo>
                  <a:cubicBezTo>
                    <a:pt x="36927" y="13781"/>
                    <a:pt x="37160" y="13781"/>
                    <a:pt x="37427" y="13714"/>
                  </a:cubicBezTo>
                  <a:cubicBezTo>
                    <a:pt x="37661" y="13647"/>
                    <a:pt x="37861" y="13447"/>
                    <a:pt x="37927" y="13213"/>
                  </a:cubicBezTo>
                  <a:lnTo>
                    <a:pt x="36827" y="12446"/>
                  </a:lnTo>
                  <a:cubicBezTo>
                    <a:pt x="36626" y="12279"/>
                    <a:pt x="36360" y="12079"/>
                    <a:pt x="36426" y="11779"/>
                  </a:cubicBezTo>
                  <a:cubicBezTo>
                    <a:pt x="36493" y="11646"/>
                    <a:pt x="36560" y="11512"/>
                    <a:pt x="36660" y="11412"/>
                  </a:cubicBezTo>
                  <a:cubicBezTo>
                    <a:pt x="36893" y="11179"/>
                    <a:pt x="36927" y="10845"/>
                    <a:pt x="36793" y="10578"/>
                  </a:cubicBezTo>
                  <a:cubicBezTo>
                    <a:pt x="36702" y="10431"/>
                    <a:pt x="36549" y="10355"/>
                    <a:pt x="36398" y="10355"/>
                  </a:cubicBezTo>
                  <a:cubicBezTo>
                    <a:pt x="36273" y="10355"/>
                    <a:pt x="36149" y="10406"/>
                    <a:pt x="36059" y="10512"/>
                  </a:cubicBezTo>
                  <a:cubicBezTo>
                    <a:pt x="35926" y="10778"/>
                    <a:pt x="36126" y="11179"/>
                    <a:pt x="35959" y="11345"/>
                  </a:cubicBezTo>
                  <a:cubicBezTo>
                    <a:pt x="35896" y="11441"/>
                    <a:pt x="35786" y="11483"/>
                    <a:pt x="35668" y="11483"/>
                  </a:cubicBezTo>
                  <a:cubicBezTo>
                    <a:pt x="35538" y="11483"/>
                    <a:pt x="35397" y="11433"/>
                    <a:pt x="35292" y="11345"/>
                  </a:cubicBezTo>
                  <a:cubicBezTo>
                    <a:pt x="35092" y="11179"/>
                    <a:pt x="34892" y="11045"/>
                    <a:pt x="34692" y="10912"/>
                  </a:cubicBezTo>
                  <a:cubicBezTo>
                    <a:pt x="34555" y="10848"/>
                    <a:pt x="34406" y="10829"/>
                    <a:pt x="34252" y="10829"/>
                  </a:cubicBezTo>
                  <a:cubicBezTo>
                    <a:pt x="34027" y="10829"/>
                    <a:pt x="33793" y="10870"/>
                    <a:pt x="33575" y="10870"/>
                  </a:cubicBezTo>
                  <a:cubicBezTo>
                    <a:pt x="33398" y="10870"/>
                    <a:pt x="33232" y="10843"/>
                    <a:pt x="33091" y="10745"/>
                  </a:cubicBezTo>
                  <a:cubicBezTo>
                    <a:pt x="32924" y="10612"/>
                    <a:pt x="32790" y="10445"/>
                    <a:pt x="32624" y="10345"/>
                  </a:cubicBezTo>
                  <a:cubicBezTo>
                    <a:pt x="32536" y="10297"/>
                    <a:pt x="32445" y="10276"/>
                    <a:pt x="32355" y="10276"/>
                  </a:cubicBezTo>
                  <a:cubicBezTo>
                    <a:pt x="32001" y="10276"/>
                    <a:pt x="31656" y="10606"/>
                    <a:pt x="31523" y="10979"/>
                  </a:cubicBezTo>
                  <a:cubicBezTo>
                    <a:pt x="31356" y="11446"/>
                    <a:pt x="31356" y="11979"/>
                    <a:pt x="31123" y="12413"/>
                  </a:cubicBezTo>
                  <a:cubicBezTo>
                    <a:pt x="31056" y="12546"/>
                    <a:pt x="30956" y="12680"/>
                    <a:pt x="30789" y="12746"/>
                  </a:cubicBezTo>
                  <a:cubicBezTo>
                    <a:pt x="30685" y="12790"/>
                    <a:pt x="30585" y="12810"/>
                    <a:pt x="30490" y="12810"/>
                  </a:cubicBezTo>
                  <a:cubicBezTo>
                    <a:pt x="29120" y="12810"/>
                    <a:pt x="28645" y="8596"/>
                    <a:pt x="28521" y="7910"/>
                  </a:cubicBezTo>
                  <a:cubicBezTo>
                    <a:pt x="28421" y="7309"/>
                    <a:pt x="28087" y="6442"/>
                    <a:pt x="27520" y="6108"/>
                  </a:cubicBezTo>
                  <a:cubicBezTo>
                    <a:pt x="27327" y="6005"/>
                    <a:pt x="27036" y="5908"/>
                    <a:pt x="26781" y="5908"/>
                  </a:cubicBezTo>
                  <a:cubicBezTo>
                    <a:pt x="26461" y="5908"/>
                    <a:pt x="26197" y="6060"/>
                    <a:pt x="26252" y="6542"/>
                  </a:cubicBezTo>
                  <a:cubicBezTo>
                    <a:pt x="26252" y="6742"/>
                    <a:pt x="26352" y="6976"/>
                    <a:pt x="26252" y="7176"/>
                  </a:cubicBezTo>
                  <a:cubicBezTo>
                    <a:pt x="26186" y="7243"/>
                    <a:pt x="26086" y="7309"/>
                    <a:pt x="25986" y="7343"/>
                  </a:cubicBezTo>
                  <a:cubicBezTo>
                    <a:pt x="25826" y="7394"/>
                    <a:pt x="25663" y="7418"/>
                    <a:pt x="25503" y="7418"/>
                  </a:cubicBezTo>
                  <a:cubicBezTo>
                    <a:pt x="24829" y="7418"/>
                    <a:pt x="24200" y="6989"/>
                    <a:pt x="23984" y="6342"/>
                  </a:cubicBezTo>
                  <a:cubicBezTo>
                    <a:pt x="23884" y="6108"/>
                    <a:pt x="23917" y="5841"/>
                    <a:pt x="24084" y="5675"/>
                  </a:cubicBezTo>
                  <a:cubicBezTo>
                    <a:pt x="24251" y="5575"/>
                    <a:pt x="24384" y="5508"/>
                    <a:pt x="24551" y="5475"/>
                  </a:cubicBezTo>
                  <a:cubicBezTo>
                    <a:pt x="24685" y="5408"/>
                    <a:pt x="24751" y="5174"/>
                    <a:pt x="24618" y="5074"/>
                  </a:cubicBezTo>
                  <a:lnTo>
                    <a:pt x="24618" y="5074"/>
                  </a:lnTo>
                  <a:cubicBezTo>
                    <a:pt x="24574" y="5077"/>
                    <a:pt x="24528" y="5079"/>
                    <a:pt x="24481" y="5079"/>
                  </a:cubicBezTo>
                  <a:cubicBezTo>
                    <a:pt x="24030" y="5079"/>
                    <a:pt x="23481" y="4927"/>
                    <a:pt x="23450" y="4474"/>
                  </a:cubicBezTo>
                  <a:cubicBezTo>
                    <a:pt x="23484" y="4340"/>
                    <a:pt x="23484" y="4174"/>
                    <a:pt x="23450" y="4040"/>
                  </a:cubicBezTo>
                  <a:cubicBezTo>
                    <a:pt x="23417" y="3907"/>
                    <a:pt x="23317" y="3807"/>
                    <a:pt x="23184" y="3707"/>
                  </a:cubicBezTo>
                  <a:cubicBezTo>
                    <a:pt x="22316" y="2939"/>
                    <a:pt x="21449" y="2139"/>
                    <a:pt x="20648" y="1305"/>
                  </a:cubicBezTo>
                  <a:cubicBezTo>
                    <a:pt x="20582" y="1538"/>
                    <a:pt x="20415" y="1572"/>
                    <a:pt x="20148" y="1572"/>
                  </a:cubicBezTo>
                  <a:lnTo>
                    <a:pt x="19981" y="4907"/>
                  </a:lnTo>
                  <a:cubicBezTo>
                    <a:pt x="19739" y="4964"/>
                    <a:pt x="19493" y="4991"/>
                    <a:pt x="19250" y="4991"/>
                  </a:cubicBezTo>
                  <a:cubicBezTo>
                    <a:pt x="18623" y="4991"/>
                    <a:pt x="18008" y="4810"/>
                    <a:pt x="17479" y="4474"/>
                  </a:cubicBezTo>
                  <a:cubicBezTo>
                    <a:pt x="17362" y="4403"/>
                    <a:pt x="17227" y="4332"/>
                    <a:pt x="17111" y="4332"/>
                  </a:cubicBezTo>
                  <a:cubicBezTo>
                    <a:pt x="17063" y="4332"/>
                    <a:pt x="17018" y="4344"/>
                    <a:pt x="16979" y="4374"/>
                  </a:cubicBezTo>
                  <a:cubicBezTo>
                    <a:pt x="16912" y="4440"/>
                    <a:pt x="16846" y="4507"/>
                    <a:pt x="16846" y="4607"/>
                  </a:cubicBezTo>
                  <a:cubicBezTo>
                    <a:pt x="16760" y="4737"/>
                    <a:pt x="16604" y="4810"/>
                    <a:pt x="16441" y="4810"/>
                  </a:cubicBezTo>
                  <a:cubicBezTo>
                    <a:pt x="16352" y="4810"/>
                    <a:pt x="16261" y="4788"/>
                    <a:pt x="16179" y="4741"/>
                  </a:cubicBezTo>
                  <a:cubicBezTo>
                    <a:pt x="16212" y="4207"/>
                    <a:pt x="16646" y="3773"/>
                    <a:pt x="16979" y="3340"/>
                  </a:cubicBezTo>
                  <a:cubicBezTo>
                    <a:pt x="17313" y="2906"/>
                    <a:pt x="17613" y="2306"/>
                    <a:pt x="17346" y="1805"/>
                  </a:cubicBezTo>
                  <a:cubicBezTo>
                    <a:pt x="17313" y="1739"/>
                    <a:pt x="17279" y="1672"/>
                    <a:pt x="17213" y="1638"/>
                  </a:cubicBezTo>
                  <a:cubicBezTo>
                    <a:pt x="17143" y="1586"/>
                    <a:pt x="17066" y="1563"/>
                    <a:pt x="16987" y="1563"/>
                  </a:cubicBezTo>
                  <a:cubicBezTo>
                    <a:pt x="16767" y="1563"/>
                    <a:pt x="16535" y="1742"/>
                    <a:pt x="16412" y="1939"/>
                  </a:cubicBezTo>
                  <a:cubicBezTo>
                    <a:pt x="16245" y="2206"/>
                    <a:pt x="16112" y="2572"/>
                    <a:pt x="15845" y="2739"/>
                  </a:cubicBezTo>
                  <a:cubicBezTo>
                    <a:pt x="15748" y="2788"/>
                    <a:pt x="15644" y="2811"/>
                    <a:pt x="15542" y="2811"/>
                  </a:cubicBezTo>
                  <a:cubicBezTo>
                    <a:pt x="15295" y="2811"/>
                    <a:pt x="15053" y="2675"/>
                    <a:pt x="14911" y="2439"/>
                  </a:cubicBezTo>
                  <a:cubicBezTo>
                    <a:pt x="14844" y="2206"/>
                    <a:pt x="14811" y="1939"/>
                    <a:pt x="14811" y="1672"/>
                  </a:cubicBezTo>
                  <a:cubicBezTo>
                    <a:pt x="14779" y="1450"/>
                    <a:pt x="14628" y="1169"/>
                    <a:pt x="14384" y="1169"/>
                  </a:cubicBezTo>
                  <a:cubicBezTo>
                    <a:pt x="14371" y="1169"/>
                    <a:pt x="14358" y="1170"/>
                    <a:pt x="14344" y="1171"/>
                  </a:cubicBezTo>
                  <a:cubicBezTo>
                    <a:pt x="13977" y="1238"/>
                    <a:pt x="13944" y="1805"/>
                    <a:pt x="13577" y="1939"/>
                  </a:cubicBezTo>
                  <a:cubicBezTo>
                    <a:pt x="13526" y="1964"/>
                    <a:pt x="13475" y="1976"/>
                    <a:pt x="13426" y="1976"/>
                  </a:cubicBezTo>
                  <a:cubicBezTo>
                    <a:pt x="13152" y="1976"/>
                    <a:pt x="12902" y="1626"/>
                    <a:pt x="12676" y="1372"/>
                  </a:cubicBezTo>
                  <a:cubicBezTo>
                    <a:pt x="11909" y="438"/>
                    <a:pt x="10608" y="1138"/>
                    <a:pt x="10074" y="4"/>
                  </a:cubicBezTo>
                  <a:cubicBezTo>
                    <a:pt x="9974" y="504"/>
                    <a:pt x="9807" y="1005"/>
                    <a:pt x="9574" y="1472"/>
                  </a:cubicBezTo>
                  <a:cubicBezTo>
                    <a:pt x="9307" y="1972"/>
                    <a:pt x="8840" y="2306"/>
                    <a:pt x="8306" y="2406"/>
                  </a:cubicBezTo>
                  <a:cubicBezTo>
                    <a:pt x="8228" y="2418"/>
                    <a:pt x="8149" y="2422"/>
                    <a:pt x="8069" y="2422"/>
                  </a:cubicBezTo>
                  <a:cubicBezTo>
                    <a:pt x="7841" y="2422"/>
                    <a:pt x="7607" y="2386"/>
                    <a:pt x="7376" y="2386"/>
                  </a:cubicBezTo>
                  <a:cubicBezTo>
                    <a:pt x="7239" y="2386"/>
                    <a:pt x="7104" y="2398"/>
                    <a:pt x="6972" y="2439"/>
                  </a:cubicBezTo>
                  <a:cubicBezTo>
                    <a:pt x="6572" y="2606"/>
                    <a:pt x="6238" y="2973"/>
                    <a:pt x="6105" y="3406"/>
                  </a:cubicBezTo>
                  <a:cubicBezTo>
                    <a:pt x="5971" y="3807"/>
                    <a:pt x="5905" y="4274"/>
                    <a:pt x="5771" y="4674"/>
                  </a:cubicBezTo>
                  <a:cubicBezTo>
                    <a:pt x="5717" y="4810"/>
                    <a:pt x="5596" y="4968"/>
                    <a:pt x="5481" y="4968"/>
                  </a:cubicBezTo>
                  <a:cubicBezTo>
                    <a:pt x="5455" y="4968"/>
                    <a:pt x="5429" y="4959"/>
                    <a:pt x="5404" y="4941"/>
                  </a:cubicBezTo>
                  <a:cubicBezTo>
                    <a:pt x="5371" y="4907"/>
                    <a:pt x="5337" y="4841"/>
                    <a:pt x="5304" y="4741"/>
                  </a:cubicBezTo>
                  <a:cubicBezTo>
                    <a:pt x="5104" y="3807"/>
                    <a:pt x="5071" y="2839"/>
                    <a:pt x="5171" y="1872"/>
                  </a:cubicBezTo>
                  <a:lnTo>
                    <a:pt x="5171" y="1872"/>
                  </a:lnTo>
                  <a:cubicBezTo>
                    <a:pt x="5167" y="1909"/>
                    <a:pt x="5130" y="1925"/>
                    <a:pt x="5068" y="1925"/>
                  </a:cubicBezTo>
                  <a:cubicBezTo>
                    <a:pt x="4628" y="1925"/>
                    <a:pt x="2915" y="1093"/>
                    <a:pt x="2769" y="1005"/>
                  </a:cubicBezTo>
                  <a:cubicBezTo>
                    <a:pt x="2160" y="608"/>
                    <a:pt x="1551" y="0"/>
                    <a:pt x="8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3"/>
            <p:cNvSpPr/>
            <p:nvPr/>
          </p:nvSpPr>
          <p:spPr>
            <a:xfrm>
              <a:off x="6553298" y="2014781"/>
              <a:ext cx="870062" cy="736673"/>
            </a:xfrm>
            <a:custGeom>
              <a:avLst/>
              <a:gdLst/>
              <a:ahLst/>
              <a:cxnLst/>
              <a:rect l="l" t="t" r="r" b="b"/>
              <a:pathLst>
                <a:path w="38295" h="32424" extrusionOk="0">
                  <a:moveTo>
                    <a:pt x="22868" y="18746"/>
                  </a:moveTo>
                  <a:lnTo>
                    <a:pt x="22868" y="18746"/>
                  </a:lnTo>
                  <a:cubicBezTo>
                    <a:pt x="22866" y="18787"/>
                    <a:pt x="22864" y="18829"/>
                    <a:pt x="22863" y="18870"/>
                  </a:cubicBezTo>
                  <a:lnTo>
                    <a:pt x="22863" y="18870"/>
                  </a:lnTo>
                  <a:lnTo>
                    <a:pt x="22983" y="18814"/>
                  </a:lnTo>
                  <a:cubicBezTo>
                    <a:pt x="22947" y="18786"/>
                    <a:pt x="22908" y="18763"/>
                    <a:pt x="22868" y="18746"/>
                  </a:cubicBezTo>
                  <a:close/>
                  <a:moveTo>
                    <a:pt x="15378" y="1"/>
                  </a:moveTo>
                  <a:cubicBezTo>
                    <a:pt x="15078" y="534"/>
                    <a:pt x="14744" y="1068"/>
                    <a:pt x="14344" y="1535"/>
                  </a:cubicBezTo>
                  <a:cubicBezTo>
                    <a:pt x="13543" y="2369"/>
                    <a:pt x="12175" y="3103"/>
                    <a:pt x="12276" y="4437"/>
                  </a:cubicBezTo>
                  <a:cubicBezTo>
                    <a:pt x="12309" y="4637"/>
                    <a:pt x="13910" y="7540"/>
                    <a:pt x="13210" y="7540"/>
                  </a:cubicBezTo>
                  <a:cubicBezTo>
                    <a:pt x="13165" y="7536"/>
                    <a:pt x="13121" y="7534"/>
                    <a:pt x="13076" y="7534"/>
                  </a:cubicBezTo>
                  <a:cubicBezTo>
                    <a:pt x="12682" y="7534"/>
                    <a:pt x="12271" y="7663"/>
                    <a:pt x="11942" y="7873"/>
                  </a:cubicBezTo>
                  <a:cubicBezTo>
                    <a:pt x="11842" y="7973"/>
                    <a:pt x="11775" y="8107"/>
                    <a:pt x="11642" y="8173"/>
                  </a:cubicBezTo>
                  <a:cubicBezTo>
                    <a:pt x="11468" y="8300"/>
                    <a:pt x="11264" y="8336"/>
                    <a:pt x="11049" y="8336"/>
                  </a:cubicBezTo>
                  <a:cubicBezTo>
                    <a:pt x="10809" y="8336"/>
                    <a:pt x="10553" y="8291"/>
                    <a:pt x="10307" y="8273"/>
                  </a:cubicBezTo>
                  <a:cubicBezTo>
                    <a:pt x="10283" y="8271"/>
                    <a:pt x="10258" y="8271"/>
                    <a:pt x="10233" y="8271"/>
                  </a:cubicBezTo>
                  <a:cubicBezTo>
                    <a:pt x="9808" y="8271"/>
                    <a:pt x="9279" y="8531"/>
                    <a:pt x="9373" y="8941"/>
                  </a:cubicBezTo>
                  <a:cubicBezTo>
                    <a:pt x="9474" y="9274"/>
                    <a:pt x="9874" y="9541"/>
                    <a:pt x="9707" y="9841"/>
                  </a:cubicBezTo>
                  <a:cubicBezTo>
                    <a:pt x="9640" y="9941"/>
                    <a:pt x="9474" y="9975"/>
                    <a:pt x="9407" y="10108"/>
                  </a:cubicBezTo>
                  <a:cubicBezTo>
                    <a:pt x="9207" y="10308"/>
                    <a:pt x="9440" y="10675"/>
                    <a:pt x="9340" y="10942"/>
                  </a:cubicBezTo>
                  <a:cubicBezTo>
                    <a:pt x="9266" y="11165"/>
                    <a:pt x="9057" y="11253"/>
                    <a:pt x="8823" y="11253"/>
                  </a:cubicBezTo>
                  <a:cubicBezTo>
                    <a:pt x="8637" y="11253"/>
                    <a:pt x="8435" y="11197"/>
                    <a:pt x="8273" y="11109"/>
                  </a:cubicBezTo>
                  <a:cubicBezTo>
                    <a:pt x="7981" y="10976"/>
                    <a:pt x="7669" y="10760"/>
                    <a:pt x="7369" y="10760"/>
                  </a:cubicBezTo>
                  <a:cubicBezTo>
                    <a:pt x="7291" y="10760"/>
                    <a:pt x="7214" y="10774"/>
                    <a:pt x="7139" y="10809"/>
                  </a:cubicBezTo>
                  <a:cubicBezTo>
                    <a:pt x="7072" y="11175"/>
                    <a:pt x="7072" y="11676"/>
                    <a:pt x="7405" y="11809"/>
                  </a:cubicBezTo>
                  <a:cubicBezTo>
                    <a:pt x="7539" y="11843"/>
                    <a:pt x="7672" y="11843"/>
                    <a:pt x="7772" y="11843"/>
                  </a:cubicBezTo>
                  <a:cubicBezTo>
                    <a:pt x="8773" y="11976"/>
                    <a:pt x="8573" y="13277"/>
                    <a:pt x="8606" y="13977"/>
                  </a:cubicBezTo>
                  <a:cubicBezTo>
                    <a:pt x="8606" y="14144"/>
                    <a:pt x="8640" y="14278"/>
                    <a:pt x="8706" y="14411"/>
                  </a:cubicBezTo>
                  <a:cubicBezTo>
                    <a:pt x="8831" y="14577"/>
                    <a:pt x="9030" y="14605"/>
                    <a:pt x="9250" y="14605"/>
                  </a:cubicBezTo>
                  <a:cubicBezTo>
                    <a:pt x="9362" y="14605"/>
                    <a:pt x="9480" y="14598"/>
                    <a:pt x="9595" y="14598"/>
                  </a:cubicBezTo>
                  <a:cubicBezTo>
                    <a:pt x="9797" y="14598"/>
                    <a:pt x="9992" y="14621"/>
                    <a:pt x="10141" y="14745"/>
                  </a:cubicBezTo>
                  <a:cubicBezTo>
                    <a:pt x="10508" y="15078"/>
                    <a:pt x="10174" y="15745"/>
                    <a:pt x="10408" y="16212"/>
                  </a:cubicBezTo>
                  <a:cubicBezTo>
                    <a:pt x="10704" y="15916"/>
                    <a:pt x="11109" y="15748"/>
                    <a:pt x="11530" y="15748"/>
                  </a:cubicBezTo>
                  <a:cubicBezTo>
                    <a:pt x="11678" y="15748"/>
                    <a:pt x="11828" y="15769"/>
                    <a:pt x="11975" y="15812"/>
                  </a:cubicBezTo>
                  <a:cubicBezTo>
                    <a:pt x="12142" y="15845"/>
                    <a:pt x="12342" y="16046"/>
                    <a:pt x="12242" y="16179"/>
                  </a:cubicBezTo>
                  <a:cubicBezTo>
                    <a:pt x="11875" y="16379"/>
                    <a:pt x="11342" y="16212"/>
                    <a:pt x="10975" y="16413"/>
                  </a:cubicBezTo>
                  <a:cubicBezTo>
                    <a:pt x="10207" y="16846"/>
                    <a:pt x="10941" y="17847"/>
                    <a:pt x="10508" y="18381"/>
                  </a:cubicBezTo>
                  <a:cubicBezTo>
                    <a:pt x="10342" y="18587"/>
                    <a:pt x="10157" y="18673"/>
                    <a:pt x="9971" y="18673"/>
                  </a:cubicBezTo>
                  <a:cubicBezTo>
                    <a:pt x="9406" y="18673"/>
                    <a:pt x="8840" y="17882"/>
                    <a:pt x="8840" y="17280"/>
                  </a:cubicBezTo>
                  <a:cubicBezTo>
                    <a:pt x="8840" y="17146"/>
                    <a:pt x="8840" y="17013"/>
                    <a:pt x="8806" y="16913"/>
                  </a:cubicBezTo>
                  <a:cubicBezTo>
                    <a:pt x="8733" y="16710"/>
                    <a:pt x="8527" y="16640"/>
                    <a:pt x="8296" y="16640"/>
                  </a:cubicBezTo>
                  <a:cubicBezTo>
                    <a:pt x="8108" y="16640"/>
                    <a:pt x="7903" y="16686"/>
                    <a:pt x="7739" y="16746"/>
                  </a:cubicBezTo>
                  <a:cubicBezTo>
                    <a:pt x="7939" y="16946"/>
                    <a:pt x="7706" y="17313"/>
                    <a:pt x="7439" y="17347"/>
                  </a:cubicBezTo>
                  <a:cubicBezTo>
                    <a:pt x="7364" y="17355"/>
                    <a:pt x="7291" y="17359"/>
                    <a:pt x="7219" y="17359"/>
                  </a:cubicBezTo>
                  <a:cubicBezTo>
                    <a:pt x="7005" y="17359"/>
                    <a:pt x="6805" y="17322"/>
                    <a:pt x="6605" y="17246"/>
                  </a:cubicBezTo>
                  <a:cubicBezTo>
                    <a:pt x="6568" y="17242"/>
                    <a:pt x="6530" y="17240"/>
                    <a:pt x="6493" y="17240"/>
                  </a:cubicBezTo>
                  <a:cubicBezTo>
                    <a:pt x="6227" y="17240"/>
                    <a:pt x="5963" y="17346"/>
                    <a:pt x="5904" y="17580"/>
                  </a:cubicBezTo>
                  <a:cubicBezTo>
                    <a:pt x="5904" y="17713"/>
                    <a:pt x="5904" y="17814"/>
                    <a:pt x="5904" y="17914"/>
                  </a:cubicBezTo>
                  <a:cubicBezTo>
                    <a:pt x="5838" y="18347"/>
                    <a:pt x="5471" y="18647"/>
                    <a:pt x="5037" y="18647"/>
                  </a:cubicBezTo>
                  <a:cubicBezTo>
                    <a:pt x="4637" y="18614"/>
                    <a:pt x="4236" y="18447"/>
                    <a:pt x="3903" y="18180"/>
                  </a:cubicBezTo>
                  <a:cubicBezTo>
                    <a:pt x="3769" y="18114"/>
                    <a:pt x="3636" y="17980"/>
                    <a:pt x="3569" y="17814"/>
                  </a:cubicBezTo>
                  <a:cubicBezTo>
                    <a:pt x="3536" y="17580"/>
                    <a:pt x="3536" y="17347"/>
                    <a:pt x="3636" y="17146"/>
                  </a:cubicBezTo>
                  <a:cubicBezTo>
                    <a:pt x="3736" y="16846"/>
                    <a:pt x="3769" y="16546"/>
                    <a:pt x="3769" y="16246"/>
                  </a:cubicBezTo>
                  <a:cubicBezTo>
                    <a:pt x="3769" y="15946"/>
                    <a:pt x="3636" y="15579"/>
                    <a:pt x="3369" y="15579"/>
                  </a:cubicBezTo>
                  <a:cubicBezTo>
                    <a:pt x="3102" y="15612"/>
                    <a:pt x="3002" y="15912"/>
                    <a:pt x="3002" y="16179"/>
                  </a:cubicBezTo>
                  <a:cubicBezTo>
                    <a:pt x="2969" y="16446"/>
                    <a:pt x="2969" y="16746"/>
                    <a:pt x="2769" y="16880"/>
                  </a:cubicBezTo>
                  <a:cubicBezTo>
                    <a:pt x="2684" y="16863"/>
                    <a:pt x="2598" y="16855"/>
                    <a:pt x="2514" y="16855"/>
                  </a:cubicBezTo>
                  <a:cubicBezTo>
                    <a:pt x="1906" y="16855"/>
                    <a:pt x="1352" y="17265"/>
                    <a:pt x="1234" y="17880"/>
                  </a:cubicBezTo>
                  <a:cubicBezTo>
                    <a:pt x="1201" y="18014"/>
                    <a:pt x="1201" y="18114"/>
                    <a:pt x="1134" y="18214"/>
                  </a:cubicBezTo>
                  <a:cubicBezTo>
                    <a:pt x="967" y="18547"/>
                    <a:pt x="434" y="18447"/>
                    <a:pt x="167" y="18714"/>
                  </a:cubicBezTo>
                  <a:cubicBezTo>
                    <a:pt x="33" y="18948"/>
                    <a:pt x="0" y="19281"/>
                    <a:pt x="134" y="19548"/>
                  </a:cubicBezTo>
                  <a:cubicBezTo>
                    <a:pt x="300" y="20048"/>
                    <a:pt x="300" y="20949"/>
                    <a:pt x="467" y="21616"/>
                  </a:cubicBezTo>
                  <a:cubicBezTo>
                    <a:pt x="634" y="22317"/>
                    <a:pt x="934" y="22884"/>
                    <a:pt x="1635" y="22917"/>
                  </a:cubicBezTo>
                  <a:cubicBezTo>
                    <a:pt x="2268" y="22884"/>
                    <a:pt x="2869" y="22584"/>
                    <a:pt x="3236" y="22050"/>
                  </a:cubicBezTo>
                  <a:cubicBezTo>
                    <a:pt x="3503" y="22684"/>
                    <a:pt x="3836" y="23317"/>
                    <a:pt x="4270" y="23851"/>
                  </a:cubicBezTo>
                  <a:cubicBezTo>
                    <a:pt x="4334" y="23888"/>
                    <a:pt x="4410" y="23902"/>
                    <a:pt x="4495" y="23902"/>
                  </a:cubicBezTo>
                  <a:cubicBezTo>
                    <a:pt x="4716" y="23902"/>
                    <a:pt x="4993" y="23810"/>
                    <a:pt x="5239" y="23810"/>
                  </a:cubicBezTo>
                  <a:cubicBezTo>
                    <a:pt x="5488" y="23810"/>
                    <a:pt x="5706" y="23904"/>
                    <a:pt x="5804" y="24285"/>
                  </a:cubicBezTo>
                  <a:cubicBezTo>
                    <a:pt x="5871" y="24452"/>
                    <a:pt x="5838" y="24618"/>
                    <a:pt x="5871" y="24785"/>
                  </a:cubicBezTo>
                  <a:cubicBezTo>
                    <a:pt x="5904" y="25052"/>
                    <a:pt x="6104" y="25252"/>
                    <a:pt x="6338" y="25352"/>
                  </a:cubicBezTo>
                  <a:cubicBezTo>
                    <a:pt x="6392" y="25366"/>
                    <a:pt x="6447" y="25373"/>
                    <a:pt x="6500" y="25373"/>
                  </a:cubicBezTo>
                  <a:cubicBezTo>
                    <a:pt x="6708" y="25373"/>
                    <a:pt x="6899" y="25271"/>
                    <a:pt x="7005" y="25085"/>
                  </a:cubicBezTo>
                  <a:cubicBezTo>
                    <a:pt x="7038" y="24952"/>
                    <a:pt x="7038" y="24852"/>
                    <a:pt x="7072" y="24718"/>
                  </a:cubicBezTo>
                  <a:cubicBezTo>
                    <a:pt x="7272" y="24051"/>
                    <a:pt x="8673" y="24185"/>
                    <a:pt x="9173" y="23951"/>
                  </a:cubicBezTo>
                  <a:cubicBezTo>
                    <a:pt x="9474" y="23818"/>
                    <a:pt x="9740" y="23551"/>
                    <a:pt x="10041" y="23384"/>
                  </a:cubicBezTo>
                  <a:cubicBezTo>
                    <a:pt x="10107" y="23351"/>
                    <a:pt x="10207" y="23317"/>
                    <a:pt x="10274" y="23317"/>
                  </a:cubicBezTo>
                  <a:cubicBezTo>
                    <a:pt x="10574" y="23317"/>
                    <a:pt x="10641" y="23684"/>
                    <a:pt x="10641" y="23985"/>
                  </a:cubicBezTo>
                  <a:cubicBezTo>
                    <a:pt x="10748" y="24029"/>
                    <a:pt x="10857" y="24049"/>
                    <a:pt x="10964" y="24049"/>
                  </a:cubicBezTo>
                  <a:cubicBezTo>
                    <a:pt x="11423" y="24049"/>
                    <a:pt x="11836" y="23671"/>
                    <a:pt x="11809" y="23184"/>
                  </a:cubicBezTo>
                  <a:cubicBezTo>
                    <a:pt x="12171" y="23184"/>
                    <a:pt x="12555" y="23140"/>
                    <a:pt x="12923" y="23140"/>
                  </a:cubicBezTo>
                  <a:cubicBezTo>
                    <a:pt x="13199" y="23140"/>
                    <a:pt x="13467" y="23165"/>
                    <a:pt x="13710" y="23251"/>
                  </a:cubicBezTo>
                  <a:cubicBezTo>
                    <a:pt x="13576" y="22784"/>
                    <a:pt x="13543" y="22283"/>
                    <a:pt x="13643" y="21816"/>
                  </a:cubicBezTo>
                  <a:cubicBezTo>
                    <a:pt x="13692" y="21426"/>
                    <a:pt x="14009" y="21178"/>
                    <a:pt x="14345" y="21178"/>
                  </a:cubicBezTo>
                  <a:cubicBezTo>
                    <a:pt x="14469" y="21178"/>
                    <a:pt x="14594" y="21211"/>
                    <a:pt x="14711" y="21283"/>
                  </a:cubicBezTo>
                  <a:cubicBezTo>
                    <a:pt x="15111" y="21516"/>
                    <a:pt x="14977" y="21983"/>
                    <a:pt x="15044" y="22350"/>
                  </a:cubicBezTo>
                  <a:cubicBezTo>
                    <a:pt x="15244" y="23284"/>
                    <a:pt x="15111" y="23151"/>
                    <a:pt x="14777" y="23985"/>
                  </a:cubicBezTo>
                  <a:cubicBezTo>
                    <a:pt x="14255" y="25333"/>
                    <a:pt x="15048" y="26998"/>
                    <a:pt x="16427" y="26998"/>
                  </a:cubicBezTo>
                  <a:cubicBezTo>
                    <a:pt x="16720" y="26998"/>
                    <a:pt x="17040" y="26923"/>
                    <a:pt x="17379" y="26753"/>
                  </a:cubicBezTo>
                  <a:cubicBezTo>
                    <a:pt x="17946" y="26486"/>
                    <a:pt x="18380" y="25953"/>
                    <a:pt x="18980" y="25786"/>
                  </a:cubicBezTo>
                  <a:cubicBezTo>
                    <a:pt x="19314" y="25686"/>
                    <a:pt x="19714" y="25686"/>
                    <a:pt x="19981" y="25452"/>
                  </a:cubicBezTo>
                  <a:cubicBezTo>
                    <a:pt x="20248" y="25185"/>
                    <a:pt x="20348" y="24819"/>
                    <a:pt x="20348" y="24452"/>
                  </a:cubicBezTo>
                  <a:cubicBezTo>
                    <a:pt x="20415" y="23451"/>
                    <a:pt x="20448" y="22350"/>
                    <a:pt x="19814" y="21550"/>
                  </a:cubicBezTo>
                  <a:cubicBezTo>
                    <a:pt x="19622" y="21280"/>
                    <a:pt x="19395" y="20923"/>
                    <a:pt x="19253" y="20548"/>
                  </a:cubicBezTo>
                  <a:lnTo>
                    <a:pt x="19253" y="20548"/>
                  </a:lnTo>
                  <a:lnTo>
                    <a:pt x="19180" y="20582"/>
                  </a:lnTo>
                  <a:cubicBezTo>
                    <a:pt x="18947" y="19882"/>
                    <a:pt x="19247" y="19048"/>
                    <a:pt x="19114" y="18314"/>
                  </a:cubicBezTo>
                  <a:lnTo>
                    <a:pt x="19114" y="18314"/>
                  </a:lnTo>
                  <a:cubicBezTo>
                    <a:pt x="19428" y="18445"/>
                    <a:pt x="19747" y="18567"/>
                    <a:pt x="20071" y="18678"/>
                  </a:cubicBezTo>
                  <a:lnTo>
                    <a:pt x="20071" y="18678"/>
                  </a:lnTo>
                  <a:cubicBezTo>
                    <a:pt x="20075" y="18669"/>
                    <a:pt x="20078" y="18658"/>
                    <a:pt x="20081" y="18647"/>
                  </a:cubicBezTo>
                  <a:cubicBezTo>
                    <a:pt x="20181" y="18314"/>
                    <a:pt x="19514" y="17980"/>
                    <a:pt x="19748" y="17747"/>
                  </a:cubicBezTo>
                  <a:lnTo>
                    <a:pt x="20581" y="17680"/>
                  </a:lnTo>
                  <a:cubicBezTo>
                    <a:pt x="20682" y="17680"/>
                    <a:pt x="20748" y="17713"/>
                    <a:pt x="20815" y="17747"/>
                  </a:cubicBezTo>
                  <a:cubicBezTo>
                    <a:pt x="20882" y="17814"/>
                    <a:pt x="20882" y="17880"/>
                    <a:pt x="20882" y="17980"/>
                  </a:cubicBezTo>
                  <a:cubicBezTo>
                    <a:pt x="20906" y="18296"/>
                    <a:pt x="20913" y="18630"/>
                    <a:pt x="20914" y="18943"/>
                  </a:cubicBezTo>
                  <a:lnTo>
                    <a:pt x="20914" y="18943"/>
                  </a:lnTo>
                  <a:cubicBezTo>
                    <a:pt x="20630" y="18863"/>
                    <a:pt x="20349" y="18775"/>
                    <a:pt x="20071" y="18678"/>
                  </a:cubicBezTo>
                  <a:lnTo>
                    <a:pt x="20071" y="18678"/>
                  </a:lnTo>
                  <a:cubicBezTo>
                    <a:pt x="20021" y="18792"/>
                    <a:pt x="19868" y="18853"/>
                    <a:pt x="19714" y="18914"/>
                  </a:cubicBezTo>
                  <a:cubicBezTo>
                    <a:pt x="19016" y="19305"/>
                    <a:pt x="19026" y="19948"/>
                    <a:pt x="19253" y="20548"/>
                  </a:cubicBezTo>
                  <a:lnTo>
                    <a:pt x="19253" y="20548"/>
                  </a:lnTo>
                  <a:lnTo>
                    <a:pt x="22103" y="19224"/>
                  </a:lnTo>
                  <a:lnTo>
                    <a:pt x="22103" y="19224"/>
                  </a:lnTo>
                  <a:cubicBezTo>
                    <a:pt x="22361" y="19273"/>
                    <a:pt x="22622" y="19314"/>
                    <a:pt x="22883" y="19348"/>
                  </a:cubicBezTo>
                  <a:cubicBezTo>
                    <a:pt x="22867" y="19188"/>
                    <a:pt x="22860" y="19029"/>
                    <a:pt x="22863" y="18870"/>
                  </a:cubicBezTo>
                  <a:lnTo>
                    <a:pt x="22863" y="18870"/>
                  </a:lnTo>
                  <a:lnTo>
                    <a:pt x="22103" y="19224"/>
                  </a:lnTo>
                  <a:lnTo>
                    <a:pt x="22103" y="19224"/>
                  </a:lnTo>
                  <a:cubicBezTo>
                    <a:pt x="21966" y="19198"/>
                    <a:pt x="21829" y="19169"/>
                    <a:pt x="21693" y="19139"/>
                  </a:cubicBezTo>
                  <a:lnTo>
                    <a:pt x="21693" y="19139"/>
                  </a:lnTo>
                  <a:cubicBezTo>
                    <a:pt x="21512" y="19240"/>
                    <a:pt x="21315" y="19320"/>
                    <a:pt x="21127" y="19320"/>
                  </a:cubicBezTo>
                  <a:cubicBezTo>
                    <a:pt x="21054" y="19320"/>
                    <a:pt x="20983" y="19309"/>
                    <a:pt x="20915" y="19281"/>
                  </a:cubicBezTo>
                  <a:cubicBezTo>
                    <a:pt x="20915" y="19173"/>
                    <a:pt x="20915" y="19059"/>
                    <a:pt x="20914" y="18943"/>
                  </a:cubicBezTo>
                  <a:lnTo>
                    <a:pt x="20914" y="18943"/>
                  </a:lnTo>
                  <a:cubicBezTo>
                    <a:pt x="21172" y="19016"/>
                    <a:pt x="21432" y="19081"/>
                    <a:pt x="21693" y="19139"/>
                  </a:cubicBezTo>
                  <a:lnTo>
                    <a:pt x="21693" y="19139"/>
                  </a:lnTo>
                  <a:cubicBezTo>
                    <a:pt x="21784" y="19089"/>
                    <a:pt x="21870" y="19034"/>
                    <a:pt x="21949" y="18981"/>
                  </a:cubicBezTo>
                  <a:cubicBezTo>
                    <a:pt x="22147" y="18827"/>
                    <a:pt x="22404" y="18702"/>
                    <a:pt x="22641" y="18702"/>
                  </a:cubicBezTo>
                  <a:cubicBezTo>
                    <a:pt x="22720" y="18702"/>
                    <a:pt x="22796" y="18715"/>
                    <a:pt x="22868" y="18746"/>
                  </a:cubicBezTo>
                  <a:lnTo>
                    <a:pt x="22868" y="18746"/>
                  </a:lnTo>
                  <a:cubicBezTo>
                    <a:pt x="22908" y="17986"/>
                    <a:pt x="23175" y="17247"/>
                    <a:pt x="23650" y="16613"/>
                  </a:cubicBezTo>
                  <a:cubicBezTo>
                    <a:pt x="23750" y="16479"/>
                    <a:pt x="23917" y="16346"/>
                    <a:pt x="24084" y="16312"/>
                  </a:cubicBezTo>
                  <a:cubicBezTo>
                    <a:pt x="24115" y="16306"/>
                    <a:pt x="24145" y="16304"/>
                    <a:pt x="24176" y="16304"/>
                  </a:cubicBezTo>
                  <a:cubicBezTo>
                    <a:pt x="24311" y="16304"/>
                    <a:pt x="24442" y="16358"/>
                    <a:pt x="24551" y="16413"/>
                  </a:cubicBezTo>
                  <a:lnTo>
                    <a:pt x="25652" y="16980"/>
                  </a:lnTo>
                  <a:cubicBezTo>
                    <a:pt x="25985" y="17146"/>
                    <a:pt x="26352" y="17347"/>
                    <a:pt x="26452" y="17713"/>
                  </a:cubicBezTo>
                  <a:cubicBezTo>
                    <a:pt x="26519" y="18047"/>
                    <a:pt x="26419" y="18347"/>
                    <a:pt x="26252" y="18614"/>
                  </a:cubicBezTo>
                  <a:lnTo>
                    <a:pt x="25251" y="20716"/>
                  </a:lnTo>
                  <a:cubicBezTo>
                    <a:pt x="25051" y="21049"/>
                    <a:pt x="24951" y="21416"/>
                    <a:pt x="24918" y="21783"/>
                  </a:cubicBezTo>
                  <a:cubicBezTo>
                    <a:pt x="24918" y="22750"/>
                    <a:pt x="25985" y="23384"/>
                    <a:pt x="26386" y="24285"/>
                  </a:cubicBezTo>
                  <a:cubicBezTo>
                    <a:pt x="25652" y="24585"/>
                    <a:pt x="24751" y="25085"/>
                    <a:pt x="24818" y="25886"/>
                  </a:cubicBezTo>
                  <a:cubicBezTo>
                    <a:pt x="24885" y="26553"/>
                    <a:pt x="25585" y="26953"/>
                    <a:pt x="25919" y="27487"/>
                  </a:cubicBezTo>
                  <a:cubicBezTo>
                    <a:pt x="26219" y="27954"/>
                    <a:pt x="25952" y="28454"/>
                    <a:pt x="26286" y="28855"/>
                  </a:cubicBezTo>
                  <a:cubicBezTo>
                    <a:pt x="26519" y="29088"/>
                    <a:pt x="26753" y="29322"/>
                    <a:pt x="26919" y="29589"/>
                  </a:cubicBezTo>
                  <a:cubicBezTo>
                    <a:pt x="27016" y="29879"/>
                    <a:pt x="26864" y="30324"/>
                    <a:pt x="26583" y="30324"/>
                  </a:cubicBezTo>
                  <a:cubicBezTo>
                    <a:pt x="26573" y="30324"/>
                    <a:pt x="26563" y="30324"/>
                    <a:pt x="26552" y="30322"/>
                  </a:cubicBezTo>
                  <a:lnTo>
                    <a:pt x="26552" y="30322"/>
                  </a:lnTo>
                  <a:cubicBezTo>
                    <a:pt x="27220" y="30489"/>
                    <a:pt x="27853" y="30756"/>
                    <a:pt x="28487" y="31056"/>
                  </a:cubicBezTo>
                  <a:cubicBezTo>
                    <a:pt x="29121" y="31402"/>
                    <a:pt x="29754" y="31897"/>
                    <a:pt x="30452" y="31897"/>
                  </a:cubicBezTo>
                  <a:cubicBezTo>
                    <a:pt x="30563" y="31897"/>
                    <a:pt x="30675" y="31884"/>
                    <a:pt x="30789" y="31857"/>
                  </a:cubicBezTo>
                  <a:cubicBezTo>
                    <a:pt x="31189" y="31757"/>
                    <a:pt x="31556" y="31557"/>
                    <a:pt x="31823" y="31256"/>
                  </a:cubicBezTo>
                  <a:cubicBezTo>
                    <a:pt x="31999" y="31081"/>
                    <a:pt x="32269" y="30886"/>
                    <a:pt x="32506" y="30886"/>
                  </a:cubicBezTo>
                  <a:cubicBezTo>
                    <a:pt x="32584" y="30886"/>
                    <a:pt x="32658" y="30907"/>
                    <a:pt x="32723" y="30956"/>
                  </a:cubicBezTo>
                  <a:cubicBezTo>
                    <a:pt x="32657" y="31156"/>
                    <a:pt x="32790" y="31323"/>
                    <a:pt x="32957" y="31390"/>
                  </a:cubicBezTo>
                  <a:cubicBezTo>
                    <a:pt x="33124" y="31423"/>
                    <a:pt x="33257" y="31523"/>
                    <a:pt x="33357" y="31657"/>
                  </a:cubicBezTo>
                  <a:cubicBezTo>
                    <a:pt x="33557" y="31890"/>
                    <a:pt x="33457" y="32424"/>
                    <a:pt x="33758" y="32424"/>
                  </a:cubicBezTo>
                  <a:cubicBezTo>
                    <a:pt x="34992" y="31924"/>
                    <a:pt x="34225" y="30322"/>
                    <a:pt x="35292" y="29689"/>
                  </a:cubicBezTo>
                  <a:cubicBezTo>
                    <a:pt x="35526" y="29554"/>
                    <a:pt x="35792" y="29501"/>
                    <a:pt x="36071" y="29501"/>
                  </a:cubicBezTo>
                  <a:cubicBezTo>
                    <a:pt x="36827" y="29501"/>
                    <a:pt x="37685" y="29885"/>
                    <a:pt x="38294" y="30056"/>
                  </a:cubicBezTo>
                  <a:cubicBezTo>
                    <a:pt x="38261" y="29455"/>
                    <a:pt x="38194" y="28888"/>
                    <a:pt x="38094" y="28321"/>
                  </a:cubicBezTo>
                  <a:cubicBezTo>
                    <a:pt x="35992" y="15545"/>
                    <a:pt x="27386" y="4804"/>
                    <a:pt x="15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3"/>
            <p:cNvSpPr/>
            <p:nvPr/>
          </p:nvSpPr>
          <p:spPr>
            <a:xfrm>
              <a:off x="6308490" y="2502671"/>
              <a:ext cx="112191" cy="137274"/>
            </a:xfrm>
            <a:custGeom>
              <a:avLst/>
              <a:gdLst/>
              <a:ahLst/>
              <a:cxnLst/>
              <a:rect l="l" t="t" r="r" b="b"/>
              <a:pathLst>
                <a:path w="4938" h="6042" extrusionOk="0">
                  <a:moveTo>
                    <a:pt x="1495" y="1"/>
                  </a:moveTo>
                  <a:cubicBezTo>
                    <a:pt x="1213" y="1"/>
                    <a:pt x="956" y="83"/>
                    <a:pt x="801" y="309"/>
                  </a:cubicBezTo>
                  <a:cubicBezTo>
                    <a:pt x="501" y="776"/>
                    <a:pt x="1168" y="1510"/>
                    <a:pt x="801" y="2010"/>
                  </a:cubicBezTo>
                  <a:cubicBezTo>
                    <a:pt x="635" y="2244"/>
                    <a:pt x="368" y="2310"/>
                    <a:pt x="201" y="2511"/>
                  </a:cubicBezTo>
                  <a:cubicBezTo>
                    <a:pt x="1" y="2844"/>
                    <a:pt x="234" y="3311"/>
                    <a:pt x="501" y="3578"/>
                  </a:cubicBezTo>
                  <a:cubicBezTo>
                    <a:pt x="801" y="3845"/>
                    <a:pt x="1135" y="4112"/>
                    <a:pt x="1168" y="4545"/>
                  </a:cubicBezTo>
                  <a:cubicBezTo>
                    <a:pt x="1168" y="4746"/>
                    <a:pt x="1168" y="4946"/>
                    <a:pt x="1168" y="5146"/>
                  </a:cubicBezTo>
                  <a:cubicBezTo>
                    <a:pt x="1268" y="5379"/>
                    <a:pt x="1435" y="5613"/>
                    <a:pt x="1702" y="5746"/>
                  </a:cubicBezTo>
                  <a:cubicBezTo>
                    <a:pt x="1899" y="5894"/>
                    <a:pt x="2151" y="6042"/>
                    <a:pt x="2376" y="6042"/>
                  </a:cubicBezTo>
                  <a:cubicBezTo>
                    <a:pt x="2456" y="6042"/>
                    <a:pt x="2533" y="6023"/>
                    <a:pt x="2603" y="5980"/>
                  </a:cubicBezTo>
                  <a:cubicBezTo>
                    <a:pt x="2836" y="5813"/>
                    <a:pt x="2936" y="5546"/>
                    <a:pt x="2903" y="5279"/>
                  </a:cubicBezTo>
                  <a:cubicBezTo>
                    <a:pt x="2869" y="5012"/>
                    <a:pt x="2836" y="4779"/>
                    <a:pt x="2803" y="4512"/>
                  </a:cubicBezTo>
                  <a:cubicBezTo>
                    <a:pt x="2869" y="4078"/>
                    <a:pt x="3103" y="3678"/>
                    <a:pt x="3470" y="3445"/>
                  </a:cubicBezTo>
                  <a:cubicBezTo>
                    <a:pt x="4571" y="2644"/>
                    <a:pt x="4938" y="2844"/>
                    <a:pt x="3870" y="1577"/>
                  </a:cubicBezTo>
                  <a:cubicBezTo>
                    <a:pt x="3537" y="1076"/>
                    <a:pt x="3103" y="676"/>
                    <a:pt x="2603" y="309"/>
                  </a:cubicBezTo>
                  <a:cubicBezTo>
                    <a:pt x="2314" y="155"/>
                    <a:pt x="1880" y="1"/>
                    <a:pt x="14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3"/>
            <p:cNvSpPr/>
            <p:nvPr/>
          </p:nvSpPr>
          <p:spPr>
            <a:xfrm>
              <a:off x="6074315" y="1956436"/>
              <a:ext cx="609350" cy="339369"/>
            </a:xfrm>
            <a:custGeom>
              <a:avLst/>
              <a:gdLst/>
              <a:ahLst/>
              <a:cxnLst/>
              <a:rect l="l" t="t" r="r" b="b"/>
              <a:pathLst>
                <a:path w="26820" h="14937" extrusionOk="0">
                  <a:moveTo>
                    <a:pt x="22717" y="0"/>
                  </a:moveTo>
                  <a:cubicBezTo>
                    <a:pt x="14678" y="67"/>
                    <a:pt x="6138" y="2802"/>
                    <a:pt x="0" y="8106"/>
                  </a:cubicBezTo>
                  <a:cubicBezTo>
                    <a:pt x="234" y="8473"/>
                    <a:pt x="701" y="8573"/>
                    <a:pt x="968" y="8907"/>
                  </a:cubicBezTo>
                  <a:cubicBezTo>
                    <a:pt x="1201" y="9307"/>
                    <a:pt x="934" y="9641"/>
                    <a:pt x="1068" y="9907"/>
                  </a:cubicBezTo>
                  <a:cubicBezTo>
                    <a:pt x="1201" y="10174"/>
                    <a:pt x="1968" y="10641"/>
                    <a:pt x="1902" y="10941"/>
                  </a:cubicBezTo>
                  <a:cubicBezTo>
                    <a:pt x="1835" y="11275"/>
                    <a:pt x="1368" y="11208"/>
                    <a:pt x="1101" y="11475"/>
                  </a:cubicBezTo>
                  <a:cubicBezTo>
                    <a:pt x="834" y="11742"/>
                    <a:pt x="1101" y="12242"/>
                    <a:pt x="1435" y="12409"/>
                  </a:cubicBezTo>
                  <a:cubicBezTo>
                    <a:pt x="1697" y="12546"/>
                    <a:pt x="1982" y="12581"/>
                    <a:pt x="2277" y="12581"/>
                  </a:cubicBezTo>
                  <a:cubicBezTo>
                    <a:pt x="2576" y="12581"/>
                    <a:pt x="2886" y="12545"/>
                    <a:pt x="3190" y="12545"/>
                  </a:cubicBezTo>
                  <a:cubicBezTo>
                    <a:pt x="3387" y="12545"/>
                    <a:pt x="3581" y="12560"/>
                    <a:pt x="3770" y="12609"/>
                  </a:cubicBezTo>
                  <a:cubicBezTo>
                    <a:pt x="4137" y="12709"/>
                    <a:pt x="4437" y="12910"/>
                    <a:pt x="4804" y="13043"/>
                  </a:cubicBezTo>
                  <a:cubicBezTo>
                    <a:pt x="4930" y="13106"/>
                    <a:pt x="5065" y="13136"/>
                    <a:pt x="5201" y="13136"/>
                  </a:cubicBezTo>
                  <a:cubicBezTo>
                    <a:pt x="5425" y="13136"/>
                    <a:pt x="5651" y="13055"/>
                    <a:pt x="5838" y="12910"/>
                  </a:cubicBezTo>
                  <a:cubicBezTo>
                    <a:pt x="5971" y="12809"/>
                    <a:pt x="6038" y="12643"/>
                    <a:pt x="6138" y="12543"/>
                  </a:cubicBezTo>
                  <a:cubicBezTo>
                    <a:pt x="6391" y="12346"/>
                    <a:pt x="6667" y="12268"/>
                    <a:pt x="6967" y="12268"/>
                  </a:cubicBezTo>
                  <a:cubicBezTo>
                    <a:pt x="7023" y="12268"/>
                    <a:pt x="7081" y="12270"/>
                    <a:pt x="7139" y="12276"/>
                  </a:cubicBezTo>
                  <a:cubicBezTo>
                    <a:pt x="7306" y="12276"/>
                    <a:pt x="7472" y="12309"/>
                    <a:pt x="7639" y="12376"/>
                  </a:cubicBezTo>
                  <a:cubicBezTo>
                    <a:pt x="7906" y="12509"/>
                    <a:pt x="8039" y="12809"/>
                    <a:pt x="8240" y="13043"/>
                  </a:cubicBezTo>
                  <a:cubicBezTo>
                    <a:pt x="8359" y="13211"/>
                    <a:pt x="8565" y="13344"/>
                    <a:pt x="8771" y="13344"/>
                  </a:cubicBezTo>
                  <a:cubicBezTo>
                    <a:pt x="8851" y="13344"/>
                    <a:pt x="8932" y="13323"/>
                    <a:pt x="9007" y="13276"/>
                  </a:cubicBezTo>
                  <a:cubicBezTo>
                    <a:pt x="9140" y="13143"/>
                    <a:pt x="9207" y="12943"/>
                    <a:pt x="9207" y="12743"/>
                  </a:cubicBezTo>
                  <a:cubicBezTo>
                    <a:pt x="9274" y="12276"/>
                    <a:pt x="9174" y="11008"/>
                    <a:pt x="9641" y="10775"/>
                  </a:cubicBezTo>
                  <a:cubicBezTo>
                    <a:pt x="9658" y="10766"/>
                    <a:pt x="9683" y="10762"/>
                    <a:pt x="9714" y="10762"/>
                  </a:cubicBezTo>
                  <a:cubicBezTo>
                    <a:pt x="10057" y="10762"/>
                    <a:pt x="11181" y="11222"/>
                    <a:pt x="11242" y="11375"/>
                  </a:cubicBezTo>
                  <a:cubicBezTo>
                    <a:pt x="11375" y="11675"/>
                    <a:pt x="11308" y="12009"/>
                    <a:pt x="11042" y="12242"/>
                  </a:cubicBezTo>
                  <a:cubicBezTo>
                    <a:pt x="10908" y="12342"/>
                    <a:pt x="10708" y="12509"/>
                    <a:pt x="10741" y="12609"/>
                  </a:cubicBezTo>
                  <a:cubicBezTo>
                    <a:pt x="10808" y="12743"/>
                    <a:pt x="10975" y="12776"/>
                    <a:pt x="11075" y="12843"/>
                  </a:cubicBezTo>
                  <a:cubicBezTo>
                    <a:pt x="11275" y="13010"/>
                    <a:pt x="11175" y="13310"/>
                    <a:pt x="11142" y="13543"/>
                  </a:cubicBezTo>
                  <a:cubicBezTo>
                    <a:pt x="11075" y="14177"/>
                    <a:pt x="11509" y="14778"/>
                    <a:pt x="12142" y="14911"/>
                  </a:cubicBezTo>
                  <a:cubicBezTo>
                    <a:pt x="12244" y="14928"/>
                    <a:pt x="12348" y="14936"/>
                    <a:pt x="12453" y="14936"/>
                  </a:cubicBezTo>
                  <a:cubicBezTo>
                    <a:pt x="12963" y="14936"/>
                    <a:pt x="13484" y="14737"/>
                    <a:pt x="13844" y="14377"/>
                  </a:cubicBezTo>
                  <a:cubicBezTo>
                    <a:pt x="13944" y="14277"/>
                    <a:pt x="14044" y="14244"/>
                    <a:pt x="14177" y="14210"/>
                  </a:cubicBezTo>
                  <a:cubicBezTo>
                    <a:pt x="14277" y="14210"/>
                    <a:pt x="14377" y="14344"/>
                    <a:pt x="14477" y="14411"/>
                  </a:cubicBezTo>
                  <a:cubicBezTo>
                    <a:pt x="14752" y="14685"/>
                    <a:pt x="15152" y="14866"/>
                    <a:pt x="15506" y="14866"/>
                  </a:cubicBezTo>
                  <a:cubicBezTo>
                    <a:pt x="15668" y="14866"/>
                    <a:pt x="15819" y="14828"/>
                    <a:pt x="15945" y="14744"/>
                  </a:cubicBezTo>
                  <a:cubicBezTo>
                    <a:pt x="16345" y="14477"/>
                    <a:pt x="16412" y="13944"/>
                    <a:pt x="16445" y="13443"/>
                  </a:cubicBezTo>
                  <a:lnTo>
                    <a:pt x="16512" y="12142"/>
                  </a:lnTo>
                  <a:cubicBezTo>
                    <a:pt x="16512" y="12009"/>
                    <a:pt x="16546" y="11842"/>
                    <a:pt x="16612" y="11742"/>
                  </a:cubicBezTo>
                  <a:cubicBezTo>
                    <a:pt x="16746" y="11609"/>
                    <a:pt x="16979" y="11609"/>
                    <a:pt x="17146" y="11575"/>
                  </a:cubicBezTo>
                  <a:cubicBezTo>
                    <a:pt x="17346" y="11509"/>
                    <a:pt x="17546" y="11308"/>
                    <a:pt x="17413" y="11142"/>
                  </a:cubicBezTo>
                  <a:lnTo>
                    <a:pt x="17413" y="11142"/>
                  </a:lnTo>
                  <a:cubicBezTo>
                    <a:pt x="16946" y="11275"/>
                    <a:pt x="16445" y="11408"/>
                    <a:pt x="15978" y="11542"/>
                  </a:cubicBezTo>
                  <a:cubicBezTo>
                    <a:pt x="16112" y="11175"/>
                    <a:pt x="15912" y="10808"/>
                    <a:pt x="15812" y="10441"/>
                  </a:cubicBezTo>
                  <a:cubicBezTo>
                    <a:pt x="15511" y="9440"/>
                    <a:pt x="16979" y="9407"/>
                    <a:pt x="17646" y="9174"/>
                  </a:cubicBezTo>
                  <a:lnTo>
                    <a:pt x="17646" y="9174"/>
                  </a:lnTo>
                  <a:cubicBezTo>
                    <a:pt x="17645" y="9174"/>
                    <a:pt x="17644" y="9174"/>
                    <a:pt x="17643" y="9174"/>
                  </a:cubicBezTo>
                  <a:cubicBezTo>
                    <a:pt x="17518" y="9174"/>
                    <a:pt x="17779" y="7305"/>
                    <a:pt x="17746" y="7239"/>
                  </a:cubicBezTo>
                  <a:cubicBezTo>
                    <a:pt x="17613" y="7072"/>
                    <a:pt x="17446" y="6972"/>
                    <a:pt x="17313" y="6839"/>
                  </a:cubicBezTo>
                  <a:cubicBezTo>
                    <a:pt x="17179" y="6705"/>
                    <a:pt x="17113" y="6472"/>
                    <a:pt x="17279" y="6338"/>
                  </a:cubicBezTo>
                  <a:cubicBezTo>
                    <a:pt x="17480" y="6271"/>
                    <a:pt x="17680" y="6238"/>
                    <a:pt x="17913" y="6238"/>
                  </a:cubicBezTo>
                  <a:cubicBezTo>
                    <a:pt x="18147" y="6271"/>
                    <a:pt x="18347" y="6405"/>
                    <a:pt x="18380" y="6638"/>
                  </a:cubicBezTo>
                  <a:lnTo>
                    <a:pt x="18380" y="6972"/>
                  </a:lnTo>
                  <a:cubicBezTo>
                    <a:pt x="18447" y="7272"/>
                    <a:pt x="18847" y="7372"/>
                    <a:pt x="19147" y="7472"/>
                  </a:cubicBezTo>
                  <a:cubicBezTo>
                    <a:pt x="19448" y="7539"/>
                    <a:pt x="19815" y="7739"/>
                    <a:pt x="19781" y="8073"/>
                  </a:cubicBezTo>
                  <a:cubicBezTo>
                    <a:pt x="19748" y="8273"/>
                    <a:pt x="19514" y="8473"/>
                    <a:pt x="19548" y="8707"/>
                  </a:cubicBezTo>
                  <a:cubicBezTo>
                    <a:pt x="19548" y="8840"/>
                    <a:pt x="19681" y="8940"/>
                    <a:pt x="19614" y="9073"/>
                  </a:cubicBezTo>
                  <a:cubicBezTo>
                    <a:pt x="19581" y="9140"/>
                    <a:pt x="19548" y="9174"/>
                    <a:pt x="19481" y="9207"/>
                  </a:cubicBezTo>
                  <a:cubicBezTo>
                    <a:pt x="19181" y="9474"/>
                    <a:pt x="19114" y="9941"/>
                    <a:pt x="19281" y="10274"/>
                  </a:cubicBezTo>
                  <a:cubicBezTo>
                    <a:pt x="19714" y="11008"/>
                    <a:pt x="20915" y="10841"/>
                    <a:pt x="21382" y="11542"/>
                  </a:cubicBezTo>
                  <a:cubicBezTo>
                    <a:pt x="21499" y="11222"/>
                    <a:pt x="21793" y="11029"/>
                    <a:pt x="22109" y="11029"/>
                  </a:cubicBezTo>
                  <a:cubicBezTo>
                    <a:pt x="22156" y="11029"/>
                    <a:pt x="22203" y="11033"/>
                    <a:pt x="22250" y="11042"/>
                  </a:cubicBezTo>
                  <a:cubicBezTo>
                    <a:pt x="22617" y="11075"/>
                    <a:pt x="22983" y="11175"/>
                    <a:pt x="23317" y="11275"/>
                  </a:cubicBezTo>
                  <a:cubicBezTo>
                    <a:pt x="23484" y="11305"/>
                    <a:pt x="23636" y="11319"/>
                    <a:pt x="23775" y="11319"/>
                  </a:cubicBezTo>
                  <a:cubicBezTo>
                    <a:pt x="25489" y="11319"/>
                    <a:pt x="25147" y="9165"/>
                    <a:pt x="25919" y="8240"/>
                  </a:cubicBezTo>
                  <a:cubicBezTo>
                    <a:pt x="26068" y="8041"/>
                    <a:pt x="26309" y="7935"/>
                    <a:pt x="26561" y="7935"/>
                  </a:cubicBezTo>
                  <a:cubicBezTo>
                    <a:pt x="26647" y="7935"/>
                    <a:pt x="26734" y="7947"/>
                    <a:pt x="26820" y="7973"/>
                  </a:cubicBezTo>
                  <a:cubicBezTo>
                    <a:pt x="26453" y="7773"/>
                    <a:pt x="26719" y="7239"/>
                    <a:pt x="26686" y="6805"/>
                  </a:cubicBezTo>
                  <a:cubicBezTo>
                    <a:pt x="26619" y="6505"/>
                    <a:pt x="26386" y="6305"/>
                    <a:pt x="26119" y="6271"/>
                  </a:cubicBezTo>
                  <a:cubicBezTo>
                    <a:pt x="26093" y="6269"/>
                    <a:pt x="26068" y="6267"/>
                    <a:pt x="26043" y="6267"/>
                  </a:cubicBezTo>
                  <a:cubicBezTo>
                    <a:pt x="25775" y="6267"/>
                    <a:pt x="25543" y="6428"/>
                    <a:pt x="25452" y="6672"/>
                  </a:cubicBezTo>
                  <a:cubicBezTo>
                    <a:pt x="25171" y="6416"/>
                    <a:pt x="24792" y="6259"/>
                    <a:pt x="24406" y="6259"/>
                  </a:cubicBezTo>
                  <a:cubicBezTo>
                    <a:pt x="24287" y="6259"/>
                    <a:pt x="24168" y="6274"/>
                    <a:pt x="24051" y="6305"/>
                  </a:cubicBezTo>
                  <a:cubicBezTo>
                    <a:pt x="23917" y="6305"/>
                    <a:pt x="23817" y="6372"/>
                    <a:pt x="23751" y="6472"/>
                  </a:cubicBezTo>
                  <a:cubicBezTo>
                    <a:pt x="23584" y="6705"/>
                    <a:pt x="23817" y="7039"/>
                    <a:pt x="24084" y="7105"/>
                  </a:cubicBezTo>
                  <a:cubicBezTo>
                    <a:pt x="24384" y="7139"/>
                    <a:pt x="24651" y="7172"/>
                    <a:pt x="24918" y="7239"/>
                  </a:cubicBezTo>
                  <a:cubicBezTo>
                    <a:pt x="25185" y="7372"/>
                    <a:pt x="25385" y="7773"/>
                    <a:pt x="25152" y="7939"/>
                  </a:cubicBezTo>
                  <a:cubicBezTo>
                    <a:pt x="25018" y="7973"/>
                    <a:pt x="24885" y="8006"/>
                    <a:pt x="24751" y="8039"/>
                  </a:cubicBezTo>
                  <a:cubicBezTo>
                    <a:pt x="24418" y="8139"/>
                    <a:pt x="24218" y="8506"/>
                    <a:pt x="24351" y="8873"/>
                  </a:cubicBezTo>
                  <a:cubicBezTo>
                    <a:pt x="24228" y="8881"/>
                    <a:pt x="24102" y="8886"/>
                    <a:pt x="23976" y="8886"/>
                  </a:cubicBezTo>
                  <a:cubicBezTo>
                    <a:pt x="23521" y="8886"/>
                    <a:pt x="23071" y="8812"/>
                    <a:pt x="22783" y="8473"/>
                  </a:cubicBezTo>
                  <a:cubicBezTo>
                    <a:pt x="22683" y="8340"/>
                    <a:pt x="22583" y="8240"/>
                    <a:pt x="22483" y="8139"/>
                  </a:cubicBezTo>
                  <a:cubicBezTo>
                    <a:pt x="22228" y="7963"/>
                    <a:pt x="21978" y="7930"/>
                    <a:pt x="21748" y="7930"/>
                  </a:cubicBezTo>
                  <a:cubicBezTo>
                    <a:pt x="21616" y="7930"/>
                    <a:pt x="21491" y="7941"/>
                    <a:pt x="21374" y="7941"/>
                  </a:cubicBezTo>
                  <a:cubicBezTo>
                    <a:pt x="21003" y="7941"/>
                    <a:pt x="20723" y="7834"/>
                    <a:pt x="20615" y="6939"/>
                  </a:cubicBezTo>
                  <a:cubicBezTo>
                    <a:pt x="20448" y="5538"/>
                    <a:pt x="21716" y="5538"/>
                    <a:pt x="22750" y="5137"/>
                  </a:cubicBezTo>
                  <a:cubicBezTo>
                    <a:pt x="23050" y="5004"/>
                    <a:pt x="23350" y="4637"/>
                    <a:pt x="23150" y="4337"/>
                  </a:cubicBezTo>
                  <a:cubicBezTo>
                    <a:pt x="23050" y="4170"/>
                    <a:pt x="22917" y="4103"/>
                    <a:pt x="22917" y="3870"/>
                  </a:cubicBezTo>
                  <a:cubicBezTo>
                    <a:pt x="25018" y="3469"/>
                    <a:pt x="24451" y="1201"/>
                    <a:pt x="233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3"/>
            <p:cNvSpPr/>
            <p:nvPr/>
          </p:nvSpPr>
          <p:spPr>
            <a:xfrm>
              <a:off x="7057273" y="2984880"/>
              <a:ext cx="349411" cy="471690"/>
            </a:xfrm>
            <a:custGeom>
              <a:avLst/>
              <a:gdLst/>
              <a:ahLst/>
              <a:cxnLst/>
              <a:rect l="l" t="t" r="r" b="b"/>
              <a:pathLst>
                <a:path w="15379" h="20761" extrusionOk="0">
                  <a:moveTo>
                    <a:pt x="15378" y="0"/>
                  </a:moveTo>
                  <a:cubicBezTo>
                    <a:pt x="14878" y="0"/>
                    <a:pt x="14411" y="0"/>
                    <a:pt x="13911" y="33"/>
                  </a:cubicBezTo>
                  <a:cubicBezTo>
                    <a:pt x="13210" y="67"/>
                    <a:pt x="12409" y="167"/>
                    <a:pt x="11942" y="734"/>
                  </a:cubicBezTo>
                  <a:cubicBezTo>
                    <a:pt x="11742" y="1001"/>
                    <a:pt x="11642" y="1301"/>
                    <a:pt x="11442" y="1568"/>
                  </a:cubicBezTo>
                  <a:cubicBezTo>
                    <a:pt x="10942" y="2102"/>
                    <a:pt x="10108" y="2102"/>
                    <a:pt x="9407" y="2268"/>
                  </a:cubicBezTo>
                  <a:cubicBezTo>
                    <a:pt x="8006" y="2669"/>
                    <a:pt x="6972" y="3936"/>
                    <a:pt x="6872" y="5404"/>
                  </a:cubicBezTo>
                  <a:cubicBezTo>
                    <a:pt x="6472" y="5037"/>
                    <a:pt x="5938" y="4803"/>
                    <a:pt x="5404" y="4737"/>
                  </a:cubicBezTo>
                  <a:cubicBezTo>
                    <a:pt x="5700" y="3704"/>
                    <a:pt x="4716" y="2645"/>
                    <a:pt x="3700" y="2645"/>
                  </a:cubicBezTo>
                  <a:cubicBezTo>
                    <a:pt x="3567" y="2645"/>
                    <a:pt x="3434" y="2663"/>
                    <a:pt x="3303" y="2702"/>
                  </a:cubicBezTo>
                  <a:cubicBezTo>
                    <a:pt x="2202" y="3069"/>
                    <a:pt x="1902" y="4870"/>
                    <a:pt x="2869" y="5571"/>
                  </a:cubicBezTo>
                  <a:cubicBezTo>
                    <a:pt x="2536" y="6004"/>
                    <a:pt x="2169" y="6571"/>
                    <a:pt x="2469" y="7038"/>
                  </a:cubicBezTo>
                  <a:cubicBezTo>
                    <a:pt x="1969" y="7706"/>
                    <a:pt x="1902" y="8606"/>
                    <a:pt x="2302" y="9340"/>
                  </a:cubicBezTo>
                  <a:cubicBezTo>
                    <a:pt x="2399" y="9368"/>
                    <a:pt x="2496" y="9384"/>
                    <a:pt x="2590" y="9384"/>
                  </a:cubicBezTo>
                  <a:cubicBezTo>
                    <a:pt x="2723" y="9384"/>
                    <a:pt x="2852" y="9351"/>
                    <a:pt x="2969" y="9273"/>
                  </a:cubicBezTo>
                  <a:cubicBezTo>
                    <a:pt x="3003" y="9006"/>
                    <a:pt x="3003" y="8706"/>
                    <a:pt x="3036" y="8439"/>
                  </a:cubicBezTo>
                  <a:cubicBezTo>
                    <a:pt x="3185" y="8451"/>
                    <a:pt x="3334" y="8456"/>
                    <a:pt x="3482" y="8456"/>
                  </a:cubicBezTo>
                  <a:cubicBezTo>
                    <a:pt x="4200" y="8456"/>
                    <a:pt x="4914" y="8327"/>
                    <a:pt x="5605" y="8106"/>
                  </a:cubicBezTo>
                  <a:cubicBezTo>
                    <a:pt x="5463" y="7366"/>
                    <a:pt x="5967" y="7035"/>
                    <a:pt x="6554" y="7035"/>
                  </a:cubicBezTo>
                  <a:cubicBezTo>
                    <a:pt x="7210" y="7035"/>
                    <a:pt x="7969" y="7450"/>
                    <a:pt x="8040" y="8173"/>
                  </a:cubicBezTo>
                  <a:cubicBezTo>
                    <a:pt x="8140" y="9240"/>
                    <a:pt x="7072" y="9006"/>
                    <a:pt x="6739" y="9574"/>
                  </a:cubicBezTo>
                  <a:cubicBezTo>
                    <a:pt x="6639" y="9707"/>
                    <a:pt x="6472" y="11041"/>
                    <a:pt x="6739" y="11041"/>
                  </a:cubicBezTo>
                  <a:lnTo>
                    <a:pt x="5705" y="11075"/>
                  </a:lnTo>
                  <a:cubicBezTo>
                    <a:pt x="5705" y="11775"/>
                    <a:pt x="5738" y="12542"/>
                    <a:pt x="5671" y="13243"/>
                  </a:cubicBezTo>
                  <a:cubicBezTo>
                    <a:pt x="5595" y="13265"/>
                    <a:pt x="5528" y="13275"/>
                    <a:pt x="5468" y="13275"/>
                  </a:cubicBezTo>
                  <a:cubicBezTo>
                    <a:pt x="4713" y="13275"/>
                    <a:pt x="5140" y="11641"/>
                    <a:pt x="4337" y="11208"/>
                  </a:cubicBezTo>
                  <a:cubicBezTo>
                    <a:pt x="4220" y="11150"/>
                    <a:pt x="3712" y="11123"/>
                    <a:pt x="3184" y="11123"/>
                  </a:cubicBezTo>
                  <a:cubicBezTo>
                    <a:pt x="2507" y="11123"/>
                    <a:pt x="1798" y="11166"/>
                    <a:pt x="1835" y="11241"/>
                  </a:cubicBezTo>
                  <a:cubicBezTo>
                    <a:pt x="2035" y="11775"/>
                    <a:pt x="1969" y="12376"/>
                    <a:pt x="1635" y="12809"/>
                  </a:cubicBezTo>
                  <a:cubicBezTo>
                    <a:pt x="1468" y="13009"/>
                    <a:pt x="1302" y="13343"/>
                    <a:pt x="1535" y="13443"/>
                  </a:cubicBezTo>
                  <a:cubicBezTo>
                    <a:pt x="1635" y="13443"/>
                    <a:pt x="1702" y="13443"/>
                    <a:pt x="1769" y="13410"/>
                  </a:cubicBezTo>
                  <a:cubicBezTo>
                    <a:pt x="1963" y="13337"/>
                    <a:pt x="2138" y="13301"/>
                    <a:pt x="2288" y="13301"/>
                  </a:cubicBezTo>
                  <a:cubicBezTo>
                    <a:pt x="2755" y="13301"/>
                    <a:pt x="2979" y="13646"/>
                    <a:pt x="2803" y="14277"/>
                  </a:cubicBezTo>
                  <a:cubicBezTo>
                    <a:pt x="2669" y="14877"/>
                    <a:pt x="2169" y="15044"/>
                    <a:pt x="1735" y="15311"/>
                  </a:cubicBezTo>
                  <a:lnTo>
                    <a:pt x="1635" y="15411"/>
                  </a:lnTo>
                  <a:cubicBezTo>
                    <a:pt x="201" y="16512"/>
                    <a:pt x="1" y="17646"/>
                    <a:pt x="334" y="19447"/>
                  </a:cubicBezTo>
                  <a:cubicBezTo>
                    <a:pt x="401" y="19881"/>
                    <a:pt x="534" y="20415"/>
                    <a:pt x="968" y="20615"/>
                  </a:cubicBezTo>
                  <a:cubicBezTo>
                    <a:pt x="1146" y="20717"/>
                    <a:pt x="1325" y="20760"/>
                    <a:pt x="1518" y="20760"/>
                  </a:cubicBezTo>
                  <a:cubicBezTo>
                    <a:pt x="1578" y="20760"/>
                    <a:pt x="1639" y="20756"/>
                    <a:pt x="1702" y="20748"/>
                  </a:cubicBezTo>
                  <a:cubicBezTo>
                    <a:pt x="8540" y="15645"/>
                    <a:pt x="13377" y="8306"/>
                    <a:pt x="15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3"/>
            <p:cNvSpPr/>
            <p:nvPr/>
          </p:nvSpPr>
          <p:spPr>
            <a:xfrm>
              <a:off x="5379333" y="2236460"/>
              <a:ext cx="571476" cy="520697"/>
            </a:xfrm>
            <a:custGeom>
              <a:avLst/>
              <a:gdLst/>
              <a:ahLst/>
              <a:cxnLst/>
              <a:rect l="l" t="t" r="r" b="b"/>
              <a:pathLst>
                <a:path w="25153" h="22918" extrusionOk="0">
                  <a:moveTo>
                    <a:pt x="12564" y="1"/>
                  </a:moveTo>
                  <a:cubicBezTo>
                    <a:pt x="9633" y="1"/>
                    <a:pt x="6706" y="1118"/>
                    <a:pt x="4471" y="3353"/>
                  </a:cubicBezTo>
                  <a:cubicBezTo>
                    <a:pt x="1" y="7856"/>
                    <a:pt x="1" y="15095"/>
                    <a:pt x="4471" y="19565"/>
                  </a:cubicBezTo>
                  <a:cubicBezTo>
                    <a:pt x="6706" y="21800"/>
                    <a:pt x="9633" y="22917"/>
                    <a:pt x="12564" y="22917"/>
                  </a:cubicBezTo>
                  <a:cubicBezTo>
                    <a:pt x="15495" y="22917"/>
                    <a:pt x="18431" y="21800"/>
                    <a:pt x="20682" y="19565"/>
                  </a:cubicBezTo>
                  <a:cubicBezTo>
                    <a:pt x="25152" y="15095"/>
                    <a:pt x="25152" y="7856"/>
                    <a:pt x="20682" y="3353"/>
                  </a:cubicBezTo>
                  <a:cubicBezTo>
                    <a:pt x="18431" y="1118"/>
                    <a:pt x="15495" y="1"/>
                    <a:pt x="12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3"/>
            <p:cNvSpPr/>
            <p:nvPr/>
          </p:nvSpPr>
          <p:spPr>
            <a:xfrm>
              <a:off x="5377833" y="2236369"/>
              <a:ext cx="474439" cy="448402"/>
            </a:xfrm>
            <a:custGeom>
              <a:avLst/>
              <a:gdLst/>
              <a:ahLst/>
              <a:cxnLst/>
              <a:rect l="l" t="t" r="r" b="b"/>
              <a:pathLst>
                <a:path w="20882" h="19736" extrusionOk="0">
                  <a:moveTo>
                    <a:pt x="12634" y="0"/>
                  </a:moveTo>
                  <a:cubicBezTo>
                    <a:pt x="9706" y="0"/>
                    <a:pt x="6776" y="1118"/>
                    <a:pt x="4537" y="3357"/>
                  </a:cubicBezTo>
                  <a:cubicBezTo>
                    <a:pt x="0" y="7894"/>
                    <a:pt x="67" y="15266"/>
                    <a:pt x="4704" y="19736"/>
                  </a:cubicBezTo>
                  <a:cubicBezTo>
                    <a:pt x="367" y="15232"/>
                    <a:pt x="434" y="8094"/>
                    <a:pt x="4837" y="3691"/>
                  </a:cubicBezTo>
                  <a:cubicBezTo>
                    <a:pt x="7068" y="1443"/>
                    <a:pt x="10001" y="317"/>
                    <a:pt x="12938" y="317"/>
                  </a:cubicBezTo>
                  <a:cubicBezTo>
                    <a:pt x="15797" y="317"/>
                    <a:pt x="18660" y="1385"/>
                    <a:pt x="20882" y="3524"/>
                  </a:cubicBezTo>
                  <a:cubicBezTo>
                    <a:pt x="18635" y="1176"/>
                    <a:pt x="15636" y="0"/>
                    <a:pt x="12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3"/>
            <p:cNvSpPr/>
            <p:nvPr/>
          </p:nvSpPr>
          <p:spPr>
            <a:xfrm>
              <a:off x="5540758" y="2378460"/>
              <a:ext cx="247852" cy="237447"/>
            </a:xfrm>
            <a:custGeom>
              <a:avLst/>
              <a:gdLst/>
              <a:ahLst/>
              <a:cxnLst/>
              <a:rect l="l" t="t" r="r" b="b"/>
              <a:pathLst>
                <a:path w="10909" h="10451" extrusionOk="0">
                  <a:moveTo>
                    <a:pt x="7126" y="0"/>
                  </a:moveTo>
                  <a:cubicBezTo>
                    <a:pt x="7053" y="0"/>
                    <a:pt x="6979" y="2"/>
                    <a:pt x="6906" y="5"/>
                  </a:cubicBezTo>
                  <a:cubicBezTo>
                    <a:pt x="4337" y="5"/>
                    <a:pt x="2303" y="1506"/>
                    <a:pt x="1702" y="3708"/>
                  </a:cubicBezTo>
                  <a:lnTo>
                    <a:pt x="34" y="3708"/>
                  </a:lnTo>
                  <a:lnTo>
                    <a:pt x="34" y="4742"/>
                  </a:lnTo>
                  <a:lnTo>
                    <a:pt x="1469" y="4742"/>
                  </a:lnTo>
                  <a:cubicBezTo>
                    <a:pt x="1435" y="5042"/>
                    <a:pt x="1435" y="5376"/>
                    <a:pt x="1469" y="5709"/>
                  </a:cubicBezTo>
                  <a:lnTo>
                    <a:pt x="1" y="5709"/>
                  </a:lnTo>
                  <a:lnTo>
                    <a:pt x="1" y="6710"/>
                  </a:lnTo>
                  <a:lnTo>
                    <a:pt x="1669" y="6710"/>
                  </a:lnTo>
                  <a:cubicBezTo>
                    <a:pt x="2303" y="8945"/>
                    <a:pt x="4337" y="10446"/>
                    <a:pt x="6906" y="10446"/>
                  </a:cubicBezTo>
                  <a:cubicBezTo>
                    <a:pt x="6978" y="10449"/>
                    <a:pt x="7050" y="10451"/>
                    <a:pt x="7122" y="10451"/>
                  </a:cubicBezTo>
                  <a:cubicBezTo>
                    <a:pt x="8547" y="10451"/>
                    <a:pt x="9924" y="9825"/>
                    <a:pt x="10909" y="8745"/>
                  </a:cubicBezTo>
                  <a:lnTo>
                    <a:pt x="9708" y="7577"/>
                  </a:lnTo>
                  <a:lnTo>
                    <a:pt x="9675" y="7577"/>
                  </a:lnTo>
                  <a:cubicBezTo>
                    <a:pt x="8939" y="8383"/>
                    <a:pt x="7953" y="8770"/>
                    <a:pt x="6971" y="8770"/>
                  </a:cubicBezTo>
                  <a:cubicBezTo>
                    <a:pt x="5636" y="8770"/>
                    <a:pt x="4310" y="8055"/>
                    <a:pt x="3637" y="6710"/>
                  </a:cubicBezTo>
                  <a:lnTo>
                    <a:pt x="7807" y="6710"/>
                  </a:lnTo>
                  <a:lnTo>
                    <a:pt x="7807" y="5709"/>
                  </a:lnTo>
                  <a:lnTo>
                    <a:pt x="3403" y="5709"/>
                  </a:lnTo>
                  <a:cubicBezTo>
                    <a:pt x="3370" y="5543"/>
                    <a:pt x="3370" y="5376"/>
                    <a:pt x="3370" y="5209"/>
                  </a:cubicBezTo>
                  <a:cubicBezTo>
                    <a:pt x="3370" y="5042"/>
                    <a:pt x="3370" y="4875"/>
                    <a:pt x="3403" y="4709"/>
                  </a:cubicBezTo>
                  <a:lnTo>
                    <a:pt x="7840" y="4709"/>
                  </a:lnTo>
                  <a:lnTo>
                    <a:pt x="7840" y="3708"/>
                  </a:lnTo>
                  <a:lnTo>
                    <a:pt x="3670" y="3708"/>
                  </a:lnTo>
                  <a:cubicBezTo>
                    <a:pt x="4259" y="2433"/>
                    <a:pt x="5520" y="1639"/>
                    <a:pt x="6920" y="1639"/>
                  </a:cubicBezTo>
                  <a:cubicBezTo>
                    <a:pt x="6948" y="1639"/>
                    <a:pt x="6977" y="1639"/>
                    <a:pt x="7006" y="1640"/>
                  </a:cubicBezTo>
                  <a:cubicBezTo>
                    <a:pt x="8040" y="1640"/>
                    <a:pt x="9041" y="2073"/>
                    <a:pt x="9708" y="2841"/>
                  </a:cubicBezTo>
                  <a:lnTo>
                    <a:pt x="10909" y="1706"/>
                  </a:lnTo>
                  <a:cubicBezTo>
                    <a:pt x="9956" y="627"/>
                    <a:pt x="8580" y="0"/>
                    <a:pt x="71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3"/>
            <p:cNvSpPr/>
            <p:nvPr/>
          </p:nvSpPr>
          <p:spPr>
            <a:xfrm>
              <a:off x="5540758" y="2378460"/>
              <a:ext cx="247852" cy="237447"/>
            </a:xfrm>
            <a:custGeom>
              <a:avLst/>
              <a:gdLst/>
              <a:ahLst/>
              <a:cxnLst/>
              <a:rect l="l" t="t" r="r" b="b"/>
              <a:pathLst>
                <a:path w="10909" h="10451" extrusionOk="0">
                  <a:moveTo>
                    <a:pt x="7126" y="0"/>
                  </a:moveTo>
                  <a:cubicBezTo>
                    <a:pt x="7053" y="0"/>
                    <a:pt x="6979" y="2"/>
                    <a:pt x="6906" y="5"/>
                  </a:cubicBezTo>
                  <a:cubicBezTo>
                    <a:pt x="4337" y="5"/>
                    <a:pt x="2303" y="1506"/>
                    <a:pt x="1702" y="3708"/>
                  </a:cubicBezTo>
                  <a:lnTo>
                    <a:pt x="34" y="3708"/>
                  </a:lnTo>
                  <a:lnTo>
                    <a:pt x="34" y="4742"/>
                  </a:lnTo>
                  <a:lnTo>
                    <a:pt x="1469" y="4742"/>
                  </a:lnTo>
                  <a:cubicBezTo>
                    <a:pt x="1435" y="5042"/>
                    <a:pt x="1435" y="5376"/>
                    <a:pt x="1469" y="5709"/>
                  </a:cubicBezTo>
                  <a:lnTo>
                    <a:pt x="1" y="5709"/>
                  </a:lnTo>
                  <a:lnTo>
                    <a:pt x="1" y="6710"/>
                  </a:lnTo>
                  <a:lnTo>
                    <a:pt x="1669" y="6710"/>
                  </a:lnTo>
                  <a:cubicBezTo>
                    <a:pt x="2303" y="8945"/>
                    <a:pt x="4337" y="10446"/>
                    <a:pt x="6906" y="10446"/>
                  </a:cubicBezTo>
                  <a:cubicBezTo>
                    <a:pt x="6978" y="10449"/>
                    <a:pt x="7050" y="10451"/>
                    <a:pt x="7122" y="10451"/>
                  </a:cubicBezTo>
                  <a:cubicBezTo>
                    <a:pt x="8547" y="10451"/>
                    <a:pt x="9924" y="9825"/>
                    <a:pt x="10909" y="8745"/>
                  </a:cubicBezTo>
                  <a:lnTo>
                    <a:pt x="9708" y="7577"/>
                  </a:lnTo>
                  <a:lnTo>
                    <a:pt x="9675" y="7577"/>
                  </a:lnTo>
                  <a:cubicBezTo>
                    <a:pt x="8939" y="8383"/>
                    <a:pt x="7953" y="8770"/>
                    <a:pt x="6971" y="8770"/>
                  </a:cubicBezTo>
                  <a:cubicBezTo>
                    <a:pt x="5636" y="8770"/>
                    <a:pt x="4310" y="8055"/>
                    <a:pt x="3637" y="6710"/>
                  </a:cubicBezTo>
                  <a:lnTo>
                    <a:pt x="7807" y="6710"/>
                  </a:lnTo>
                  <a:lnTo>
                    <a:pt x="7807" y="5709"/>
                  </a:lnTo>
                  <a:lnTo>
                    <a:pt x="3403" y="5709"/>
                  </a:lnTo>
                  <a:cubicBezTo>
                    <a:pt x="3370" y="5543"/>
                    <a:pt x="3370" y="5376"/>
                    <a:pt x="3370" y="5209"/>
                  </a:cubicBezTo>
                  <a:cubicBezTo>
                    <a:pt x="3370" y="5042"/>
                    <a:pt x="3370" y="4875"/>
                    <a:pt x="3403" y="4709"/>
                  </a:cubicBezTo>
                  <a:lnTo>
                    <a:pt x="7840" y="4709"/>
                  </a:lnTo>
                  <a:lnTo>
                    <a:pt x="7840" y="3708"/>
                  </a:lnTo>
                  <a:lnTo>
                    <a:pt x="3670" y="3708"/>
                  </a:lnTo>
                  <a:cubicBezTo>
                    <a:pt x="4259" y="2433"/>
                    <a:pt x="5520" y="1639"/>
                    <a:pt x="6920" y="1639"/>
                  </a:cubicBezTo>
                  <a:cubicBezTo>
                    <a:pt x="6948" y="1639"/>
                    <a:pt x="6977" y="1639"/>
                    <a:pt x="7006" y="1640"/>
                  </a:cubicBezTo>
                  <a:cubicBezTo>
                    <a:pt x="8040" y="1640"/>
                    <a:pt x="9041" y="2073"/>
                    <a:pt x="9708" y="2841"/>
                  </a:cubicBezTo>
                  <a:lnTo>
                    <a:pt x="10909" y="1706"/>
                  </a:lnTo>
                  <a:cubicBezTo>
                    <a:pt x="9956" y="627"/>
                    <a:pt x="8580" y="0"/>
                    <a:pt x="7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3"/>
            <p:cNvSpPr/>
            <p:nvPr/>
          </p:nvSpPr>
          <p:spPr>
            <a:xfrm>
              <a:off x="7116390" y="2810368"/>
              <a:ext cx="571453" cy="520492"/>
            </a:xfrm>
            <a:custGeom>
              <a:avLst/>
              <a:gdLst/>
              <a:ahLst/>
              <a:cxnLst/>
              <a:rect l="l" t="t" r="r" b="b"/>
              <a:pathLst>
                <a:path w="25152" h="22909" extrusionOk="0">
                  <a:moveTo>
                    <a:pt x="12576" y="1"/>
                  </a:moveTo>
                  <a:cubicBezTo>
                    <a:pt x="9641" y="1"/>
                    <a:pt x="6705" y="1126"/>
                    <a:pt x="4470" y="3378"/>
                  </a:cubicBezTo>
                  <a:cubicBezTo>
                    <a:pt x="0" y="7848"/>
                    <a:pt x="0" y="15086"/>
                    <a:pt x="4470" y="19556"/>
                  </a:cubicBezTo>
                  <a:cubicBezTo>
                    <a:pt x="6705" y="21791"/>
                    <a:pt x="9641" y="22909"/>
                    <a:pt x="12576" y="22909"/>
                  </a:cubicBezTo>
                  <a:cubicBezTo>
                    <a:pt x="15512" y="22909"/>
                    <a:pt x="18447" y="21791"/>
                    <a:pt x="20682" y="19556"/>
                  </a:cubicBezTo>
                  <a:cubicBezTo>
                    <a:pt x="25152" y="15086"/>
                    <a:pt x="25152" y="7848"/>
                    <a:pt x="20682" y="3378"/>
                  </a:cubicBezTo>
                  <a:cubicBezTo>
                    <a:pt x="18447" y="1126"/>
                    <a:pt x="15512" y="1"/>
                    <a:pt x="12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3"/>
            <p:cNvSpPr/>
            <p:nvPr/>
          </p:nvSpPr>
          <p:spPr>
            <a:xfrm>
              <a:off x="7117140" y="2811685"/>
              <a:ext cx="472940" cy="446789"/>
            </a:xfrm>
            <a:custGeom>
              <a:avLst/>
              <a:gdLst/>
              <a:ahLst/>
              <a:cxnLst/>
              <a:rect l="l" t="t" r="r" b="b"/>
              <a:pathLst>
                <a:path w="20816" h="19665" extrusionOk="0">
                  <a:moveTo>
                    <a:pt x="12607" y="1"/>
                  </a:moveTo>
                  <a:cubicBezTo>
                    <a:pt x="9673" y="1"/>
                    <a:pt x="6739" y="1118"/>
                    <a:pt x="4504" y="3353"/>
                  </a:cubicBezTo>
                  <a:cubicBezTo>
                    <a:pt x="1" y="7890"/>
                    <a:pt x="34" y="15195"/>
                    <a:pt x="4604" y="19665"/>
                  </a:cubicBezTo>
                  <a:cubicBezTo>
                    <a:pt x="301" y="15162"/>
                    <a:pt x="401" y="8057"/>
                    <a:pt x="4804" y="3654"/>
                  </a:cubicBezTo>
                  <a:cubicBezTo>
                    <a:pt x="7040" y="1418"/>
                    <a:pt x="9972" y="300"/>
                    <a:pt x="12906" y="300"/>
                  </a:cubicBezTo>
                  <a:cubicBezTo>
                    <a:pt x="15751" y="300"/>
                    <a:pt x="18599" y="1351"/>
                    <a:pt x="20816" y="3453"/>
                  </a:cubicBezTo>
                  <a:cubicBezTo>
                    <a:pt x="18564" y="1152"/>
                    <a:pt x="15585" y="1"/>
                    <a:pt x="12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3"/>
            <p:cNvSpPr/>
            <p:nvPr/>
          </p:nvSpPr>
          <p:spPr>
            <a:xfrm>
              <a:off x="7310396" y="2916652"/>
              <a:ext cx="184191" cy="309242"/>
            </a:xfrm>
            <a:custGeom>
              <a:avLst/>
              <a:gdLst/>
              <a:ahLst/>
              <a:cxnLst/>
              <a:rect l="l" t="t" r="r" b="b"/>
              <a:pathLst>
                <a:path w="8107" h="13611" extrusionOk="0">
                  <a:moveTo>
                    <a:pt x="3537" y="3203"/>
                  </a:moveTo>
                  <a:lnTo>
                    <a:pt x="3537" y="5772"/>
                  </a:lnTo>
                  <a:cubicBezTo>
                    <a:pt x="2703" y="5538"/>
                    <a:pt x="2069" y="5171"/>
                    <a:pt x="2069" y="4504"/>
                  </a:cubicBezTo>
                  <a:cubicBezTo>
                    <a:pt x="2069" y="3870"/>
                    <a:pt x="2503" y="3370"/>
                    <a:pt x="3537" y="3203"/>
                  </a:cubicBezTo>
                  <a:close/>
                  <a:moveTo>
                    <a:pt x="4738" y="7840"/>
                  </a:moveTo>
                  <a:cubicBezTo>
                    <a:pt x="5605" y="8073"/>
                    <a:pt x="6239" y="8407"/>
                    <a:pt x="6239" y="9107"/>
                  </a:cubicBezTo>
                  <a:cubicBezTo>
                    <a:pt x="6239" y="9741"/>
                    <a:pt x="5805" y="10242"/>
                    <a:pt x="4738" y="10375"/>
                  </a:cubicBezTo>
                  <a:lnTo>
                    <a:pt x="4738" y="7840"/>
                  </a:lnTo>
                  <a:close/>
                  <a:moveTo>
                    <a:pt x="3537" y="1"/>
                  </a:moveTo>
                  <a:lnTo>
                    <a:pt x="3537" y="1635"/>
                  </a:lnTo>
                  <a:cubicBezTo>
                    <a:pt x="1268" y="1869"/>
                    <a:pt x="201" y="3136"/>
                    <a:pt x="201" y="4638"/>
                  </a:cubicBezTo>
                  <a:cubicBezTo>
                    <a:pt x="201" y="6639"/>
                    <a:pt x="1936" y="7139"/>
                    <a:pt x="3537" y="7540"/>
                  </a:cubicBezTo>
                  <a:lnTo>
                    <a:pt x="3537" y="10408"/>
                  </a:lnTo>
                  <a:cubicBezTo>
                    <a:pt x="2503" y="10342"/>
                    <a:pt x="1502" y="9941"/>
                    <a:pt x="635" y="9308"/>
                  </a:cubicBezTo>
                  <a:lnTo>
                    <a:pt x="1" y="10775"/>
                  </a:lnTo>
                  <a:cubicBezTo>
                    <a:pt x="768" y="11442"/>
                    <a:pt x="2136" y="11909"/>
                    <a:pt x="3537" y="11976"/>
                  </a:cubicBezTo>
                  <a:lnTo>
                    <a:pt x="3537" y="13611"/>
                  </a:lnTo>
                  <a:lnTo>
                    <a:pt x="4738" y="13611"/>
                  </a:lnTo>
                  <a:lnTo>
                    <a:pt x="4738" y="11976"/>
                  </a:lnTo>
                  <a:cubicBezTo>
                    <a:pt x="7006" y="11743"/>
                    <a:pt x="8107" y="10475"/>
                    <a:pt x="8107" y="9007"/>
                  </a:cubicBezTo>
                  <a:cubicBezTo>
                    <a:pt x="8107" y="6973"/>
                    <a:pt x="6339" y="6472"/>
                    <a:pt x="4738" y="6105"/>
                  </a:cubicBezTo>
                  <a:lnTo>
                    <a:pt x="4738" y="3170"/>
                  </a:lnTo>
                  <a:cubicBezTo>
                    <a:pt x="5572" y="3270"/>
                    <a:pt x="6372" y="3537"/>
                    <a:pt x="7073" y="3970"/>
                  </a:cubicBezTo>
                  <a:lnTo>
                    <a:pt x="7673" y="2503"/>
                  </a:lnTo>
                  <a:cubicBezTo>
                    <a:pt x="6772" y="1969"/>
                    <a:pt x="5772" y="1669"/>
                    <a:pt x="4738" y="1602"/>
                  </a:cubicBezTo>
                  <a:lnTo>
                    <a:pt x="473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3"/>
            <p:cNvSpPr/>
            <p:nvPr/>
          </p:nvSpPr>
          <p:spPr>
            <a:xfrm>
              <a:off x="7310396" y="2916652"/>
              <a:ext cx="184191" cy="309242"/>
            </a:xfrm>
            <a:custGeom>
              <a:avLst/>
              <a:gdLst/>
              <a:ahLst/>
              <a:cxnLst/>
              <a:rect l="l" t="t" r="r" b="b"/>
              <a:pathLst>
                <a:path w="8107" h="13611" extrusionOk="0">
                  <a:moveTo>
                    <a:pt x="3537" y="3203"/>
                  </a:moveTo>
                  <a:lnTo>
                    <a:pt x="3537" y="5772"/>
                  </a:lnTo>
                  <a:cubicBezTo>
                    <a:pt x="2703" y="5538"/>
                    <a:pt x="2069" y="5171"/>
                    <a:pt x="2069" y="4504"/>
                  </a:cubicBezTo>
                  <a:cubicBezTo>
                    <a:pt x="2069" y="3870"/>
                    <a:pt x="2503" y="3370"/>
                    <a:pt x="3537" y="3203"/>
                  </a:cubicBezTo>
                  <a:close/>
                  <a:moveTo>
                    <a:pt x="4738" y="7840"/>
                  </a:moveTo>
                  <a:cubicBezTo>
                    <a:pt x="5605" y="8073"/>
                    <a:pt x="6239" y="8407"/>
                    <a:pt x="6239" y="9107"/>
                  </a:cubicBezTo>
                  <a:cubicBezTo>
                    <a:pt x="6239" y="9741"/>
                    <a:pt x="5805" y="10242"/>
                    <a:pt x="4738" y="10375"/>
                  </a:cubicBezTo>
                  <a:lnTo>
                    <a:pt x="4738" y="7840"/>
                  </a:lnTo>
                  <a:close/>
                  <a:moveTo>
                    <a:pt x="3537" y="1"/>
                  </a:moveTo>
                  <a:lnTo>
                    <a:pt x="3537" y="1635"/>
                  </a:lnTo>
                  <a:cubicBezTo>
                    <a:pt x="1268" y="1869"/>
                    <a:pt x="201" y="3136"/>
                    <a:pt x="201" y="4638"/>
                  </a:cubicBezTo>
                  <a:cubicBezTo>
                    <a:pt x="201" y="6639"/>
                    <a:pt x="1936" y="7139"/>
                    <a:pt x="3537" y="7540"/>
                  </a:cubicBezTo>
                  <a:lnTo>
                    <a:pt x="3537" y="10408"/>
                  </a:lnTo>
                  <a:cubicBezTo>
                    <a:pt x="2503" y="10342"/>
                    <a:pt x="1502" y="9941"/>
                    <a:pt x="635" y="9308"/>
                  </a:cubicBezTo>
                  <a:lnTo>
                    <a:pt x="1" y="10775"/>
                  </a:lnTo>
                  <a:cubicBezTo>
                    <a:pt x="768" y="11442"/>
                    <a:pt x="2136" y="11909"/>
                    <a:pt x="3537" y="11976"/>
                  </a:cubicBezTo>
                  <a:lnTo>
                    <a:pt x="3537" y="13611"/>
                  </a:lnTo>
                  <a:lnTo>
                    <a:pt x="4738" y="13611"/>
                  </a:lnTo>
                  <a:lnTo>
                    <a:pt x="4738" y="11976"/>
                  </a:lnTo>
                  <a:cubicBezTo>
                    <a:pt x="7006" y="11743"/>
                    <a:pt x="8107" y="10475"/>
                    <a:pt x="8107" y="9007"/>
                  </a:cubicBezTo>
                  <a:cubicBezTo>
                    <a:pt x="8107" y="6973"/>
                    <a:pt x="6339" y="6472"/>
                    <a:pt x="4738" y="6105"/>
                  </a:cubicBezTo>
                  <a:lnTo>
                    <a:pt x="4738" y="3170"/>
                  </a:lnTo>
                  <a:cubicBezTo>
                    <a:pt x="5572" y="3270"/>
                    <a:pt x="6372" y="3537"/>
                    <a:pt x="7073" y="3970"/>
                  </a:cubicBezTo>
                  <a:lnTo>
                    <a:pt x="7673" y="2503"/>
                  </a:lnTo>
                  <a:cubicBezTo>
                    <a:pt x="6772" y="1969"/>
                    <a:pt x="5772" y="1669"/>
                    <a:pt x="4738" y="1602"/>
                  </a:cubicBezTo>
                  <a:lnTo>
                    <a:pt x="4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3"/>
            <p:cNvSpPr/>
            <p:nvPr/>
          </p:nvSpPr>
          <p:spPr>
            <a:xfrm>
              <a:off x="6087197" y="3457774"/>
              <a:ext cx="520674" cy="520697"/>
            </a:xfrm>
            <a:custGeom>
              <a:avLst/>
              <a:gdLst/>
              <a:ahLst/>
              <a:cxnLst/>
              <a:rect l="l" t="t" r="r" b="b"/>
              <a:pathLst>
                <a:path w="22917" h="22918" extrusionOk="0">
                  <a:moveTo>
                    <a:pt x="11475" y="1"/>
                  </a:moveTo>
                  <a:cubicBezTo>
                    <a:pt x="5137" y="1"/>
                    <a:pt x="0" y="5105"/>
                    <a:pt x="0" y="11442"/>
                  </a:cubicBezTo>
                  <a:cubicBezTo>
                    <a:pt x="0" y="17780"/>
                    <a:pt x="5137" y="22917"/>
                    <a:pt x="11475" y="22917"/>
                  </a:cubicBezTo>
                  <a:cubicBezTo>
                    <a:pt x="17780" y="22917"/>
                    <a:pt x="22917" y="17780"/>
                    <a:pt x="22917" y="11442"/>
                  </a:cubicBezTo>
                  <a:cubicBezTo>
                    <a:pt x="22917" y="5105"/>
                    <a:pt x="17780" y="1"/>
                    <a:pt x="11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3"/>
            <p:cNvSpPr/>
            <p:nvPr/>
          </p:nvSpPr>
          <p:spPr>
            <a:xfrm>
              <a:off x="6059910" y="3457297"/>
              <a:ext cx="475212" cy="448425"/>
            </a:xfrm>
            <a:custGeom>
              <a:avLst/>
              <a:gdLst/>
              <a:ahLst/>
              <a:cxnLst/>
              <a:rect l="l" t="t" r="r" b="b"/>
              <a:pathLst>
                <a:path w="20916" h="19737" extrusionOk="0">
                  <a:moveTo>
                    <a:pt x="12650" y="1"/>
                  </a:moveTo>
                  <a:cubicBezTo>
                    <a:pt x="9715" y="1"/>
                    <a:pt x="6777" y="1118"/>
                    <a:pt x="4537" y="3358"/>
                  </a:cubicBezTo>
                  <a:cubicBezTo>
                    <a:pt x="1" y="7894"/>
                    <a:pt x="101" y="15266"/>
                    <a:pt x="4704" y="19736"/>
                  </a:cubicBezTo>
                  <a:cubicBezTo>
                    <a:pt x="401" y="15233"/>
                    <a:pt x="468" y="8094"/>
                    <a:pt x="4871" y="3691"/>
                  </a:cubicBezTo>
                  <a:cubicBezTo>
                    <a:pt x="7102" y="1443"/>
                    <a:pt x="10035" y="317"/>
                    <a:pt x="12971" y="317"/>
                  </a:cubicBezTo>
                  <a:cubicBezTo>
                    <a:pt x="15831" y="317"/>
                    <a:pt x="18694" y="1385"/>
                    <a:pt x="20916" y="3524"/>
                  </a:cubicBezTo>
                  <a:cubicBezTo>
                    <a:pt x="18669" y="1177"/>
                    <a:pt x="15661" y="1"/>
                    <a:pt x="126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3"/>
            <p:cNvSpPr/>
            <p:nvPr/>
          </p:nvSpPr>
          <p:spPr>
            <a:xfrm>
              <a:off x="6226652" y="3602546"/>
              <a:ext cx="242536" cy="230404"/>
            </a:xfrm>
            <a:custGeom>
              <a:avLst/>
              <a:gdLst/>
              <a:ahLst/>
              <a:cxnLst/>
              <a:rect l="l" t="t" r="r" b="b"/>
              <a:pathLst>
                <a:path w="10675" h="10141" extrusionOk="0">
                  <a:moveTo>
                    <a:pt x="0" y="0"/>
                  </a:moveTo>
                  <a:lnTo>
                    <a:pt x="3903" y="5638"/>
                  </a:lnTo>
                  <a:lnTo>
                    <a:pt x="1535" y="5638"/>
                  </a:lnTo>
                  <a:lnTo>
                    <a:pt x="1535" y="6638"/>
                  </a:lnTo>
                  <a:lnTo>
                    <a:pt x="4403" y="6638"/>
                  </a:lnTo>
                  <a:lnTo>
                    <a:pt x="4403" y="7639"/>
                  </a:lnTo>
                  <a:lnTo>
                    <a:pt x="1535" y="7639"/>
                  </a:lnTo>
                  <a:lnTo>
                    <a:pt x="1535" y="8640"/>
                  </a:lnTo>
                  <a:lnTo>
                    <a:pt x="4403" y="8640"/>
                  </a:lnTo>
                  <a:lnTo>
                    <a:pt x="4403" y="10141"/>
                  </a:lnTo>
                  <a:lnTo>
                    <a:pt x="6271" y="10141"/>
                  </a:lnTo>
                  <a:lnTo>
                    <a:pt x="6271" y="8640"/>
                  </a:lnTo>
                  <a:lnTo>
                    <a:pt x="9140" y="8640"/>
                  </a:lnTo>
                  <a:lnTo>
                    <a:pt x="9140" y="7639"/>
                  </a:lnTo>
                  <a:lnTo>
                    <a:pt x="6271" y="7639"/>
                  </a:lnTo>
                  <a:lnTo>
                    <a:pt x="6271" y="6638"/>
                  </a:lnTo>
                  <a:lnTo>
                    <a:pt x="9140" y="6638"/>
                  </a:lnTo>
                  <a:lnTo>
                    <a:pt x="9140" y="5638"/>
                  </a:lnTo>
                  <a:lnTo>
                    <a:pt x="6738" y="5638"/>
                  </a:lnTo>
                  <a:lnTo>
                    <a:pt x="10674" y="0"/>
                  </a:lnTo>
                  <a:lnTo>
                    <a:pt x="8773" y="0"/>
                  </a:lnTo>
                  <a:lnTo>
                    <a:pt x="5371" y="4870"/>
                  </a:lnTo>
                  <a:lnTo>
                    <a:pt x="200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3"/>
            <p:cNvSpPr/>
            <p:nvPr/>
          </p:nvSpPr>
          <p:spPr>
            <a:xfrm>
              <a:off x="6226652" y="3602546"/>
              <a:ext cx="242536" cy="230404"/>
            </a:xfrm>
            <a:custGeom>
              <a:avLst/>
              <a:gdLst/>
              <a:ahLst/>
              <a:cxnLst/>
              <a:rect l="l" t="t" r="r" b="b"/>
              <a:pathLst>
                <a:path w="10675" h="10141" extrusionOk="0">
                  <a:moveTo>
                    <a:pt x="0" y="0"/>
                  </a:moveTo>
                  <a:lnTo>
                    <a:pt x="3903" y="5638"/>
                  </a:lnTo>
                  <a:lnTo>
                    <a:pt x="1535" y="5638"/>
                  </a:lnTo>
                  <a:lnTo>
                    <a:pt x="1535" y="6638"/>
                  </a:lnTo>
                  <a:lnTo>
                    <a:pt x="4403" y="6638"/>
                  </a:lnTo>
                  <a:lnTo>
                    <a:pt x="4403" y="7639"/>
                  </a:lnTo>
                  <a:lnTo>
                    <a:pt x="1535" y="7639"/>
                  </a:lnTo>
                  <a:lnTo>
                    <a:pt x="1535" y="8640"/>
                  </a:lnTo>
                  <a:lnTo>
                    <a:pt x="4403" y="8640"/>
                  </a:lnTo>
                  <a:lnTo>
                    <a:pt x="4403" y="10141"/>
                  </a:lnTo>
                  <a:lnTo>
                    <a:pt x="6271" y="10141"/>
                  </a:lnTo>
                  <a:lnTo>
                    <a:pt x="6271" y="8640"/>
                  </a:lnTo>
                  <a:lnTo>
                    <a:pt x="9140" y="8640"/>
                  </a:lnTo>
                  <a:lnTo>
                    <a:pt x="9140" y="7639"/>
                  </a:lnTo>
                  <a:lnTo>
                    <a:pt x="6271" y="7639"/>
                  </a:lnTo>
                  <a:lnTo>
                    <a:pt x="6271" y="6638"/>
                  </a:lnTo>
                  <a:lnTo>
                    <a:pt x="9140" y="6638"/>
                  </a:lnTo>
                  <a:lnTo>
                    <a:pt x="9140" y="5638"/>
                  </a:lnTo>
                  <a:lnTo>
                    <a:pt x="6738" y="5638"/>
                  </a:lnTo>
                  <a:lnTo>
                    <a:pt x="10674" y="0"/>
                  </a:lnTo>
                  <a:lnTo>
                    <a:pt x="8773" y="0"/>
                  </a:lnTo>
                  <a:lnTo>
                    <a:pt x="5371" y="4870"/>
                  </a:lnTo>
                  <a:lnTo>
                    <a:pt x="2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3"/>
            <p:cNvSpPr/>
            <p:nvPr/>
          </p:nvSpPr>
          <p:spPr>
            <a:xfrm>
              <a:off x="6516151" y="1563857"/>
              <a:ext cx="520674" cy="520674"/>
            </a:xfrm>
            <a:custGeom>
              <a:avLst/>
              <a:gdLst/>
              <a:ahLst/>
              <a:cxnLst/>
              <a:rect l="l" t="t" r="r" b="b"/>
              <a:pathLst>
                <a:path w="22917" h="22917" extrusionOk="0">
                  <a:moveTo>
                    <a:pt x="11475" y="0"/>
                  </a:moveTo>
                  <a:cubicBezTo>
                    <a:pt x="5138" y="0"/>
                    <a:pt x="1" y="5104"/>
                    <a:pt x="1" y="11442"/>
                  </a:cubicBezTo>
                  <a:cubicBezTo>
                    <a:pt x="1" y="17780"/>
                    <a:pt x="5138" y="22917"/>
                    <a:pt x="11475" y="22917"/>
                  </a:cubicBezTo>
                  <a:cubicBezTo>
                    <a:pt x="17813" y="22917"/>
                    <a:pt x="22917" y="17780"/>
                    <a:pt x="22917" y="11442"/>
                  </a:cubicBezTo>
                  <a:cubicBezTo>
                    <a:pt x="22917" y="5104"/>
                    <a:pt x="17813" y="0"/>
                    <a:pt x="114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3"/>
            <p:cNvSpPr/>
            <p:nvPr/>
          </p:nvSpPr>
          <p:spPr>
            <a:xfrm>
              <a:off x="6489636" y="1563358"/>
              <a:ext cx="474439" cy="448425"/>
            </a:xfrm>
            <a:custGeom>
              <a:avLst/>
              <a:gdLst/>
              <a:ahLst/>
              <a:cxnLst/>
              <a:rect l="l" t="t" r="r" b="b"/>
              <a:pathLst>
                <a:path w="20882" h="19737" extrusionOk="0">
                  <a:moveTo>
                    <a:pt x="12634" y="1"/>
                  </a:moveTo>
                  <a:cubicBezTo>
                    <a:pt x="9706" y="1"/>
                    <a:pt x="6776" y="1119"/>
                    <a:pt x="4537" y="3358"/>
                  </a:cubicBezTo>
                  <a:cubicBezTo>
                    <a:pt x="0" y="7895"/>
                    <a:pt x="67" y="15266"/>
                    <a:pt x="4703" y="19736"/>
                  </a:cubicBezTo>
                  <a:cubicBezTo>
                    <a:pt x="367" y="15233"/>
                    <a:pt x="434" y="8095"/>
                    <a:pt x="4837" y="3692"/>
                  </a:cubicBezTo>
                  <a:cubicBezTo>
                    <a:pt x="7085" y="1444"/>
                    <a:pt x="10017" y="318"/>
                    <a:pt x="12950" y="318"/>
                  </a:cubicBezTo>
                  <a:cubicBezTo>
                    <a:pt x="15805" y="318"/>
                    <a:pt x="18660" y="1385"/>
                    <a:pt x="20882" y="3525"/>
                  </a:cubicBezTo>
                  <a:cubicBezTo>
                    <a:pt x="18635" y="1177"/>
                    <a:pt x="15636" y="1"/>
                    <a:pt x="12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3"/>
            <p:cNvSpPr/>
            <p:nvPr/>
          </p:nvSpPr>
          <p:spPr>
            <a:xfrm>
              <a:off x="6675304" y="1707016"/>
              <a:ext cx="202367" cy="233516"/>
            </a:xfrm>
            <a:custGeom>
              <a:avLst/>
              <a:gdLst/>
              <a:ahLst/>
              <a:cxnLst/>
              <a:rect l="l" t="t" r="r" b="b"/>
              <a:pathLst>
                <a:path w="8907" h="10278" extrusionOk="0">
                  <a:moveTo>
                    <a:pt x="6226" y="1"/>
                  </a:moveTo>
                  <a:cubicBezTo>
                    <a:pt x="6164" y="1"/>
                    <a:pt x="6101" y="2"/>
                    <a:pt x="6038" y="4"/>
                  </a:cubicBezTo>
                  <a:cubicBezTo>
                    <a:pt x="3170" y="4"/>
                    <a:pt x="1535" y="1572"/>
                    <a:pt x="1535" y="3973"/>
                  </a:cubicBezTo>
                  <a:lnTo>
                    <a:pt x="1535" y="4640"/>
                  </a:lnTo>
                  <a:lnTo>
                    <a:pt x="1" y="4640"/>
                  </a:lnTo>
                  <a:lnTo>
                    <a:pt x="1" y="5808"/>
                  </a:lnTo>
                  <a:lnTo>
                    <a:pt x="1535" y="5808"/>
                  </a:lnTo>
                  <a:lnTo>
                    <a:pt x="1535" y="8710"/>
                  </a:lnTo>
                  <a:lnTo>
                    <a:pt x="1" y="8710"/>
                  </a:lnTo>
                  <a:lnTo>
                    <a:pt x="1" y="10278"/>
                  </a:lnTo>
                  <a:lnTo>
                    <a:pt x="8640" y="10278"/>
                  </a:lnTo>
                  <a:lnTo>
                    <a:pt x="8640" y="8710"/>
                  </a:lnTo>
                  <a:lnTo>
                    <a:pt x="3436" y="8710"/>
                  </a:lnTo>
                  <a:lnTo>
                    <a:pt x="3436" y="5808"/>
                  </a:lnTo>
                  <a:lnTo>
                    <a:pt x="7106" y="5808"/>
                  </a:lnTo>
                  <a:lnTo>
                    <a:pt x="7106" y="4640"/>
                  </a:lnTo>
                  <a:lnTo>
                    <a:pt x="3436" y="4640"/>
                  </a:lnTo>
                  <a:lnTo>
                    <a:pt x="3436" y="3940"/>
                  </a:lnTo>
                  <a:cubicBezTo>
                    <a:pt x="3436" y="2439"/>
                    <a:pt x="4270" y="1672"/>
                    <a:pt x="5938" y="1672"/>
                  </a:cubicBezTo>
                  <a:cubicBezTo>
                    <a:pt x="6043" y="1663"/>
                    <a:pt x="6148" y="1659"/>
                    <a:pt x="6252" y="1659"/>
                  </a:cubicBezTo>
                  <a:cubicBezTo>
                    <a:pt x="6973" y="1659"/>
                    <a:pt x="7665" y="1860"/>
                    <a:pt x="8307" y="2239"/>
                  </a:cubicBezTo>
                  <a:lnTo>
                    <a:pt x="8907" y="671"/>
                  </a:lnTo>
                  <a:cubicBezTo>
                    <a:pt x="8063" y="233"/>
                    <a:pt x="7160" y="1"/>
                    <a:pt x="622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3"/>
            <p:cNvSpPr/>
            <p:nvPr/>
          </p:nvSpPr>
          <p:spPr>
            <a:xfrm>
              <a:off x="6675304" y="1707016"/>
              <a:ext cx="202367" cy="233516"/>
            </a:xfrm>
            <a:custGeom>
              <a:avLst/>
              <a:gdLst/>
              <a:ahLst/>
              <a:cxnLst/>
              <a:rect l="l" t="t" r="r" b="b"/>
              <a:pathLst>
                <a:path w="8907" h="10278" extrusionOk="0">
                  <a:moveTo>
                    <a:pt x="6226" y="1"/>
                  </a:moveTo>
                  <a:cubicBezTo>
                    <a:pt x="6164" y="1"/>
                    <a:pt x="6101" y="2"/>
                    <a:pt x="6038" y="4"/>
                  </a:cubicBezTo>
                  <a:cubicBezTo>
                    <a:pt x="3170" y="4"/>
                    <a:pt x="1535" y="1572"/>
                    <a:pt x="1535" y="3973"/>
                  </a:cubicBezTo>
                  <a:lnTo>
                    <a:pt x="1535" y="4640"/>
                  </a:lnTo>
                  <a:lnTo>
                    <a:pt x="1" y="4640"/>
                  </a:lnTo>
                  <a:lnTo>
                    <a:pt x="1" y="5808"/>
                  </a:lnTo>
                  <a:lnTo>
                    <a:pt x="1535" y="5808"/>
                  </a:lnTo>
                  <a:lnTo>
                    <a:pt x="1535" y="8710"/>
                  </a:lnTo>
                  <a:lnTo>
                    <a:pt x="1" y="8710"/>
                  </a:lnTo>
                  <a:lnTo>
                    <a:pt x="1" y="10278"/>
                  </a:lnTo>
                  <a:lnTo>
                    <a:pt x="8640" y="10278"/>
                  </a:lnTo>
                  <a:lnTo>
                    <a:pt x="8640" y="8710"/>
                  </a:lnTo>
                  <a:lnTo>
                    <a:pt x="3436" y="8710"/>
                  </a:lnTo>
                  <a:lnTo>
                    <a:pt x="3436" y="5808"/>
                  </a:lnTo>
                  <a:lnTo>
                    <a:pt x="7106" y="5808"/>
                  </a:lnTo>
                  <a:lnTo>
                    <a:pt x="7106" y="4640"/>
                  </a:lnTo>
                  <a:lnTo>
                    <a:pt x="3436" y="4640"/>
                  </a:lnTo>
                  <a:lnTo>
                    <a:pt x="3436" y="3940"/>
                  </a:lnTo>
                  <a:cubicBezTo>
                    <a:pt x="3436" y="2439"/>
                    <a:pt x="4270" y="1672"/>
                    <a:pt x="5938" y="1672"/>
                  </a:cubicBezTo>
                  <a:cubicBezTo>
                    <a:pt x="6043" y="1663"/>
                    <a:pt x="6148" y="1659"/>
                    <a:pt x="6252" y="1659"/>
                  </a:cubicBezTo>
                  <a:cubicBezTo>
                    <a:pt x="6973" y="1659"/>
                    <a:pt x="7665" y="1860"/>
                    <a:pt x="8307" y="2239"/>
                  </a:cubicBezTo>
                  <a:lnTo>
                    <a:pt x="8907" y="671"/>
                  </a:lnTo>
                  <a:cubicBezTo>
                    <a:pt x="8063" y="233"/>
                    <a:pt x="7160" y="1"/>
                    <a:pt x="6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3"/>
            <p:cNvSpPr/>
            <p:nvPr/>
          </p:nvSpPr>
          <p:spPr>
            <a:xfrm>
              <a:off x="8050841" y="4402858"/>
              <a:ext cx="231948" cy="76566"/>
            </a:xfrm>
            <a:custGeom>
              <a:avLst/>
              <a:gdLst/>
              <a:ahLst/>
              <a:cxnLst/>
              <a:rect l="l" t="t" r="r" b="b"/>
              <a:pathLst>
                <a:path w="10209" h="3370" extrusionOk="0">
                  <a:moveTo>
                    <a:pt x="5705" y="0"/>
                  </a:moveTo>
                  <a:cubicBezTo>
                    <a:pt x="5538" y="0"/>
                    <a:pt x="5371" y="67"/>
                    <a:pt x="5205" y="167"/>
                  </a:cubicBezTo>
                  <a:cubicBezTo>
                    <a:pt x="4504" y="834"/>
                    <a:pt x="2769" y="1535"/>
                    <a:pt x="501" y="2035"/>
                  </a:cubicBezTo>
                  <a:cubicBezTo>
                    <a:pt x="1" y="2135"/>
                    <a:pt x="134" y="3369"/>
                    <a:pt x="1402" y="3369"/>
                  </a:cubicBezTo>
                  <a:cubicBezTo>
                    <a:pt x="2636" y="3369"/>
                    <a:pt x="5338" y="3269"/>
                    <a:pt x="6239" y="3269"/>
                  </a:cubicBezTo>
                  <a:cubicBezTo>
                    <a:pt x="7706" y="3269"/>
                    <a:pt x="8540" y="3369"/>
                    <a:pt x="9708" y="3369"/>
                  </a:cubicBezTo>
                  <a:lnTo>
                    <a:pt x="9808" y="3369"/>
                  </a:lnTo>
                  <a:cubicBezTo>
                    <a:pt x="10041" y="3303"/>
                    <a:pt x="10208" y="3069"/>
                    <a:pt x="10141" y="2836"/>
                  </a:cubicBezTo>
                  <a:lnTo>
                    <a:pt x="9574" y="200"/>
                  </a:lnTo>
                  <a:cubicBezTo>
                    <a:pt x="9541" y="67"/>
                    <a:pt x="9441" y="0"/>
                    <a:pt x="9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3"/>
            <p:cNvSpPr/>
            <p:nvPr/>
          </p:nvSpPr>
          <p:spPr>
            <a:xfrm>
              <a:off x="7704497" y="4400586"/>
              <a:ext cx="231926" cy="76566"/>
            </a:xfrm>
            <a:custGeom>
              <a:avLst/>
              <a:gdLst/>
              <a:ahLst/>
              <a:cxnLst/>
              <a:rect l="l" t="t" r="r" b="b"/>
              <a:pathLst>
                <a:path w="10208" h="3370" extrusionOk="0">
                  <a:moveTo>
                    <a:pt x="5738" y="0"/>
                  </a:moveTo>
                  <a:cubicBezTo>
                    <a:pt x="5538" y="0"/>
                    <a:pt x="5371" y="67"/>
                    <a:pt x="5238" y="167"/>
                  </a:cubicBezTo>
                  <a:cubicBezTo>
                    <a:pt x="4504" y="834"/>
                    <a:pt x="2803" y="1535"/>
                    <a:pt x="501" y="2035"/>
                  </a:cubicBezTo>
                  <a:cubicBezTo>
                    <a:pt x="1" y="2135"/>
                    <a:pt x="167" y="3369"/>
                    <a:pt x="1402" y="3369"/>
                  </a:cubicBezTo>
                  <a:cubicBezTo>
                    <a:pt x="2636" y="3369"/>
                    <a:pt x="5371" y="3269"/>
                    <a:pt x="6272" y="3269"/>
                  </a:cubicBezTo>
                  <a:cubicBezTo>
                    <a:pt x="7706" y="3269"/>
                    <a:pt x="8573" y="3336"/>
                    <a:pt x="9708" y="3369"/>
                  </a:cubicBezTo>
                  <a:lnTo>
                    <a:pt x="9808" y="3369"/>
                  </a:lnTo>
                  <a:cubicBezTo>
                    <a:pt x="10074" y="3303"/>
                    <a:pt x="10208" y="3069"/>
                    <a:pt x="10141" y="2836"/>
                  </a:cubicBezTo>
                  <a:lnTo>
                    <a:pt x="9574" y="200"/>
                  </a:lnTo>
                  <a:cubicBezTo>
                    <a:pt x="9541" y="100"/>
                    <a:pt x="9441" y="0"/>
                    <a:pt x="9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3"/>
            <p:cNvSpPr/>
            <p:nvPr/>
          </p:nvSpPr>
          <p:spPr>
            <a:xfrm>
              <a:off x="7727240" y="2890137"/>
              <a:ext cx="552505" cy="1520309"/>
            </a:xfrm>
            <a:custGeom>
              <a:avLst/>
              <a:gdLst/>
              <a:ahLst/>
              <a:cxnLst/>
              <a:rect l="l" t="t" r="r" b="b"/>
              <a:pathLst>
                <a:path w="24318" h="66915" extrusionOk="0">
                  <a:moveTo>
                    <a:pt x="6171" y="0"/>
                  </a:moveTo>
                  <a:cubicBezTo>
                    <a:pt x="4670" y="8140"/>
                    <a:pt x="0" y="41230"/>
                    <a:pt x="3369" y="66915"/>
                  </a:cubicBezTo>
                  <a:lnTo>
                    <a:pt x="8673" y="66915"/>
                  </a:lnTo>
                  <a:cubicBezTo>
                    <a:pt x="8673" y="66915"/>
                    <a:pt x="8173" y="27920"/>
                    <a:pt x="12876" y="15311"/>
                  </a:cubicBezTo>
                  <a:cubicBezTo>
                    <a:pt x="13410" y="22049"/>
                    <a:pt x="18880" y="66882"/>
                    <a:pt x="18880" y="66882"/>
                  </a:cubicBezTo>
                  <a:lnTo>
                    <a:pt x="24318" y="66882"/>
                  </a:lnTo>
                  <a:cubicBezTo>
                    <a:pt x="24318" y="66882"/>
                    <a:pt x="23517" y="50036"/>
                    <a:pt x="22683" y="34091"/>
                  </a:cubicBezTo>
                  <a:cubicBezTo>
                    <a:pt x="22183" y="24051"/>
                    <a:pt x="21883" y="2069"/>
                    <a:pt x="21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3"/>
            <p:cNvSpPr/>
            <p:nvPr/>
          </p:nvSpPr>
          <p:spPr>
            <a:xfrm>
              <a:off x="7986430" y="2378233"/>
              <a:ext cx="174331" cy="65524"/>
            </a:xfrm>
            <a:custGeom>
              <a:avLst/>
              <a:gdLst/>
              <a:ahLst/>
              <a:cxnLst/>
              <a:rect l="l" t="t" r="r" b="b"/>
              <a:pathLst>
                <a:path w="7673" h="2884" extrusionOk="0">
                  <a:moveTo>
                    <a:pt x="4789" y="0"/>
                  </a:moveTo>
                  <a:cubicBezTo>
                    <a:pt x="3672" y="0"/>
                    <a:pt x="2560" y="161"/>
                    <a:pt x="1502" y="482"/>
                  </a:cubicBezTo>
                  <a:lnTo>
                    <a:pt x="0" y="2884"/>
                  </a:lnTo>
                  <a:lnTo>
                    <a:pt x="7673" y="2717"/>
                  </a:lnTo>
                  <a:lnTo>
                    <a:pt x="7339" y="282"/>
                  </a:lnTo>
                  <a:cubicBezTo>
                    <a:pt x="6501" y="94"/>
                    <a:pt x="5644" y="0"/>
                    <a:pt x="47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3"/>
            <p:cNvSpPr/>
            <p:nvPr/>
          </p:nvSpPr>
          <p:spPr>
            <a:xfrm>
              <a:off x="7586263" y="2285445"/>
              <a:ext cx="117508" cy="118167"/>
            </a:xfrm>
            <a:custGeom>
              <a:avLst/>
              <a:gdLst/>
              <a:ahLst/>
              <a:cxnLst/>
              <a:rect l="l" t="t" r="r" b="b"/>
              <a:pathLst>
                <a:path w="5172" h="5201" extrusionOk="0">
                  <a:moveTo>
                    <a:pt x="941" y="0"/>
                  </a:moveTo>
                  <a:cubicBezTo>
                    <a:pt x="457" y="0"/>
                    <a:pt x="1" y="1604"/>
                    <a:pt x="301" y="1964"/>
                  </a:cubicBezTo>
                  <a:cubicBezTo>
                    <a:pt x="635" y="2365"/>
                    <a:pt x="1635" y="3866"/>
                    <a:pt x="3303" y="3866"/>
                  </a:cubicBezTo>
                  <a:lnTo>
                    <a:pt x="3770" y="5200"/>
                  </a:lnTo>
                  <a:lnTo>
                    <a:pt x="4971" y="3866"/>
                  </a:lnTo>
                  <a:cubicBezTo>
                    <a:pt x="5171" y="3432"/>
                    <a:pt x="4971" y="2231"/>
                    <a:pt x="4971" y="2231"/>
                  </a:cubicBezTo>
                  <a:cubicBezTo>
                    <a:pt x="4971" y="2231"/>
                    <a:pt x="1635" y="497"/>
                    <a:pt x="1102" y="63"/>
                  </a:cubicBezTo>
                  <a:cubicBezTo>
                    <a:pt x="1048" y="20"/>
                    <a:pt x="995" y="0"/>
                    <a:pt x="94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3"/>
            <p:cNvSpPr/>
            <p:nvPr/>
          </p:nvSpPr>
          <p:spPr>
            <a:xfrm>
              <a:off x="7662057" y="2370236"/>
              <a:ext cx="251647" cy="225178"/>
            </a:xfrm>
            <a:custGeom>
              <a:avLst/>
              <a:gdLst/>
              <a:ahLst/>
              <a:cxnLst/>
              <a:rect l="l" t="t" r="r" b="b"/>
              <a:pathLst>
                <a:path w="11076" h="9911" extrusionOk="0">
                  <a:moveTo>
                    <a:pt x="1802" y="0"/>
                  </a:moveTo>
                  <a:lnTo>
                    <a:pt x="1" y="567"/>
                  </a:lnTo>
                  <a:cubicBezTo>
                    <a:pt x="1" y="567"/>
                    <a:pt x="901" y="8673"/>
                    <a:pt x="3203" y="9741"/>
                  </a:cubicBezTo>
                  <a:cubicBezTo>
                    <a:pt x="3449" y="9858"/>
                    <a:pt x="3732" y="9911"/>
                    <a:pt x="4041" y="9911"/>
                  </a:cubicBezTo>
                  <a:cubicBezTo>
                    <a:pt x="6631" y="9911"/>
                    <a:pt x="11075" y="6238"/>
                    <a:pt x="11075" y="6238"/>
                  </a:cubicBezTo>
                  <a:lnTo>
                    <a:pt x="10575" y="1468"/>
                  </a:lnTo>
                  <a:cubicBezTo>
                    <a:pt x="9357" y="1764"/>
                    <a:pt x="5866" y="6608"/>
                    <a:pt x="4587" y="6608"/>
                  </a:cubicBezTo>
                  <a:cubicBezTo>
                    <a:pt x="4570" y="6608"/>
                    <a:pt x="4554" y="6607"/>
                    <a:pt x="4537" y="6605"/>
                  </a:cubicBezTo>
                  <a:cubicBezTo>
                    <a:pt x="3303" y="6438"/>
                    <a:pt x="1802"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3"/>
            <p:cNvSpPr/>
            <p:nvPr/>
          </p:nvSpPr>
          <p:spPr>
            <a:xfrm>
              <a:off x="8107687" y="2894681"/>
              <a:ext cx="115986" cy="42464"/>
            </a:xfrm>
            <a:custGeom>
              <a:avLst/>
              <a:gdLst/>
              <a:ahLst/>
              <a:cxnLst/>
              <a:rect l="l" t="t" r="r" b="b"/>
              <a:pathLst>
                <a:path w="5105" h="1869" extrusionOk="0">
                  <a:moveTo>
                    <a:pt x="1" y="1"/>
                  </a:moveTo>
                  <a:lnTo>
                    <a:pt x="1" y="1802"/>
                  </a:lnTo>
                  <a:lnTo>
                    <a:pt x="5104" y="1869"/>
                  </a:lnTo>
                  <a:lnTo>
                    <a:pt x="51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3"/>
            <p:cNvSpPr/>
            <p:nvPr/>
          </p:nvSpPr>
          <p:spPr>
            <a:xfrm>
              <a:off x="7926563" y="2894681"/>
              <a:ext cx="169014" cy="40941"/>
            </a:xfrm>
            <a:custGeom>
              <a:avLst/>
              <a:gdLst/>
              <a:ahLst/>
              <a:cxnLst/>
              <a:rect l="l" t="t" r="r" b="b"/>
              <a:pathLst>
                <a:path w="7439" h="1802" extrusionOk="0">
                  <a:moveTo>
                    <a:pt x="0" y="1"/>
                  </a:moveTo>
                  <a:lnTo>
                    <a:pt x="0" y="1702"/>
                  </a:lnTo>
                  <a:lnTo>
                    <a:pt x="7439" y="1802"/>
                  </a:lnTo>
                  <a:lnTo>
                    <a:pt x="74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3"/>
            <p:cNvSpPr/>
            <p:nvPr/>
          </p:nvSpPr>
          <p:spPr>
            <a:xfrm>
              <a:off x="7859857" y="2894681"/>
              <a:ext cx="53846" cy="38669"/>
            </a:xfrm>
            <a:custGeom>
              <a:avLst/>
              <a:gdLst/>
              <a:ahLst/>
              <a:cxnLst/>
              <a:rect l="l" t="t" r="r" b="b"/>
              <a:pathLst>
                <a:path w="2370" h="1702" extrusionOk="0">
                  <a:moveTo>
                    <a:pt x="201" y="1"/>
                  </a:moveTo>
                  <a:lnTo>
                    <a:pt x="1" y="1668"/>
                  </a:lnTo>
                  <a:lnTo>
                    <a:pt x="2369" y="1702"/>
                  </a:ln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3"/>
            <p:cNvSpPr/>
            <p:nvPr/>
          </p:nvSpPr>
          <p:spPr>
            <a:xfrm>
              <a:off x="7961415" y="2887093"/>
              <a:ext cx="66729" cy="47780"/>
            </a:xfrm>
            <a:custGeom>
              <a:avLst/>
              <a:gdLst/>
              <a:ahLst/>
              <a:cxnLst/>
              <a:rect l="l" t="t" r="r" b="b"/>
              <a:pathLst>
                <a:path w="2937" h="2103" extrusionOk="0">
                  <a:moveTo>
                    <a:pt x="1" y="1"/>
                  </a:moveTo>
                  <a:lnTo>
                    <a:pt x="1" y="2102"/>
                  </a:lnTo>
                  <a:lnTo>
                    <a:pt x="2936" y="2102"/>
                  </a:lnTo>
                  <a:lnTo>
                    <a:pt x="2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3"/>
            <p:cNvSpPr/>
            <p:nvPr/>
          </p:nvSpPr>
          <p:spPr>
            <a:xfrm>
              <a:off x="7859107" y="2403589"/>
              <a:ext cx="419888" cy="491116"/>
            </a:xfrm>
            <a:custGeom>
              <a:avLst/>
              <a:gdLst/>
              <a:ahLst/>
              <a:cxnLst/>
              <a:rect l="l" t="t" r="r" b="b"/>
              <a:pathLst>
                <a:path w="18481" h="21616" extrusionOk="0">
                  <a:moveTo>
                    <a:pt x="1902" y="0"/>
                  </a:moveTo>
                  <a:cubicBezTo>
                    <a:pt x="734" y="4370"/>
                    <a:pt x="101" y="8906"/>
                    <a:pt x="34" y="13443"/>
                  </a:cubicBezTo>
                  <a:lnTo>
                    <a:pt x="34" y="13877"/>
                  </a:lnTo>
                  <a:cubicBezTo>
                    <a:pt x="0" y="14577"/>
                    <a:pt x="0" y="15278"/>
                    <a:pt x="0" y="15945"/>
                  </a:cubicBezTo>
                  <a:lnTo>
                    <a:pt x="0" y="16679"/>
                  </a:lnTo>
                  <a:cubicBezTo>
                    <a:pt x="0" y="17212"/>
                    <a:pt x="0" y="17713"/>
                    <a:pt x="34" y="18146"/>
                  </a:cubicBezTo>
                  <a:cubicBezTo>
                    <a:pt x="34" y="18780"/>
                    <a:pt x="67" y="19347"/>
                    <a:pt x="101" y="19814"/>
                  </a:cubicBezTo>
                  <a:cubicBezTo>
                    <a:pt x="167" y="20982"/>
                    <a:pt x="234" y="21616"/>
                    <a:pt x="234" y="21616"/>
                  </a:cubicBezTo>
                  <a:lnTo>
                    <a:pt x="16012" y="21616"/>
                  </a:lnTo>
                  <a:cubicBezTo>
                    <a:pt x="16079" y="21015"/>
                    <a:pt x="16145" y="20415"/>
                    <a:pt x="16212" y="19814"/>
                  </a:cubicBezTo>
                  <a:cubicBezTo>
                    <a:pt x="16279" y="19247"/>
                    <a:pt x="16345" y="18713"/>
                    <a:pt x="16412" y="18146"/>
                  </a:cubicBezTo>
                  <a:lnTo>
                    <a:pt x="16546" y="16679"/>
                  </a:lnTo>
                  <a:cubicBezTo>
                    <a:pt x="16579" y="16445"/>
                    <a:pt x="16612" y="16178"/>
                    <a:pt x="16646" y="15945"/>
                  </a:cubicBezTo>
                  <a:cubicBezTo>
                    <a:pt x="16712" y="15244"/>
                    <a:pt x="16812" y="14577"/>
                    <a:pt x="16879" y="13877"/>
                  </a:cubicBezTo>
                  <a:cubicBezTo>
                    <a:pt x="16879" y="13743"/>
                    <a:pt x="16913" y="13610"/>
                    <a:pt x="16913" y="13476"/>
                  </a:cubicBezTo>
                  <a:cubicBezTo>
                    <a:pt x="17013" y="12542"/>
                    <a:pt x="17113" y="11608"/>
                    <a:pt x="17246" y="10674"/>
                  </a:cubicBezTo>
                  <a:cubicBezTo>
                    <a:pt x="17279" y="10307"/>
                    <a:pt x="17313" y="9940"/>
                    <a:pt x="17346" y="9574"/>
                  </a:cubicBezTo>
                  <a:cubicBezTo>
                    <a:pt x="17513" y="8173"/>
                    <a:pt x="17680" y="6805"/>
                    <a:pt x="17813" y="5537"/>
                  </a:cubicBezTo>
                  <a:lnTo>
                    <a:pt x="18113" y="3202"/>
                  </a:lnTo>
                  <a:cubicBezTo>
                    <a:pt x="18247" y="2035"/>
                    <a:pt x="18380" y="934"/>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3"/>
            <p:cNvSpPr/>
            <p:nvPr/>
          </p:nvSpPr>
          <p:spPr>
            <a:xfrm>
              <a:off x="8012944" y="2264133"/>
              <a:ext cx="139478" cy="179352"/>
            </a:xfrm>
            <a:custGeom>
              <a:avLst/>
              <a:gdLst/>
              <a:ahLst/>
              <a:cxnLst/>
              <a:rect l="l" t="t" r="r" b="b"/>
              <a:pathLst>
                <a:path w="6139" h="7894" extrusionOk="0">
                  <a:moveTo>
                    <a:pt x="6139" y="0"/>
                  </a:moveTo>
                  <a:lnTo>
                    <a:pt x="1902" y="2869"/>
                  </a:lnTo>
                  <a:cubicBezTo>
                    <a:pt x="1936" y="3136"/>
                    <a:pt x="1969" y="3403"/>
                    <a:pt x="1969" y="3636"/>
                  </a:cubicBezTo>
                  <a:cubicBezTo>
                    <a:pt x="2002" y="4103"/>
                    <a:pt x="1936" y="4604"/>
                    <a:pt x="1802" y="5037"/>
                  </a:cubicBezTo>
                  <a:cubicBezTo>
                    <a:pt x="1502" y="5771"/>
                    <a:pt x="1702" y="6138"/>
                    <a:pt x="468" y="6271"/>
                  </a:cubicBezTo>
                  <a:cubicBezTo>
                    <a:pt x="1" y="6905"/>
                    <a:pt x="1235" y="7739"/>
                    <a:pt x="1235" y="7739"/>
                  </a:cubicBezTo>
                  <a:cubicBezTo>
                    <a:pt x="1235" y="7739"/>
                    <a:pt x="2084" y="7894"/>
                    <a:pt x="3108" y="7894"/>
                  </a:cubicBezTo>
                  <a:cubicBezTo>
                    <a:pt x="4104" y="7894"/>
                    <a:pt x="5265" y="7748"/>
                    <a:pt x="5972" y="7172"/>
                  </a:cubicBezTo>
                  <a:cubicBezTo>
                    <a:pt x="4704" y="5671"/>
                    <a:pt x="5505" y="2002"/>
                    <a:pt x="613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3"/>
            <p:cNvSpPr/>
            <p:nvPr/>
          </p:nvSpPr>
          <p:spPr>
            <a:xfrm>
              <a:off x="8053113" y="2307324"/>
              <a:ext cx="75817" cy="71273"/>
            </a:xfrm>
            <a:custGeom>
              <a:avLst/>
              <a:gdLst/>
              <a:ahLst/>
              <a:cxnLst/>
              <a:rect l="l" t="t" r="r" b="b"/>
              <a:pathLst>
                <a:path w="3337" h="3137" extrusionOk="0">
                  <a:moveTo>
                    <a:pt x="3337" y="1"/>
                  </a:moveTo>
                  <a:lnTo>
                    <a:pt x="201" y="1769"/>
                  </a:lnTo>
                  <a:cubicBezTo>
                    <a:pt x="234" y="2236"/>
                    <a:pt x="168" y="2703"/>
                    <a:pt x="1" y="3136"/>
                  </a:cubicBezTo>
                  <a:cubicBezTo>
                    <a:pt x="1002" y="3070"/>
                    <a:pt x="3070" y="2469"/>
                    <a:pt x="33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3"/>
            <p:cNvSpPr/>
            <p:nvPr/>
          </p:nvSpPr>
          <p:spPr>
            <a:xfrm>
              <a:off x="7994768" y="2101185"/>
              <a:ext cx="119757" cy="137729"/>
            </a:xfrm>
            <a:custGeom>
              <a:avLst/>
              <a:gdLst/>
              <a:ahLst/>
              <a:cxnLst/>
              <a:rect l="l" t="t" r="r" b="b"/>
              <a:pathLst>
                <a:path w="5271" h="6062" extrusionOk="0">
                  <a:moveTo>
                    <a:pt x="1735" y="1"/>
                  </a:moveTo>
                  <a:cubicBezTo>
                    <a:pt x="1735" y="1"/>
                    <a:pt x="0" y="3603"/>
                    <a:pt x="1535" y="5671"/>
                  </a:cubicBezTo>
                  <a:cubicBezTo>
                    <a:pt x="1738" y="5943"/>
                    <a:pt x="1951" y="6061"/>
                    <a:pt x="2167" y="6061"/>
                  </a:cubicBezTo>
                  <a:cubicBezTo>
                    <a:pt x="3627" y="6061"/>
                    <a:pt x="5271" y="701"/>
                    <a:pt x="5271" y="701"/>
                  </a:cubicBezTo>
                  <a:lnTo>
                    <a:pt x="17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3"/>
            <p:cNvSpPr/>
            <p:nvPr/>
          </p:nvSpPr>
          <p:spPr>
            <a:xfrm>
              <a:off x="7997040" y="2103526"/>
              <a:ext cx="209069" cy="254055"/>
            </a:xfrm>
            <a:custGeom>
              <a:avLst/>
              <a:gdLst/>
              <a:ahLst/>
              <a:cxnLst/>
              <a:rect l="l" t="t" r="r" b="b"/>
              <a:pathLst>
                <a:path w="9202" h="11182" extrusionOk="0">
                  <a:moveTo>
                    <a:pt x="4864" y="0"/>
                  </a:moveTo>
                  <a:cubicBezTo>
                    <a:pt x="4538" y="0"/>
                    <a:pt x="4205" y="42"/>
                    <a:pt x="3870" y="131"/>
                  </a:cubicBezTo>
                  <a:cubicBezTo>
                    <a:pt x="934" y="898"/>
                    <a:pt x="0" y="5035"/>
                    <a:pt x="301" y="7636"/>
                  </a:cubicBezTo>
                  <a:cubicBezTo>
                    <a:pt x="301" y="7803"/>
                    <a:pt x="334" y="7937"/>
                    <a:pt x="367" y="8070"/>
                  </a:cubicBezTo>
                  <a:cubicBezTo>
                    <a:pt x="568" y="9071"/>
                    <a:pt x="1168" y="9938"/>
                    <a:pt x="2002" y="10505"/>
                  </a:cubicBezTo>
                  <a:cubicBezTo>
                    <a:pt x="2630" y="10956"/>
                    <a:pt x="3375" y="11181"/>
                    <a:pt x="4120" y="11181"/>
                  </a:cubicBezTo>
                  <a:cubicBezTo>
                    <a:pt x="4918" y="11181"/>
                    <a:pt x="5716" y="10923"/>
                    <a:pt x="6372" y="10405"/>
                  </a:cubicBezTo>
                  <a:cubicBezTo>
                    <a:pt x="7973" y="9137"/>
                    <a:pt x="8140" y="7470"/>
                    <a:pt x="8673" y="4701"/>
                  </a:cubicBezTo>
                  <a:cubicBezTo>
                    <a:pt x="9201" y="2209"/>
                    <a:pt x="7229" y="0"/>
                    <a:pt x="48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3"/>
            <p:cNvSpPr/>
            <p:nvPr/>
          </p:nvSpPr>
          <p:spPr>
            <a:xfrm>
              <a:off x="8081922" y="2204175"/>
              <a:ext cx="13655" cy="19153"/>
            </a:xfrm>
            <a:custGeom>
              <a:avLst/>
              <a:gdLst/>
              <a:ahLst/>
              <a:cxnLst/>
              <a:rect l="l" t="t" r="r" b="b"/>
              <a:pathLst>
                <a:path w="601" h="843" extrusionOk="0">
                  <a:moveTo>
                    <a:pt x="304" y="0"/>
                  </a:moveTo>
                  <a:cubicBezTo>
                    <a:pt x="177" y="0"/>
                    <a:pt x="31" y="188"/>
                    <a:pt x="0" y="404"/>
                  </a:cubicBezTo>
                  <a:cubicBezTo>
                    <a:pt x="0" y="638"/>
                    <a:pt x="101" y="805"/>
                    <a:pt x="234" y="838"/>
                  </a:cubicBezTo>
                  <a:cubicBezTo>
                    <a:pt x="248" y="841"/>
                    <a:pt x="263" y="842"/>
                    <a:pt x="277" y="842"/>
                  </a:cubicBezTo>
                  <a:cubicBezTo>
                    <a:pt x="428" y="842"/>
                    <a:pt x="568" y="685"/>
                    <a:pt x="568" y="471"/>
                  </a:cubicBezTo>
                  <a:cubicBezTo>
                    <a:pt x="601" y="238"/>
                    <a:pt x="501" y="37"/>
                    <a:pt x="334" y="4"/>
                  </a:cubicBezTo>
                  <a:cubicBezTo>
                    <a:pt x="324" y="2"/>
                    <a:pt x="314" y="0"/>
                    <a:pt x="3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3"/>
            <p:cNvSpPr/>
            <p:nvPr/>
          </p:nvSpPr>
          <p:spPr>
            <a:xfrm>
              <a:off x="8022805" y="2196587"/>
              <a:ext cx="13677" cy="19153"/>
            </a:xfrm>
            <a:custGeom>
              <a:avLst/>
              <a:gdLst/>
              <a:ahLst/>
              <a:cxnLst/>
              <a:rect l="l" t="t" r="r" b="b"/>
              <a:pathLst>
                <a:path w="602" h="843" extrusionOk="0">
                  <a:moveTo>
                    <a:pt x="304" y="1"/>
                  </a:moveTo>
                  <a:cubicBezTo>
                    <a:pt x="177" y="1"/>
                    <a:pt x="34" y="186"/>
                    <a:pt x="34" y="371"/>
                  </a:cubicBezTo>
                  <a:cubicBezTo>
                    <a:pt x="1" y="605"/>
                    <a:pt x="67" y="805"/>
                    <a:pt x="234" y="838"/>
                  </a:cubicBezTo>
                  <a:cubicBezTo>
                    <a:pt x="247" y="841"/>
                    <a:pt x="259" y="842"/>
                    <a:pt x="271" y="842"/>
                  </a:cubicBezTo>
                  <a:cubicBezTo>
                    <a:pt x="425" y="842"/>
                    <a:pt x="568" y="657"/>
                    <a:pt x="568" y="472"/>
                  </a:cubicBezTo>
                  <a:cubicBezTo>
                    <a:pt x="601" y="238"/>
                    <a:pt x="501" y="38"/>
                    <a:pt x="334" y="5"/>
                  </a:cubicBezTo>
                  <a:cubicBezTo>
                    <a:pt x="324" y="2"/>
                    <a:pt x="314"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3"/>
            <p:cNvSpPr/>
            <p:nvPr/>
          </p:nvSpPr>
          <p:spPr>
            <a:xfrm>
              <a:off x="8023554" y="2211832"/>
              <a:ext cx="30354" cy="50166"/>
            </a:xfrm>
            <a:custGeom>
              <a:avLst/>
              <a:gdLst/>
              <a:ahLst/>
              <a:cxnLst/>
              <a:rect l="l" t="t" r="r" b="b"/>
              <a:pathLst>
                <a:path w="1336" h="2208" extrusionOk="0">
                  <a:moveTo>
                    <a:pt x="1335" y="1"/>
                  </a:moveTo>
                  <a:cubicBezTo>
                    <a:pt x="968" y="668"/>
                    <a:pt x="535" y="1302"/>
                    <a:pt x="1" y="1835"/>
                  </a:cubicBezTo>
                  <a:cubicBezTo>
                    <a:pt x="241" y="2075"/>
                    <a:pt x="589" y="2207"/>
                    <a:pt x="947" y="2207"/>
                  </a:cubicBezTo>
                  <a:cubicBezTo>
                    <a:pt x="988" y="2207"/>
                    <a:pt x="1028" y="2206"/>
                    <a:pt x="1068" y="2202"/>
                  </a:cubicBezTo>
                  <a:lnTo>
                    <a:pt x="1335" y="1"/>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3"/>
            <p:cNvSpPr/>
            <p:nvPr/>
          </p:nvSpPr>
          <p:spPr>
            <a:xfrm>
              <a:off x="8015239" y="2170504"/>
              <a:ext cx="33467" cy="10088"/>
            </a:xfrm>
            <a:custGeom>
              <a:avLst/>
              <a:gdLst/>
              <a:ahLst/>
              <a:cxnLst/>
              <a:rect l="l" t="t" r="r" b="b"/>
              <a:pathLst>
                <a:path w="1473" h="444" extrusionOk="0">
                  <a:moveTo>
                    <a:pt x="758" y="1"/>
                  </a:moveTo>
                  <a:cubicBezTo>
                    <a:pt x="527" y="1"/>
                    <a:pt x="299" y="59"/>
                    <a:pt x="100" y="185"/>
                  </a:cubicBezTo>
                  <a:cubicBezTo>
                    <a:pt x="33" y="219"/>
                    <a:pt x="0" y="285"/>
                    <a:pt x="33" y="352"/>
                  </a:cubicBezTo>
                  <a:lnTo>
                    <a:pt x="100" y="419"/>
                  </a:lnTo>
                  <a:cubicBezTo>
                    <a:pt x="117" y="435"/>
                    <a:pt x="133" y="444"/>
                    <a:pt x="154" y="444"/>
                  </a:cubicBezTo>
                  <a:cubicBezTo>
                    <a:pt x="175" y="444"/>
                    <a:pt x="200" y="435"/>
                    <a:pt x="234" y="419"/>
                  </a:cubicBezTo>
                  <a:cubicBezTo>
                    <a:pt x="408" y="321"/>
                    <a:pt x="606" y="270"/>
                    <a:pt x="800" y="270"/>
                  </a:cubicBezTo>
                  <a:cubicBezTo>
                    <a:pt x="939" y="270"/>
                    <a:pt x="1076" y="296"/>
                    <a:pt x="1201" y="352"/>
                  </a:cubicBezTo>
                  <a:cubicBezTo>
                    <a:pt x="1229" y="369"/>
                    <a:pt x="1257" y="376"/>
                    <a:pt x="1282" y="376"/>
                  </a:cubicBezTo>
                  <a:cubicBezTo>
                    <a:pt x="1404" y="376"/>
                    <a:pt x="1473" y="201"/>
                    <a:pt x="1334" y="118"/>
                  </a:cubicBezTo>
                  <a:cubicBezTo>
                    <a:pt x="1151" y="42"/>
                    <a:pt x="954" y="1"/>
                    <a:pt x="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3"/>
            <p:cNvSpPr/>
            <p:nvPr/>
          </p:nvSpPr>
          <p:spPr>
            <a:xfrm>
              <a:off x="8081922" y="2177638"/>
              <a:ext cx="30331" cy="15268"/>
            </a:xfrm>
            <a:custGeom>
              <a:avLst/>
              <a:gdLst/>
              <a:ahLst/>
              <a:cxnLst/>
              <a:rect l="l" t="t" r="r" b="b"/>
              <a:pathLst>
                <a:path w="1335" h="672" extrusionOk="0">
                  <a:moveTo>
                    <a:pt x="243" y="0"/>
                  </a:moveTo>
                  <a:cubicBezTo>
                    <a:pt x="207" y="0"/>
                    <a:pt x="170" y="2"/>
                    <a:pt x="134" y="5"/>
                  </a:cubicBezTo>
                  <a:cubicBezTo>
                    <a:pt x="67" y="5"/>
                    <a:pt x="0" y="71"/>
                    <a:pt x="34" y="171"/>
                  </a:cubicBezTo>
                  <a:cubicBezTo>
                    <a:pt x="34" y="238"/>
                    <a:pt x="101" y="271"/>
                    <a:pt x="167" y="271"/>
                  </a:cubicBezTo>
                  <a:cubicBezTo>
                    <a:pt x="199" y="269"/>
                    <a:pt x="230" y="267"/>
                    <a:pt x="260" y="267"/>
                  </a:cubicBezTo>
                  <a:cubicBezTo>
                    <a:pt x="590" y="267"/>
                    <a:pt x="885" y="428"/>
                    <a:pt x="1068" y="672"/>
                  </a:cubicBezTo>
                  <a:lnTo>
                    <a:pt x="1268" y="672"/>
                  </a:lnTo>
                  <a:cubicBezTo>
                    <a:pt x="1335" y="605"/>
                    <a:pt x="1335" y="538"/>
                    <a:pt x="1268" y="472"/>
                  </a:cubicBezTo>
                  <a:cubicBezTo>
                    <a:pt x="1024" y="166"/>
                    <a:pt x="639" y="0"/>
                    <a:pt x="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3"/>
            <p:cNvSpPr/>
            <p:nvPr/>
          </p:nvSpPr>
          <p:spPr>
            <a:xfrm>
              <a:off x="8141789" y="2123156"/>
              <a:ext cx="93993" cy="207684"/>
            </a:xfrm>
            <a:custGeom>
              <a:avLst/>
              <a:gdLst/>
              <a:ahLst/>
              <a:cxnLst/>
              <a:rect l="l" t="t" r="r" b="b"/>
              <a:pathLst>
                <a:path w="4137" h="9141" extrusionOk="0">
                  <a:moveTo>
                    <a:pt x="701" y="1"/>
                  </a:moveTo>
                  <a:lnTo>
                    <a:pt x="368" y="501"/>
                  </a:lnTo>
                  <a:cubicBezTo>
                    <a:pt x="1235" y="968"/>
                    <a:pt x="868" y="2002"/>
                    <a:pt x="568" y="2469"/>
                  </a:cubicBezTo>
                  <a:cubicBezTo>
                    <a:pt x="1" y="3437"/>
                    <a:pt x="301" y="5138"/>
                    <a:pt x="1001" y="5938"/>
                  </a:cubicBezTo>
                  <a:cubicBezTo>
                    <a:pt x="1001" y="5938"/>
                    <a:pt x="1073" y="5602"/>
                    <a:pt x="1319" y="5602"/>
                  </a:cubicBezTo>
                  <a:cubicBezTo>
                    <a:pt x="1363" y="5602"/>
                    <a:pt x="1413" y="5613"/>
                    <a:pt x="1468" y="5638"/>
                  </a:cubicBezTo>
                  <a:cubicBezTo>
                    <a:pt x="1835" y="5838"/>
                    <a:pt x="1302" y="8140"/>
                    <a:pt x="368" y="9141"/>
                  </a:cubicBezTo>
                  <a:cubicBezTo>
                    <a:pt x="368" y="9141"/>
                    <a:pt x="1669" y="8307"/>
                    <a:pt x="2736" y="5972"/>
                  </a:cubicBezTo>
                  <a:cubicBezTo>
                    <a:pt x="3737" y="3804"/>
                    <a:pt x="4137" y="1936"/>
                    <a:pt x="3837" y="968"/>
                  </a:cubicBezTo>
                  <a:lnTo>
                    <a:pt x="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3"/>
            <p:cNvSpPr/>
            <p:nvPr/>
          </p:nvSpPr>
          <p:spPr>
            <a:xfrm>
              <a:off x="8146992" y="2221692"/>
              <a:ext cx="80474" cy="70977"/>
            </a:xfrm>
            <a:custGeom>
              <a:avLst/>
              <a:gdLst/>
              <a:ahLst/>
              <a:cxnLst/>
              <a:rect l="l" t="t" r="r" b="b"/>
              <a:pathLst>
                <a:path w="3542" h="3124" extrusionOk="0">
                  <a:moveTo>
                    <a:pt x="2044" y="0"/>
                  </a:moveTo>
                  <a:cubicBezTo>
                    <a:pt x="1248" y="0"/>
                    <a:pt x="546" y="906"/>
                    <a:pt x="305" y="1568"/>
                  </a:cubicBezTo>
                  <a:cubicBezTo>
                    <a:pt x="1" y="2360"/>
                    <a:pt x="308" y="3124"/>
                    <a:pt x="1075" y="3124"/>
                  </a:cubicBezTo>
                  <a:cubicBezTo>
                    <a:pt x="1148" y="3124"/>
                    <a:pt x="1225" y="3117"/>
                    <a:pt x="1306" y="3103"/>
                  </a:cubicBezTo>
                  <a:cubicBezTo>
                    <a:pt x="2007" y="2936"/>
                    <a:pt x="2607" y="2535"/>
                    <a:pt x="3007" y="1935"/>
                  </a:cubicBezTo>
                  <a:cubicBezTo>
                    <a:pt x="3541" y="1235"/>
                    <a:pt x="3174" y="200"/>
                    <a:pt x="2307" y="34"/>
                  </a:cubicBezTo>
                  <a:cubicBezTo>
                    <a:pt x="2219" y="11"/>
                    <a:pt x="2131" y="0"/>
                    <a:pt x="204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3"/>
            <p:cNvSpPr/>
            <p:nvPr/>
          </p:nvSpPr>
          <p:spPr>
            <a:xfrm>
              <a:off x="8047819" y="2261861"/>
              <a:ext cx="51552" cy="45485"/>
            </a:xfrm>
            <a:custGeom>
              <a:avLst/>
              <a:gdLst/>
              <a:ahLst/>
              <a:cxnLst/>
              <a:rect l="l" t="t" r="r" b="b"/>
              <a:pathLst>
                <a:path w="2269" h="2002" extrusionOk="0">
                  <a:moveTo>
                    <a:pt x="2135" y="0"/>
                  </a:moveTo>
                  <a:cubicBezTo>
                    <a:pt x="1602" y="401"/>
                    <a:pt x="968" y="667"/>
                    <a:pt x="334" y="801"/>
                  </a:cubicBezTo>
                  <a:cubicBezTo>
                    <a:pt x="134" y="868"/>
                    <a:pt x="0" y="901"/>
                    <a:pt x="0" y="901"/>
                  </a:cubicBezTo>
                  <a:cubicBezTo>
                    <a:pt x="201" y="1234"/>
                    <a:pt x="367" y="1601"/>
                    <a:pt x="534" y="2002"/>
                  </a:cubicBezTo>
                  <a:cubicBezTo>
                    <a:pt x="601" y="2002"/>
                    <a:pt x="668" y="1968"/>
                    <a:pt x="734" y="1935"/>
                  </a:cubicBezTo>
                  <a:cubicBezTo>
                    <a:pt x="1702" y="1735"/>
                    <a:pt x="2069" y="1335"/>
                    <a:pt x="2202" y="934"/>
                  </a:cubicBezTo>
                  <a:cubicBezTo>
                    <a:pt x="2269" y="734"/>
                    <a:pt x="2269" y="534"/>
                    <a:pt x="2235" y="334"/>
                  </a:cubicBezTo>
                  <a:cubicBezTo>
                    <a:pt x="2202" y="200"/>
                    <a:pt x="2169" y="100"/>
                    <a:pt x="2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3"/>
            <p:cNvSpPr/>
            <p:nvPr/>
          </p:nvSpPr>
          <p:spPr>
            <a:xfrm>
              <a:off x="8055385" y="2261861"/>
              <a:ext cx="43236" cy="25787"/>
            </a:xfrm>
            <a:custGeom>
              <a:avLst/>
              <a:gdLst/>
              <a:ahLst/>
              <a:cxnLst/>
              <a:rect l="l" t="t" r="r" b="b"/>
              <a:pathLst>
                <a:path w="1903" h="1135" extrusionOk="0">
                  <a:moveTo>
                    <a:pt x="1802" y="0"/>
                  </a:moveTo>
                  <a:cubicBezTo>
                    <a:pt x="1269" y="401"/>
                    <a:pt x="635" y="667"/>
                    <a:pt x="1" y="801"/>
                  </a:cubicBezTo>
                  <a:lnTo>
                    <a:pt x="168" y="1134"/>
                  </a:lnTo>
                  <a:cubicBezTo>
                    <a:pt x="1068" y="934"/>
                    <a:pt x="1669" y="667"/>
                    <a:pt x="1902" y="334"/>
                  </a:cubicBezTo>
                  <a:cubicBezTo>
                    <a:pt x="1869" y="200"/>
                    <a:pt x="1836" y="100"/>
                    <a:pt x="1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3"/>
            <p:cNvSpPr/>
            <p:nvPr/>
          </p:nvSpPr>
          <p:spPr>
            <a:xfrm>
              <a:off x="8064496" y="2283082"/>
              <a:ext cx="33353" cy="23515"/>
            </a:xfrm>
            <a:custGeom>
              <a:avLst/>
              <a:gdLst/>
              <a:ahLst/>
              <a:cxnLst/>
              <a:rect l="l" t="t" r="r" b="b"/>
              <a:pathLst>
                <a:path w="1468" h="1035" extrusionOk="0">
                  <a:moveTo>
                    <a:pt x="1468" y="0"/>
                  </a:moveTo>
                  <a:lnTo>
                    <a:pt x="1468" y="0"/>
                  </a:lnTo>
                  <a:cubicBezTo>
                    <a:pt x="1101" y="67"/>
                    <a:pt x="767" y="234"/>
                    <a:pt x="434" y="434"/>
                  </a:cubicBezTo>
                  <a:cubicBezTo>
                    <a:pt x="234" y="567"/>
                    <a:pt x="100" y="801"/>
                    <a:pt x="0" y="1034"/>
                  </a:cubicBezTo>
                  <a:cubicBezTo>
                    <a:pt x="968" y="801"/>
                    <a:pt x="1335" y="401"/>
                    <a:pt x="1468"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3"/>
            <p:cNvSpPr/>
            <p:nvPr/>
          </p:nvSpPr>
          <p:spPr>
            <a:xfrm>
              <a:off x="7999312" y="2047612"/>
              <a:ext cx="263756" cy="137751"/>
            </a:xfrm>
            <a:custGeom>
              <a:avLst/>
              <a:gdLst/>
              <a:ahLst/>
              <a:cxnLst/>
              <a:rect l="l" t="t" r="r" b="b"/>
              <a:pathLst>
                <a:path w="11609" h="6063" extrusionOk="0">
                  <a:moveTo>
                    <a:pt x="5195" y="0"/>
                  </a:moveTo>
                  <a:cubicBezTo>
                    <a:pt x="3748" y="0"/>
                    <a:pt x="2535" y="546"/>
                    <a:pt x="2135" y="1091"/>
                  </a:cubicBezTo>
                  <a:cubicBezTo>
                    <a:pt x="2135" y="1091"/>
                    <a:pt x="1" y="1558"/>
                    <a:pt x="1068" y="3626"/>
                  </a:cubicBezTo>
                  <a:lnTo>
                    <a:pt x="2436" y="2525"/>
                  </a:lnTo>
                  <a:cubicBezTo>
                    <a:pt x="2436" y="2525"/>
                    <a:pt x="4597" y="6062"/>
                    <a:pt x="10055" y="6062"/>
                  </a:cubicBezTo>
                  <a:cubicBezTo>
                    <a:pt x="10106" y="6062"/>
                    <a:pt x="10157" y="6062"/>
                    <a:pt x="10208" y="6061"/>
                  </a:cubicBezTo>
                  <a:cubicBezTo>
                    <a:pt x="10208" y="6061"/>
                    <a:pt x="11609" y="3826"/>
                    <a:pt x="8974" y="1458"/>
                  </a:cubicBezTo>
                  <a:cubicBezTo>
                    <a:pt x="7775" y="380"/>
                    <a:pt x="6403" y="0"/>
                    <a:pt x="5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3"/>
            <p:cNvSpPr/>
            <p:nvPr/>
          </p:nvSpPr>
          <p:spPr>
            <a:xfrm>
              <a:off x="7839409" y="2394478"/>
              <a:ext cx="175853" cy="521447"/>
            </a:xfrm>
            <a:custGeom>
              <a:avLst/>
              <a:gdLst/>
              <a:ahLst/>
              <a:cxnLst/>
              <a:rect l="l" t="t" r="r" b="b"/>
              <a:pathLst>
                <a:path w="7740" h="22951" extrusionOk="0">
                  <a:moveTo>
                    <a:pt x="7739" y="1"/>
                  </a:moveTo>
                  <a:lnTo>
                    <a:pt x="2769" y="368"/>
                  </a:lnTo>
                  <a:cubicBezTo>
                    <a:pt x="734" y="4671"/>
                    <a:pt x="0" y="22951"/>
                    <a:pt x="0" y="22951"/>
                  </a:cubicBezTo>
                  <a:lnTo>
                    <a:pt x="2402" y="22951"/>
                  </a:lnTo>
                  <a:cubicBezTo>
                    <a:pt x="2902" y="8073"/>
                    <a:pt x="7739" y="1"/>
                    <a:pt x="7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3"/>
            <p:cNvSpPr/>
            <p:nvPr/>
          </p:nvSpPr>
          <p:spPr>
            <a:xfrm>
              <a:off x="8115275" y="2394478"/>
              <a:ext cx="180397" cy="577520"/>
            </a:xfrm>
            <a:custGeom>
              <a:avLst/>
              <a:gdLst/>
              <a:ahLst/>
              <a:cxnLst/>
              <a:rect l="l" t="t" r="r" b="b"/>
              <a:pathLst>
                <a:path w="7940" h="25419" extrusionOk="0">
                  <a:moveTo>
                    <a:pt x="1435" y="1"/>
                  </a:moveTo>
                  <a:cubicBezTo>
                    <a:pt x="1435" y="1"/>
                    <a:pt x="0" y="20549"/>
                    <a:pt x="5771" y="25419"/>
                  </a:cubicBezTo>
                  <a:lnTo>
                    <a:pt x="7539" y="23784"/>
                  </a:lnTo>
                  <a:cubicBezTo>
                    <a:pt x="7539" y="23784"/>
                    <a:pt x="5704" y="11943"/>
                    <a:pt x="6838" y="7072"/>
                  </a:cubicBezTo>
                  <a:cubicBezTo>
                    <a:pt x="7939" y="2202"/>
                    <a:pt x="7539" y="401"/>
                    <a:pt x="7539" y="401"/>
                  </a:cubicBezTo>
                  <a:lnTo>
                    <a:pt x="1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3"/>
            <p:cNvSpPr/>
            <p:nvPr/>
          </p:nvSpPr>
          <p:spPr>
            <a:xfrm>
              <a:off x="8117547" y="2384640"/>
              <a:ext cx="113691" cy="305448"/>
            </a:xfrm>
            <a:custGeom>
              <a:avLst/>
              <a:gdLst/>
              <a:ahLst/>
              <a:cxnLst/>
              <a:rect l="l" t="t" r="r" b="b"/>
              <a:pathLst>
                <a:path w="5004" h="13444" extrusionOk="0">
                  <a:moveTo>
                    <a:pt x="1535" y="0"/>
                  </a:moveTo>
                  <a:cubicBezTo>
                    <a:pt x="0" y="2969"/>
                    <a:pt x="1535" y="13443"/>
                    <a:pt x="1535" y="13443"/>
                  </a:cubicBezTo>
                  <a:lnTo>
                    <a:pt x="3836" y="5371"/>
                  </a:lnTo>
                  <a:lnTo>
                    <a:pt x="1868" y="4904"/>
                  </a:lnTo>
                  <a:lnTo>
                    <a:pt x="5004" y="3036"/>
                  </a:lnTo>
                  <a:lnTo>
                    <a:pt x="1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3"/>
            <p:cNvSpPr/>
            <p:nvPr/>
          </p:nvSpPr>
          <p:spPr>
            <a:xfrm>
              <a:off x="7919747" y="2389184"/>
              <a:ext cx="100809" cy="281183"/>
            </a:xfrm>
            <a:custGeom>
              <a:avLst/>
              <a:gdLst/>
              <a:ahLst/>
              <a:cxnLst/>
              <a:rect l="l" t="t" r="r" b="b"/>
              <a:pathLst>
                <a:path w="4437" h="12376" extrusionOk="0">
                  <a:moveTo>
                    <a:pt x="4437" y="0"/>
                  </a:moveTo>
                  <a:lnTo>
                    <a:pt x="0" y="2769"/>
                  </a:lnTo>
                  <a:lnTo>
                    <a:pt x="1835" y="4737"/>
                  </a:lnTo>
                  <a:lnTo>
                    <a:pt x="267" y="5271"/>
                  </a:lnTo>
                  <a:lnTo>
                    <a:pt x="100" y="12376"/>
                  </a:lnTo>
                  <a:cubicBezTo>
                    <a:pt x="100" y="12376"/>
                    <a:pt x="2235" y="3703"/>
                    <a:pt x="4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3"/>
            <p:cNvSpPr/>
            <p:nvPr/>
          </p:nvSpPr>
          <p:spPr>
            <a:xfrm>
              <a:off x="8225921" y="2497559"/>
              <a:ext cx="52301" cy="135684"/>
            </a:xfrm>
            <a:custGeom>
              <a:avLst/>
              <a:gdLst/>
              <a:ahLst/>
              <a:cxnLst/>
              <a:rect l="l" t="t" r="r" b="b"/>
              <a:pathLst>
                <a:path w="2302" h="5972" extrusionOk="0">
                  <a:moveTo>
                    <a:pt x="634" y="0"/>
                  </a:moveTo>
                  <a:cubicBezTo>
                    <a:pt x="634" y="1"/>
                    <a:pt x="0" y="3369"/>
                    <a:pt x="1601" y="5971"/>
                  </a:cubicBezTo>
                  <a:cubicBezTo>
                    <a:pt x="1601" y="4804"/>
                    <a:pt x="1735" y="3670"/>
                    <a:pt x="1935" y="2535"/>
                  </a:cubicBezTo>
                  <a:cubicBezTo>
                    <a:pt x="2102" y="1902"/>
                    <a:pt x="2202" y="1335"/>
                    <a:pt x="2302" y="834"/>
                  </a:cubicBezTo>
                  <a:cubicBezTo>
                    <a:pt x="1335" y="301"/>
                    <a:pt x="634" y="0"/>
                    <a:pt x="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3"/>
            <p:cNvSpPr/>
            <p:nvPr/>
          </p:nvSpPr>
          <p:spPr>
            <a:xfrm>
              <a:off x="8201657" y="2759020"/>
              <a:ext cx="84905" cy="212977"/>
            </a:xfrm>
            <a:custGeom>
              <a:avLst/>
              <a:gdLst/>
              <a:ahLst/>
              <a:cxnLst/>
              <a:rect l="l" t="t" r="r" b="b"/>
              <a:pathLst>
                <a:path w="3737" h="9374" extrusionOk="0">
                  <a:moveTo>
                    <a:pt x="2870" y="1"/>
                  </a:moveTo>
                  <a:cubicBezTo>
                    <a:pt x="2403" y="1535"/>
                    <a:pt x="1402" y="4704"/>
                    <a:pt x="1" y="6605"/>
                  </a:cubicBezTo>
                  <a:cubicBezTo>
                    <a:pt x="435" y="7673"/>
                    <a:pt x="1102" y="8607"/>
                    <a:pt x="1969" y="9374"/>
                  </a:cubicBezTo>
                  <a:lnTo>
                    <a:pt x="3737" y="7739"/>
                  </a:lnTo>
                  <a:cubicBezTo>
                    <a:pt x="3737" y="7739"/>
                    <a:pt x="3170" y="4070"/>
                    <a:pt x="2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3"/>
            <p:cNvSpPr/>
            <p:nvPr/>
          </p:nvSpPr>
          <p:spPr>
            <a:xfrm>
              <a:off x="8185753" y="2403475"/>
              <a:ext cx="219566" cy="573839"/>
            </a:xfrm>
            <a:custGeom>
              <a:avLst/>
              <a:gdLst/>
              <a:ahLst/>
              <a:cxnLst/>
              <a:rect l="l" t="t" r="r" b="b"/>
              <a:pathLst>
                <a:path w="9664" h="25257" extrusionOk="0">
                  <a:moveTo>
                    <a:pt x="4153" y="0"/>
                  </a:moveTo>
                  <a:cubicBezTo>
                    <a:pt x="4136" y="0"/>
                    <a:pt x="4120" y="2"/>
                    <a:pt x="4103" y="5"/>
                  </a:cubicBezTo>
                  <a:cubicBezTo>
                    <a:pt x="4103" y="5"/>
                    <a:pt x="2502" y="539"/>
                    <a:pt x="2369" y="2040"/>
                  </a:cubicBezTo>
                  <a:cubicBezTo>
                    <a:pt x="2302" y="3174"/>
                    <a:pt x="2402" y="4308"/>
                    <a:pt x="2669" y="5376"/>
                  </a:cubicBezTo>
                  <a:cubicBezTo>
                    <a:pt x="2669" y="5376"/>
                    <a:pt x="6305" y="12381"/>
                    <a:pt x="5638" y="14582"/>
                  </a:cubicBezTo>
                  <a:cubicBezTo>
                    <a:pt x="5004" y="16784"/>
                    <a:pt x="0" y="23455"/>
                    <a:pt x="0" y="23455"/>
                  </a:cubicBezTo>
                  <a:lnTo>
                    <a:pt x="1735" y="25256"/>
                  </a:lnTo>
                  <a:cubicBezTo>
                    <a:pt x="1735" y="25256"/>
                    <a:pt x="7706" y="18585"/>
                    <a:pt x="8707" y="15783"/>
                  </a:cubicBezTo>
                  <a:cubicBezTo>
                    <a:pt x="9663" y="13012"/>
                    <a:pt x="5662" y="0"/>
                    <a:pt x="4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762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7"/>
          <p:cNvSpPr txBox="1">
            <a:spLocks noGrp="1"/>
          </p:cNvSpPr>
          <p:nvPr>
            <p:ph type="title"/>
          </p:nvPr>
        </p:nvSpPr>
        <p:spPr>
          <a:xfrm>
            <a:off x="1021075" y="2926350"/>
            <a:ext cx="444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Introduction</a:t>
            </a:r>
            <a:endParaRPr sz="4000"/>
          </a:p>
        </p:txBody>
      </p:sp>
      <p:sp>
        <p:nvSpPr>
          <p:cNvPr id="509" name="Google Shape;509;p37"/>
          <p:cNvSpPr/>
          <p:nvPr/>
        </p:nvSpPr>
        <p:spPr>
          <a:xfrm>
            <a:off x="5735687"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703464"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680886" y="247948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752465" y="247948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716357" y="2330530"/>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5753741" y="2181592"/>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682181"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713767" y="2032635"/>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736982"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700873"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7"/>
          <p:cNvGrpSpPr/>
          <p:nvPr/>
        </p:nvGrpSpPr>
        <p:grpSpPr>
          <a:xfrm>
            <a:off x="5379126" y="458806"/>
            <a:ext cx="3125970" cy="2584885"/>
            <a:chOff x="5379126" y="458806"/>
            <a:chExt cx="3125970" cy="2584885"/>
          </a:xfrm>
        </p:grpSpPr>
        <p:sp>
          <p:nvSpPr>
            <p:cNvPr id="520" name="Google Shape;520;p37"/>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7"/>
          <p:cNvSpPr/>
          <p:nvPr/>
        </p:nvSpPr>
        <p:spPr>
          <a:xfrm>
            <a:off x="1667075" y="1883700"/>
            <a:ext cx="10290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txBox="1">
            <a:spLocks noGrp="1"/>
          </p:cNvSpPr>
          <p:nvPr>
            <p:ph type="title" idx="2"/>
          </p:nvPr>
        </p:nvSpPr>
        <p:spPr>
          <a:xfrm flipH="1">
            <a:off x="1667075" y="2071050"/>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01</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grpSp>
        <p:nvGrpSpPr>
          <p:cNvPr id="666" name="Google Shape;666;p38"/>
          <p:cNvGrpSpPr/>
          <p:nvPr/>
        </p:nvGrpSpPr>
        <p:grpSpPr>
          <a:xfrm>
            <a:off x="5470057" y="1509761"/>
            <a:ext cx="3339840" cy="3098742"/>
            <a:chOff x="5470057" y="1509761"/>
            <a:chExt cx="3339840" cy="3098742"/>
          </a:xfrm>
        </p:grpSpPr>
        <p:sp>
          <p:nvSpPr>
            <p:cNvPr id="667" name="Google Shape;667;p38"/>
            <p:cNvSpPr/>
            <p:nvPr/>
          </p:nvSpPr>
          <p:spPr>
            <a:xfrm>
              <a:off x="5470057" y="4413523"/>
              <a:ext cx="3339840" cy="194980"/>
            </a:xfrm>
            <a:custGeom>
              <a:avLst/>
              <a:gdLst/>
              <a:ahLst/>
              <a:cxnLst/>
              <a:rect l="l" t="t" r="r" b="b"/>
              <a:pathLst>
                <a:path w="161716" h="9441" extrusionOk="0">
                  <a:moveTo>
                    <a:pt x="80858" y="1"/>
                  </a:moveTo>
                  <a:cubicBezTo>
                    <a:pt x="36193" y="1"/>
                    <a:pt x="0" y="2102"/>
                    <a:pt x="0" y="4704"/>
                  </a:cubicBezTo>
                  <a:cubicBezTo>
                    <a:pt x="0" y="7306"/>
                    <a:pt x="36193" y="9441"/>
                    <a:pt x="80858" y="9441"/>
                  </a:cubicBezTo>
                  <a:cubicBezTo>
                    <a:pt x="125523" y="9441"/>
                    <a:pt x="161716" y="7306"/>
                    <a:pt x="161716" y="4704"/>
                  </a:cubicBezTo>
                  <a:cubicBezTo>
                    <a:pt x="161716" y="2102"/>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202657" y="1655134"/>
              <a:ext cx="1216639" cy="1623782"/>
            </a:xfrm>
            <a:custGeom>
              <a:avLst/>
              <a:gdLst/>
              <a:ahLst/>
              <a:cxnLst/>
              <a:rect l="l" t="t" r="r" b="b"/>
              <a:pathLst>
                <a:path w="58910" h="78624" extrusionOk="0">
                  <a:moveTo>
                    <a:pt x="1" y="0"/>
                  </a:moveTo>
                  <a:lnTo>
                    <a:pt x="5505" y="78623"/>
                  </a:lnTo>
                  <a:lnTo>
                    <a:pt x="58909" y="78623"/>
                  </a:lnTo>
                  <a:lnTo>
                    <a:pt x="53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520974" y="1509761"/>
              <a:ext cx="458795" cy="182589"/>
            </a:xfrm>
            <a:custGeom>
              <a:avLst/>
              <a:gdLst/>
              <a:ahLst/>
              <a:cxnLst/>
              <a:rect l="l" t="t" r="r" b="b"/>
              <a:pathLst>
                <a:path w="22215" h="8841" extrusionOk="0">
                  <a:moveTo>
                    <a:pt x="3544" y="1"/>
                  </a:moveTo>
                  <a:cubicBezTo>
                    <a:pt x="1570" y="1"/>
                    <a:pt x="0" y="1721"/>
                    <a:pt x="165" y="3704"/>
                  </a:cubicBezTo>
                  <a:lnTo>
                    <a:pt x="532" y="8841"/>
                  </a:lnTo>
                  <a:lnTo>
                    <a:pt x="22214" y="8841"/>
                  </a:lnTo>
                  <a:lnTo>
                    <a:pt x="21848" y="3704"/>
                  </a:lnTo>
                  <a:cubicBezTo>
                    <a:pt x="21681" y="1636"/>
                    <a:pt x="19980" y="34"/>
                    <a:pt x="17911" y="1"/>
                  </a:cubicBezTo>
                  <a:lnTo>
                    <a:pt x="3601" y="1"/>
                  </a:lnTo>
                  <a:cubicBezTo>
                    <a:pt x="3582" y="1"/>
                    <a:pt x="3563"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292227" y="1755030"/>
              <a:ext cx="117823" cy="138496"/>
            </a:xfrm>
            <a:custGeom>
              <a:avLst/>
              <a:gdLst/>
              <a:ahLst/>
              <a:cxnLst/>
              <a:rect l="l" t="t" r="r" b="b"/>
              <a:pathLst>
                <a:path w="5705" h="6706" extrusionOk="0">
                  <a:moveTo>
                    <a:pt x="0" y="0"/>
                  </a:moveTo>
                  <a:lnTo>
                    <a:pt x="100" y="1268"/>
                  </a:lnTo>
                  <a:lnTo>
                    <a:pt x="2135" y="1268"/>
                  </a:lnTo>
                  <a:lnTo>
                    <a:pt x="2502" y="6705"/>
                  </a:lnTo>
                  <a:lnTo>
                    <a:pt x="4036" y="6705"/>
                  </a:lnTo>
                  <a:lnTo>
                    <a:pt x="3636" y="1268"/>
                  </a:lnTo>
                  <a:lnTo>
                    <a:pt x="5704" y="1268"/>
                  </a:lnTo>
                  <a:lnTo>
                    <a:pt x="5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404515" y="1755030"/>
              <a:ext cx="151569" cy="138496"/>
            </a:xfrm>
            <a:custGeom>
              <a:avLst/>
              <a:gdLst/>
              <a:ahLst/>
              <a:cxnLst/>
              <a:rect l="l" t="t" r="r" b="b"/>
              <a:pathLst>
                <a:path w="7339" h="6706" extrusionOk="0">
                  <a:moveTo>
                    <a:pt x="3303" y="1568"/>
                  </a:moveTo>
                  <a:lnTo>
                    <a:pt x="4537" y="4170"/>
                  </a:lnTo>
                  <a:lnTo>
                    <a:pt x="2402" y="4170"/>
                  </a:lnTo>
                  <a:lnTo>
                    <a:pt x="3303" y="1568"/>
                  </a:lnTo>
                  <a:close/>
                  <a:moveTo>
                    <a:pt x="2435" y="0"/>
                  </a:moveTo>
                  <a:lnTo>
                    <a:pt x="0" y="6705"/>
                  </a:lnTo>
                  <a:lnTo>
                    <a:pt x="1568" y="6705"/>
                  </a:lnTo>
                  <a:lnTo>
                    <a:pt x="2002" y="5404"/>
                  </a:lnTo>
                  <a:lnTo>
                    <a:pt x="5104" y="5404"/>
                  </a:lnTo>
                  <a:lnTo>
                    <a:pt x="5738" y="6705"/>
                  </a:lnTo>
                  <a:lnTo>
                    <a:pt x="7339" y="6705"/>
                  </a:lnTo>
                  <a:lnTo>
                    <a:pt x="4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550549" y="1755030"/>
              <a:ext cx="145394" cy="138496"/>
            </a:xfrm>
            <a:custGeom>
              <a:avLst/>
              <a:gdLst/>
              <a:ahLst/>
              <a:cxnLst/>
              <a:rect l="l" t="t" r="r" b="b"/>
              <a:pathLst>
                <a:path w="7040" h="6706" extrusionOk="0">
                  <a:moveTo>
                    <a:pt x="1" y="0"/>
                  </a:moveTo>
                  <a:lnTo>
                    <a:pt x="2469" y="3269"/>
                  </a:lnTo>
                  <a:lnTo>
                    <a:pt x="301" y="6705"/>
                  </a:lnTo>
                  <a:lnTo>
                    <a:pt x="2102" y="6705"/>
                  </a:lnTo>
                  <a:lnTo>
                    <a:pt x="3470" y="4470"/>
                  </a:lnTo>
                  <a:lnTo>
                    <a:pt x="5238" y="6705"/>
                  </a:lnTo>
                  <a:lnTo>
                    <a:pt x="7039" y="6705"/>
                  </a:lnTo>
                  <a:lnTo>
                    <a:pt x="4371" y="3203"/>
                  </a:lnTo>
                  <a:lnTo>
                    <a:pt x="6372" y="0"/>
                  </a:lnTo>
                  <a:lnTo>
                    <a:pt x="4571" y="0"/>
                  </a:lnTo>
                  <a:lnTo>
                    <a:pt x="3303" y="2035"/>
                  </a:lnTo>
                  <a:lnTo>
                    <a:pt x="1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339067" y="1965149"/>
              <a:ext cx="877690" cy="36534"/>
            </a:xfrm>
            <a:custGeom>
              <a:avLst/>
              <a:gdLst/>
              <a:ahLst/>
              <a:cxnLst/>
              <a:rect l="l" t="t" r="r" b="b"/>
              <a:pathLst>
                <a:path w="42498" h="1769" extrusionOk="0">
                  <a:moveTo>
                    <a:pt x="0" y="0"/>
                  </a:moveTo>
                  <a:lnTo>
                    <a:pt x="100" y="1768"/>
                  </a:lnTo>
                  <a:lnTo>
                    <a:pt x="42497"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378327" y="2530057"/>
              <a:ext cx="877690" cy="36534"/>
            </a:xfrm>
            <a:custGeom>
              <a:avLst/>
              <a:gdLst/>
              <a:ahLst/>
              <a:cxnLst/>
              <a:rect l="l" t="t" r="r" b="b"/>
              <a:pathLst>
                <a:path w="42498" h="1769" extrusionOk="0">
                  <a:moveTo>
                    <a:pt x="1" y="0"/>
                  </a:moveTo>
                  <a:lnTo>
                    <a:pt x="134" y="1768"/>
                  </a:lnTo>
                  <a:lnTo>
                    <a:pt x="42498"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8154035" y="2172500"/>
              <a:ext cx="84076" cy="78562"/>
            </a:xfrm>
            <a:custGeom>
              <a:avLst/>
              <a:gdLst/>
              <a:ahLst/>
              <a:cxnLst/>
              <a:rect l="l" t="t" r="r" b="b"/>
              <a:pathLst>
                <a:path w="4071" h="3804" extrusionOk="0">
                  <a:moveTo>
                    <a:pt x="3403" y="401"/>
                  </a:moveTo>
                  <a:lnTo>
                    <a:pt x="3637" y="3403"/>
                  </a:lnTo>
                  <a:lnTo>
                    <a:pt x="635" y="3403"/>
                  </a:lnTo>
                  <a:lnTo>
                    <a:pt x="434" y="401"/>
                  </a:lnTo>
                  <a:close/>
                  <a:moveTo>
                    <a:pt x="1" y="1"/>
                  </a:moveTo>
                  <a:lnTo>
                    <a:pt x="268" y="3803"/>
                  </a:lnTo>
                  <a:lnTo>
                    <a:pt x="4070" y="3803"/>
                  </a:lnTo>
                  <a:lnTo>
                    <a:pt x="38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345263" y="2051249"/>
              <a:ext cx="874943" cy="13114"/>
            </a:xfrm>
            <a:custGeom>
              <a:avLst/>
              <a:gdLst/>
              <a:ahLst/>
              <a:cxnLst/>
              <a:rect l="l" t="t" r="r" b="b"/>
              <a:pathLst>
                <a:path w="42365" h="635" extrusionOk="0">
                  <a:moveTo>
                    <a:pt x="1" y="1"/>
                  </a:moveTo>
                  <a:lnTo>
                    <a:pt x="1" y="635"/>
                  </a:lnTo>
                  <a:lnTo>
                    <a:pt x="42364" y="635"/>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349393" y="2113248"/>
              <a:ext cx="874943" cy="8302"/>
            </a:xfrm>
            <a:custGeom>
              <a:avLst/>
              <a:gdLst/>
              <a:ahLst/>
              <a:cxnLst/>
              <a:rect l="l" t="t" r="r" b="b"/>
              <a:pathLst>
                <a:path w="42365" h="402" extrusionOk="0">
                  <a:moveTo>
                    <a:pt x="1" y="1"/>
                  </a:moveTo>
                  <a:lnTo>
                    <a:pt x="1" y="401"/>
                  </a:lnTo>
                  <a:lnTo>
                    <a:pt x="42364" y="401"/>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353524" y="2172500"/>
              <a:ext cx="322427" cy="8282"/>
            </a:xfrm>
            <a:custGeom>
              <a:avLst/>
              <a:gdLst/>
              <a:ahLst/>
              <a:cxnLst/>
              <a:rect l="l" t="t" r="r" b="b"/>
              <a:pathLst>
                <a:path w="15612" h="401" extrusionOk="0">
                  <a:moveTo>
                    <a:pt x="1" y="1"/>
                  </a:moveTo>
                  <a:lnTo>
                    <a:pt x="1" y="401"/>
                  </a:lnTo>
                  <a:lnTo>
                    <a:pt x="15612" y="401"/>
                  </a:lnTo>
                  <a:lnTo>
                    <a:pt x="15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354226" y="2226919"/>
              <a:ext cx="759888" cy="8984"/>
            </a:xfrm>
            <a:custGeom>
              <a:avLst/>
              <a:gdLst/>
              <a:ahLst/>
              <a:cxnLst/>
              <a:rect l="l" t="t" r="r" b="b"/>
              <a:pathLst>
                <a:path w="36794" h="435" extrusionOk="0">
                  <a:moveTo>
                    <a:pt x="0" y="1"/>
                  </a:moveTo>
                  <a:lnTo>
                    <a:pt x="0" y="435"/>
                  </a:lnTo>
                  <a:lnTo>
                    <a:pt x="36793" y="435"/>
                  </a:lnTo>
                  <a:lnTo>
                    <a:pt x="36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800630" y="2297200"/>
              <a:ext cx="46179" cy="43412"/>
            </a:xfrm>
            <a:custGeom>
              <a:avLst/>
              <a:gdLst/>
              <a:ahLst/>
              <a:cxnLst/>
              <a:rect l="l" t="t" r="r" b="b"/>
              <a:pathLst>
                <a:path w="2236" h="2102" extrusionOk="0">
                  <a:moveTo>
                    <a:pt x="1668" y="434"/>
                  </a:moveTo>
                  <a:lnTo>
                    <a:pt x="1769" y="1668"/>
                  </a:lnTo>
                  <a:lnTo>
                    <a:pt x="534" y="1668"/>
                  </a:lnTo>
                  <a:lnTo>
                    <a:pt x="434" y="434"/>
                  </a:lnTo>
                  <a:close/>
                  <a:moveTo>
                    <a:pt x="1" y="0"/>
                  </a:moveTo>
                  <a:lnTo>
                    <a:pt x="134"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7804079" y="2350235"/>
              <a:ext cx="46179" cy="43432"/>
            </a:xfrm>
            <a:custGeom>
              <a:avLst/>
              <a:gdLst/>
              <a:ahLst/>
              <a:cxnLst/>
              <a:rect l="l" t="t" r="r" b="b"/>
              <a:pathLst>
                <a:path w="2236" h="2103" extrusionOk="0">
                  <a:moveTo>
                    <a:pt x="1702" y="435"/>
                  </a:moveTo>
                  <a:lnTo>
                    <a:pt x="1802" y="1702"/>
                  </a:lnTo>
                  <a:lnTo>
                    <a:pt x="534" y="1702"/>
                  </a:lnTo>
                  <a:lnTo>
                    <a:pt x="434" y="435"/>
                  </a:lnTo>
                  <a:close/>
                  <a:moveTo>
                    <a:pt x="0" y="1"/>
                  </a:moveTo>
                  <a:lnTo>
                    <a:pt x="134"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808209" y="2402610"/>
              <a:ext cx="46179" cy="43412"/>
            </a:xfrm>
            <a:custGeom>
              <a:avLst/>
              <a:gdLst/>
              <a:ahLst/>
              <a:cxnLst/>
              <a:rect l="l" t="t" r="r" b="b"/>
              <a:pathLst>
                <a:path w="2236" h="2102" extrusionOk="0">
                  <a:moveTo>
                    <a:pt x="1668" y="434"/>
                  </a:moveTo>
                  <a:lnTo>
                    <a:pt x="1768" y="1668"/>
                  </a:lnTo>
                  <a:lnTo>
                    <a:pt x="501" y="1668"/>
                  </a:lnTo>
                  <a:lnTo>
                    <a:pt x="434" y="434"/>
                  </a:lnTo>
                  <a:close/>
                  <a:moveTo>
                    <a:pt x="1" y="0"/>
                  </a:moveTo>
                  <a:lnTo>
                    <a:pt x="134" y="2102"/>
                  </a:lnTo>
                  <a:lnTo>
                    <a:pt x="2235"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861266" y="2326815"/>
              <a:ext cx="376846" cy="8984"/>
            </a:xfrm>
            <a:custGeom>
              <a:avLst/>
              <a:gdLst/>
              <a:ahLst/>
              <a:cxnLst/>
              <a:rect l="l" t="t" r="r" b="b"/>
              <a:pathLst>
                <a:path w="18247" h="435" extrusionOk="0">
                  <a:moveTo>
                    <a:pt x="0" y="1"/>
                  </a:moveTo>
                  <a:lnTo>
                    <a:pt x="0" y="434"/>
                  </a:lnTo>
                  <a:lnTo>
                    <a:pt x="18246" y="434"/>
                  </a:lnTo>
                  <a:lnTo>
                    <a:pt x="18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868824" y="2386067"/>
              <a:ext cx="376867" cy="8984"/>
            </a:xfrm>
            <a:custGeom>
              <a:avLst/>
              <a:gdLst/>
              <a:ahLst/>
              <a:cxnLst/>
              <a:rect l="l" t="t" r="r" b="b"/>
              <a:pathLst>
                <a:path w="18248" h="435" extrusionOk="0">
                  <a:moveTo>
                    <a:pt x="1" y="0"/>
                  </a:moveTo>
                  <a:lnTo>
                    <a:pt x="1" y="434"/>
                  </a:lnTo>
                  <a:lnTo>
                    <a:pt x="18247" y="434"/>
                  </a:lnTo>
                  <a:lnTo>
                    <a:pt x="18247" y="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7872273" y="2439103"/>
              <a:ext cx="377548" cy="9665"/>
            </a:xfrm>
            <a:custGeom>
              <a:avLst/>
              <a:gdLst/>
              <a:ahLst/>
              <a:cxnLst/>
              <a:rect l="l" t="t" r="r" b="b"/>
              <a:pathLst>
                <a:path w="18281" h="468" extrusionOk="0">
                  <a:moveTo>
                    <a:pt x="1" y="1"/>
                  </a:moveTo>
                  <a:lnTo>
                    <a:pt x="1" y="435"/>
                  </a:lnTo>
                  <a:lnTo>
                    <a:pt x="18280" y="468"/>
                  </a:lnTo>
                  <a:lnTo>
                    <a:pt x="18280" y="3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7357654" y="2297200"/>
              <a:ext cx="46881" cy="43412"/>
            </a:xfrm>
            <a:custGeom>
              <a:avLst/>
              <a:gdLst/>
              <a:ahLst/>
              <a:cxnLst/>
              <a:rect l="l" t="t" r="r" b="b"/>
              <a:pathLst>
                <a:path w="2270" h="2102" extrusionOk="0">
                  <a:moveTo>
                    <a:pt x="1702" y="434"/>
                  </a:moveTo>
                  <a:lnTo>
                    <a:pt x="1802" y="1668"/>
                  </a:lnTo>
                  <a:lnTo>
                    <a:pt x="535" y="1668"/>
                  </a:lnTo>
                  <a:lnTo>
                    <a:pt x="468" y="434"/>
                  </a:lnTo>
                  <a:close/>
                  <a:moveTo>
                    <a:pt x="1" y="0"/>
                  </a:moveTo>
                  <a:lnTo>
                    <a:pt x="168" y="2102"/>
                  </a:lnTo>
                  <a:lnTo>
                    <a:pt x="2269"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7361805" y="2350235"/>
              <a:ext cx="46179" cy="43432"/>
            </a:xfrm>
            <a:custGeom>
              <a:avLst/>
              <a:gdLst/>
              <a:ahLst/>
              <a:cxnLst/>
              <a:rect l="l" t="t" r="r" b="b"/>
              <a:pathLst>
                <a:path w="2236" h="2103" extrusionOk="0">
                  <a:moveTo>
                    <a:pt x="1701" y="435"/>
                  </a:moveTo>
                  <a:lnTo>
                    <a:pt x="1768" y="1702"/>
                  </a:lnTo>
                  <a:lnTo>
                    <a:pt x="534" y="1702"/>
                  </a:lnTo>
                  <a:lnTo>
                    <a:pt x="434" y="435"/>
                  </a:lnTo>
                  <a:close/>
                  <a:moveTo>
                    <a:pt x="0" y="1"/>
                  </a:moveTo>
                  <a:lnTo>
                    <a:pt x="167"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7365234" y="2402610"/>
              <a:ext cx="46179" cy="43412"/>
            </a:xfrm>
            <a:custGeom>
              <a:avLst/>
              <a:gdLst/>
              <a:ahLst/>
              <a:cxnLst/>
              <a:rect l="l" t="t" r="r" b="b"/>
              <a:pathLst>
                <a:path w="2236" h="2102" extrusionOk="0">
                  <a:moveTo>
                    <a:pt x="1702" y="434"/>
                  </a:moveTo>
                  <a:lnTo>
                    <a:pt x="1769" y="1668"/>
                  </a:lnTo>
                  <a:lnTo>
                    <a:pt x="535" y="1668"/>
                  </a:lnTo>
                  <a:lnTo>
                    <a:pt x="435" y="434"/>
                  </a:lnTo>
                  <a:close/>
                  <a:moveTo>
                    <a:pt x="1" y="0"/>
                  </a:moveTo>
                  <a:lnTo>
                    <a:pt x="168"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7421739" y="2328199"/>
              <a:ext cx="355491" cy="9665"/>
            </a:xfrm>
            <a:custGeom>
              <a:avLst/>
              <a:gdLst/>
              <a:ahLst/>
              <a:cxnLst/>
              <a:rect l="l" t="t" r="r" b="b"/>
              <a:pathLst>
                <a:path w="17213" h="468" extrusionOk="0">
                  <a:moveTo>
                    <a:pt x="0" y="0"/>
                  </a:moveTo>
                  <a:lnTo>
                    <a:pt x="0" y="434"/>
                  </a:lnTo>
                  <a:lnTo>
                    <a:pt x="17212" y="467"/>
                  </a:lnTo>
                  <a:lnTo>
                    <a:pt x="17212" y="3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7425870" y="2386067"/>
              <a:ext cx="355491" cy="8984"/>
            </a:xfrm>
            <a:custGeom>
              <a:avLst/>
              <a:gdLst/>
              <a:ahLst/>
              <a:cxnLst/>
              <a:rect l="l" t="t" r="r" b="b"/>
              <a:pathLst>
                <a:path w="17213" h="435" extrusionOk="0">
                  <a:moveTo>
                    <a:pt x="0" y="0"/>
                  </a:moveTo>
                  <a:lnTo>
                    <a:pt x="0" y="401"/>
                  </a:lnTo>
                  <a:lnTo>
                    <a:pt x="17213" y="434"/>
                  </a:lnTo>
                  <a:lnTo>
                    <a:pt x="172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7430000" y="2439103"/>
              <a:ext cx="354810" cy="9665"/>
            </a:xfrm>
            <a:custGeom>
              <a:avLst/>
              <a:gdLst/>
              <a:ahLst/>
              <a:cxnLst/>
              <a:rect l="l" t="t" r="r" b="b"/>
              <a:pathLst>
                <a:path w="17180" h="468" extrusionOk="0">
                  <a:moveTo>
                    <a:pt x="0" y="1"/>
                  </a:moveTo>
                  <a:lnTo>
                    <a:pt x="0" y="435"/>
                  </a:lnTo>
                  <a:lnTo>
                    <a:pt x="17179" y="468"/>
                  </a:lnTo>
                  <a:lnTo>
                    <a:pt x="17179" y="3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815789" y="2610643"/>
              <a:ext cx="484322" cy="580790"/>
            </a:xfrm>
            <a:custGeom>
              <a:avLst/>
              <a:gdLst/>
              <a:ahLst/>
              <a:cxnLst/>
              <a:rect l="l" t="t" r="r" b="b"/>
              <a:pathLst>
                <a:path w="23451" h="28122" extrusionOk="0">
                  <a:moveTo>
                    <a:pt x="21082" y="401"/>
                  </a:moveTo>
                  <a:lnTo>
                    <a:pt x="23017" y="27721"/>
                  </a:lnTo>
                  <a:lnTo>
                    <a:pt x="2335" y="27721"/>
                  </a:lnTo>
                  <a:lnTo>
                    <a:pt x="434" y="401"/>
                  </a:lnTo>
                  <a:close/>
                  <a:moveTo>
                    <a:pt x="0" y="1"/>
                  </a:moveTo>
                  <a:lnTo>
                    <a:pt x="1969" y="28121"/>
                  </a:lnTo>
                  <a:lnTo>
                    <a:pt x="23451" y="28121"/>
                  </a:lnTo>
                  <a:lnTo>
                    <a:pt x="21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7829564" y="2687119"/>
              <a:ext cx="434714" cy="8282"/>
            </a:xfrm>
            <a:custGeom>
              <a:avLst/>
              <a:gdLst/>
              <a:ahLst/>
              <a:cxnLst/>
              <a:rect l="l" t="t" r="r" b="b"/>
              <a:pathLst>
                <a:path w="21049" h="401" extrusionOk="0">
                  <a:moveTo>
                    <a:pt x="1" y="1"/>
                  </a:moveTo>
                  <a:lnTo>
                    <a:pt x="1" y="401"/>
                  </a:lnTo>
                  <a:lnTo>
                    <a:pt x="21049" y="401"/>
                  </a:lnTo>
                  <a:lnTo>
                    <a:pt x="210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835078" y="2771856"/>
              <a:ext cx="435417" cy="8282"/>
            </a:xfrm>
            <a:custGeom>
              <a:avLst/>
              <a:gdLst/>
              <a:ahLst/>
              <a:cxnLst/>
              <a:rect l="l" t="t" r="r" b="b"/>
              <a:pathLst>
                <a:path w="21083" h="401" extrusionOk="0">
                  <a:moveTo>
                    <a:pt x="0" y="0"/>
                  </a:moveTo>
                  <a:lnTo>
                    <a:pt x="0" y="401"/>
                  </a:lnTo>
                  <a:lnTo>
                    <a:pt x="21082" y="401"/>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7841274" y="2856593"/>
              <a:ext cx="435417" cy="8984"/>
            </a:xfrm>
            <a:custGeom>
              <a:avLst/>
              <a:gdLst/>
              <a:ahLst/>
              <a:cxnLst/>
              <a:rect l="l" t="t" r="r" b="b"/>
              <a:pathLst>
                <a:path w="21083" h="435"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7846788" y="2941331"/>
              <a:ext cx="435417" cy="8963"/>
            </a:xfrm>
            <a:custGeom>
              <a:avLst/>
              <a:gdLst/>
              <a:ahLst/>
              <a:cxnLst/>
              <a:rect l="l" t="t" r="r" b="b"/>
              <a:pathLst>
                <a:path w="21083" h="434"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852984" y="3026749"/>
              <a:ext cx="435417" cy="8282"/>
            </a:xfrm>
            <a:custGeom>
              <a:avLst/>
              <a:gdLst/>
              <a:ahLst/>
              <a:cxnLst/>
              <a:rect l="l" t="t" r="r" b="b"/>
              <a:pathLst>
                <a:path w="21083" h="401" extrusionOk="0">
                  <a:moveTo>
                    <a:pt x="1" y="1"/>
                  </a:moveTo>
                  <a:lnTo>
                    <a:pt x="1" y="401"/>
                  </a:lnTo>
                  <a:lnTo>
                    <a:pt x="21082" y="401"/>
                  </a:lnTo>
                  <a:lnTo>
                    <a:pt x="2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7859180" y="3111486"/>
              <a:ext cx="435417" cy="8282"/>
            </a:xfrm>
            <a:custGeom>
              <a:avLst/>
              <a:gdLst/>
              <a:ahLst/>
              <a:cxnLst/>
              <a:rect l="l" t="t" r="r" b="b"/>
              <a:pathLst>
                <a:path w="21083" h="401" extrusionOk="0">
                  <a:moveTo>
                    <a:pt x="1" y="1"/>
                  </a:moveTo>
                  <a:lnTo>
                    <a:pt x="1" y="401"/>
                  </a:lnTo>
                  <a:lnTo>
                    <a:pt x="21083" y="401"/>
                  </a:lnTo>
                  <a:lnTo>
                    <a:pt x="2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7379711" y="2610643"/>
              <a:ext cx="480873" cy="580790"/>
            </a:xfrm>
            <a:custGeom>
              <a:avLst/>
              <a:gdLst/>
              <a:ahLst/>
              <a:cxnLst/>
              <a:rect l="l" t="t" r="r" b="b"/>
              <a:pathLst>
                <a:path w="23284" h="28122" extrusionOk="0">
                  <a:moveTo>
                    <a:pt x="20915" y="401"/>
                  </a:moveTo>
                  <a:lnTo>
                    <a:pt x="22817" y="27721"/>
                  </a:lnTo>
                  <a:lnTo>
                    <a:pt x="2369" y="27721"/>
                  </a:lnTo>
                  <a:lnTo>
                    <a:pt x="434" y="401"/>
                  </a:lnTo>
                  <a:close/>
                  <a:moveTo>
                    <a:pt x="0" y="1"/>
                  </a:moveTo>
                  <a:lnTo>
                    <a:pt x="1968" y="28121"/>
                  </a:lnTo>
                  <a:lnTo>
                    <a:pt x="23284" y="28121"/>
                  </a:lnTo>
                  <a:lnTo>
                    <a:pt x="21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7393486" y="2687119"/>
              <a:ext cx="431286" cy="8282"/>
            </a:xfrm>
            <a:custGeom>
              <a:avLst/>
              <a:gdLst/>
              <a:ahLst/>
              <a:cxnLst/>
              <a:rect l="l" t="t" r="r" b="b"/>
              <a:pathLst>
                <a:path w="20883" h="401" extrusionOk="0">
                  <a:moveTo>
                    <a:pt x="1" y="1"/>
                  </a:moveTo>
                  <a:lnTo>
                    <a:pt x="1" y="401"/>
                  </a:lnTo>
                  <a:lnTo>
                    <a:pt x="20882" y="401"/>
                  </a:ln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7399682" y="2771856"/>
              <a:ext cx="431286" cy="8282"/>
            </a:xfrm>
            <a:custGeom>
              <a:avLst/>
              <a:gdLst/>
              <a:ahLst/>
              <a:cxnLst/>
              <a:rect l="l" t="t" r="r" b="b"/>
              <a:pathLst>
                <a:path w="20883" h="401" extrusionOk="0">
                  <a:moveTo>
                    <a:pt x="1" y="0"/>
                  </a:moveTo>
                  <a:lnTo>
                    <a:pt x="1" y="401"/>
                  </a:lnTo>
                  <a:lnTo>
                    <a:pt x="20882" y="401"/>
                  </a:lnTo>
                  <a:lnTo>
                    <a:pt x="20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7405196" y="2856593"/>
              <a:ext cx="431968" cy="8984"/>
            </a:xfrm>
            <a:custGeom>
              <a:avLst/>
              <a:gdLst/>
              <a:ahLst/>
              <a:cxnLst/>
              <a:rect l="l" t="t" r="r" b="b"/>
              <a:pathLst>
                <a:path w="20916" h="435" extrusionOk="0">
                  <a:moveTo>
                    <a:pt x="1" y="0"/>
                  </a:moveTo>
                  <a:lnTo>
                    <a:pt x="1" y="434"/>
                  </a:lnTo>
                  <a:lnTo>
                    <a:pt x="20916" y="434"/>
                  </a:lnTo>
                  <a:lnTo>
                    <a:pt x="20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7411392" y="2941331"/>
              <a:ext cx="431286" cy="8963"/>
            </a:xfrm>
            <a:custGeom>
              <a:avLst/>
              <a:gdLst/>
              <a:ahLst/>
              <a:cxnLst/>
              <a:rect l="l" t="t" r="r" b="b"/>
              <a:pathLst>
                <a:path w="20883" h="434" extrusionOk="0">
                  <a:moveTo>
                    <a:pt x="1" y="0"/>
                  </a:moveTo>
                  <a:lnTo>
                    <a:pt x="1" y="434"/>
                  </a:lnTo>
                  <a:lnTo>
                    <a:pt x="20882" y="434"/>
                  </a:lnTo>
                  <a:lnTo>
                    <a:pt x="20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7416906" y="3026749"/>
              <a:ext cx="431968" cy="8282"/>
            </a:xfrm>
            <a:custGeom>
              <a:avLst/>
              <a:gdLst/>
              <a:ahLst/>
              <a:cxnLst/>
              <a:rect l="l" t="t" r="r" b="b"/>
              <a:pathLst>
                <a:path w="20916" h="401" extrusionOk="0">
                  <a:moveTo>
                    <a:pt x="1" y="1"/>
                  </a:moveTo>
                  <a:lnTo>
                    <a:pt x="1" y="401"/>
                  </a:lnTo>
                  <a:lnTo>
                    <a:pt x="20916" y="401"/>
                  </a:lnTo>
                  <a:lnTo>
                    <a:pt x="209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7423102" y="3111486"/>
              <a:ext cx="431286" cy="8282"/>
            </a:xfrm>
            <a:custGeom>
              <a:avLst/>
              <a:gdLst/>
              <a:ahLst/>
              <a:cxnLst/>
              <a:rect l="l" t="t" r="r" b="b"/>
              <a:pathLst>
                <a:path w="20883" h="401" extrusionOk="0">
                  <a:moveTo>
                    <a:pt x="1" y="1"/>
                  </a:moveTo>
                  <a:lnTo>
                    <a:pt x="1" y="401"/>
                  </a:lnTo>
                  <a:lnTo>
                    <a:pt x="20882" y="401"/>
                  </a:lnTo>
                  <a:lnTo>
                    <a:pt x="208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5744322" y="1576572"/>
              <a:ext cx="514557" cy="2099843"/>
            </a:xfrm>
            <a:custGeom>
              <a:avLst/>
              <a:gdLst/>
              <a:ahLst/>
              <a:cxnLst/>
              <a:rect l="l" t="t" r="r" b="b"/>
              <a:pathLst>
                <a:path w="24915" h="101675" extrusionOk="0">
                  <a:moveTo>
                    <a:pt x="7087" y="1"/>
                  </a:moveTo>
                  <a:cubicBezTo>
                    <a:pt x="3106" y="1"/>
                    <a:pt x="1" y="3442"/>
                    <a:pt x="464" y="7407"/>
                  </a:cubicBezTo>
                  <a:lnTo>
                    <a:pt x="8036" y="94269"/>
                  </a:lnTo>
                  <a:cubicBezTo>
                    <a:pt x="8469" y="98405"/>
                    <a:pt x="11905" y="101574"/>
                    <a:pt x="16075" y="101674"/>
                  </a:cubicBezTo>
                  <a:lnTo>
                    <a:pt x="24914" y="101674"/>
                  </a:lnTo>
                  <a:lnTo>
                    <a:pt x="16008" y="2"/>
                  </a:lnTo>
                  <a:lnTo>
                    <a:pt x="7202" y="2"/>
                  </a:lnTo>
                  <a:cubicBezTo>
                    <a:pt x="7163" y="1"/>
                    <a:pt x="7125" y="1"/>
                    <a:pt x="7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5781517" y="1576572"/>
              <a:ext cx="1231632" cy="2099864"/>
            </a:xfrm>
            <a:custGeom>
              <a:avLst/>
              <a:gdLst/>
              <a:ahLst/>
              <a:cxnLst/>
              <a:rect l="l" t="t" r="r" b="b"/>
              <a:pathLst>
                <a:path w="59636" h="101676" extrusionOk="0">
                  <a:moveTo>
                    <a:pt x="7087" y="1"/>
                  </a:moveTo>
                  <a:cubicBezTo>
                    <a:pt x="3106" y="1"/>
                    <a:pt x="1" y="3442"/>
                    <a:pt x="430" y="7407"/>
                  </a:cubicBezTo>
                  <a:lnTo>
                    <a:pt x="8036" y="94269"/>
                  </a:lnTo>
                  <a:cubicBezTo>
                    <a:pt x="8470" y="98405"/>
                    <a:pt x="11905" y="101574"/>
                    <a:pt x="16075" y="101674"/>
                  </a:cubicBezTo>
                  <a:lnTo>
                    <a:pt x="52434" y="101674"/>
                  </a:lnTo>
                  <a:cubicBezTo>
                    <a:pt x="52472" y="101675"/>
                    <a:pt x="52510" y="101675"/>
                    <a:pt x="52548" y="101675"/>
                  </a:cubicBezTo>
                  <a:cubicBezTo>
                    <a:pt x="56530" y="101675"/>
                    <a:pt x="59635" y="98201"/>
                    <a:pt x="59172" y="94269"/>
                  </a:cubicBezTo>
                  <a:lnTo>
                    <a:pt x="51600" y="7407"/>
                  </a:lnTo>
                  <a:cubicBezTo>
                    <a:pt x="51167" y="3237"/>
                    <a:pt x="47731" y="68"/>
                    <a:pt x="43561" y="2"/>
                  </a:cubicBezTo>
                  <a:lnTo>
                    <a:pt x="7202" y="2"/>
                  </a:lnTo>
                  <a:cubicBezTo>
                    <a:pt x="7164" y="1"/>
                    <a:pt x="7126" y="1"/>
                    <a:pt x="7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5818733" y="1611702"/>
              <a:ext cx="1157242" cy="2029583"/>
            </a:xfrm>
            <a:custGeom>
              <a:avLst/>
              <a:gdLst/>
              <a:ahLst/>
              <a:cxnLst/>
              <a:rect l="l" t="t" r="r" b="b"/>
              <a:pathLst>
                <a:path w="56034" h="98273" extrusionOk="0">
                  <a:moveTo>
                    <a:pt x="32356" y="0"/>
                  </a:moveTo>
                  <a:cubicBezTo>
                    <a:pt x="31752" y="0"/>
                    <a:pt x="31285" y="457"/>
                    <a:pt x="31285" y="1069"/>
                  </a:cubicBezTo>
                  <a:lnTo>
                    <a:pt x="31285" y="1336"/>
                  </a:lnTo>
                  <a:cubicBezTo>
                    <a:pt x="31252" y="2816"/>
                    <a:pt x="30052" y="3972"/>
                    <a:pt x="28611" y="3972"/>
                  </a:cubicBezTo>
                  <a:cubicBezTo>
                    <a:pt x="28591" y="3972"/>
                    <a:pt x="28570" y="3972"/>
                    <a:pt x="28550" y="3971"/>
                  </a:cubicBezTo>
                  <a:lnTo>
                    <a:pt x="19577" y="3971"/>
                  </a:lnTo>
                  <a:cubicBezTo>
                    <a:pt x="18009" y="3938"/>
                    <a:pt x="16708" y="2871"/>
                    <a:pt x="16374" y="1336"/>
                  </a:cubicBezTo>
                  <a:lnTo>
                    <a:pt x="16308" y="1069"/>
                  </a:lnTo>
                  <a:cubicBezTo>
                    <a:pt x="16174" y="436"/>
                    <a:pt x="15607" y="2"/>
                    <a:pt x="14973" y="2"/>
                  </a:cubicBezTo>
                  <a:lnTo>
                    <a:pt x="5533" y="2"/>
                  </a:lnTo>
                  <a:cubicBezTo>
                    <a:pt x="5495" y="1"/>
                    <a:pt x="5457" y="1"/>
                    <a:pt x="5420" y="1"/>
                  </a:cubicBezTo>
                  <a:cubicBezTo>
                    <a:pt x="2372" y="1"/>
                    <a:pt x="0" y="2642"/>
                    <a:pt x="330" y="5706"/>
                  </a:cubicBezTo>
                  <a:lnTo>
                    <a:pt x="7935" y="92568"/>
                  </a:lnTo>
                  <a:cubicBezTo>
                    <a:pt x="8269" y="95737"/>
                    <a:pt x="10937" y="98206"/>
                    <a:pt x="14140" y="98272"/>
                  </a:cubicBezTo>
                  <a:lnTo>
                    <a:pt x="50465" y="98272"/>
                  </a:lnTo>
                  <a:cubicBezTo>
                    <a:pt x="50485" y="98272"/>
                    <a:pt x="50504" y="98273"/>
                    <a:pt x="50523" y="98273"/>
                  </a:cubicBezTo>
                  <a:cubicBezTo>
                    <a:pt x="53598" y="98273"/>
                    <a:pt x="56034" y="95618"/>
                    <a:pt x="55669" y="92568"/>
                  </a:cubicBezTo>
                  <a:lnTo>
                    <a:pt x="48097" y="5706"/>
                  </a:lnTo>
                  <a:cubicBezTo>
                    <a:pt x="47764" y="2504"/>
                    <a:pt x="45095" y="35"/>
                    <a:pt x="41893" y="2"/>
                  </a:cubicBezTo>
                  <a:lnTo>
                    <a:pt x="32419" y="2"/>
                  </a:lnTo>
                  <a:cubicBezTo>
                    <a:pt x="32398" y="1"/>
                    <a:pt x="32377" y="0"/>
                    <a:pt x="32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6354604" y="1616555"/>
              <a:ext cx="31722" cy="29636"/>
            </a:xfrm>
            <a:custGeom>
              <a:avLst/>
              <a:gdLst/>
              <a:ahLst/>
              <a:cxnLst/>
              <a:rect l="l" t="t" r="r" b="b"/>
              <a:pathLst>
                <a:path w="1536" h="1435" extrusionOk="0">
                  <a:moveTo>
                    <a:pt x="701" y="0"/>
                  </a:moveTo>
                  <a:cubicBezTo>
                    <a:pt x="301" y="0"/>
                    <a:pt x="1" y="334"/>
                    <a:pt x="34" y="734"/>
                  </a:cubicBezTo>
                  <a:cubicBezTo>
                    <a:pt x="101" y="1135"/>
                    <a:pt x="435" y="1435"/>
                    <a:pt x="835" y="1435"/>
                  </a:cubicBezTo>
                  <a:cubicBezTo>
                    <a:pt x="1235" y="1435"/>
                    <a:pt x="1535" y="1101"/>
                    <a:pt x="1502" y="734"/>
                  </a:cubicBezTo>
                  <a:cubicBezTo>
                    <a:pt x="1435" y="301"/>
                    <a:pt x="1102"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6234055" y="1616555"/>
              <a:ext cx="82693" cy="29636"/>
            </a:xfrm>
            <a:custGeom>
              <a:avLst/>
              <a:gdLst/>
              <a:ahLst/>
              <a:cxnLst/>
              <a:rect l="l" t="t" r="r" b="b"/>
              <a:pathLst>
                <a:path w="4004" h="1435" extrusionOk="0">
                  <a:moveTo>
                    <a:pt x="701" y="0"/>
                  </a:moveTo>
                  <a:cubicBezTo>
                    <a:pt x="301" y="0"/>
                    <a:pt x="0" y="334"/>
                    <a:pt x="34" y="734"/>
                  </a:cubicBezTo>
                  <a:cubicBezTo>
                    <a:pt x="101" y="1135"/>
                    <a:pt x="434" y="1435"/>
                    <a:pt x="834" y="1435"/>
                  </a:cubicBezTo>
                  <a:lnTo>
                    <a:pt x="3303" y="1435"/>
                  </a:lnTo>
                  <a:cubicBezTo>
                    <a:pt x="3703" y="1435"/>
                    <a:pt x="4003" y="1101"/>
                    <a:pt x="3970" y="734"/>
                  </a:cubicBezTo>
                  <a:cubicBezTo>
                    <a:pt x="3903" y="301"/>
                    <a:pt x="3570" y="0"/>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6710095" y="1677873"/>
              <a:ext cx="17245" cy="15861"/>
            </a:xfrm>
            <a:custGeom>
              <a:avLst/>
              <a:gdLst/>
              <a:ahLst/>
              <a:cxnLst/>
              <a:rect l="l" t="t" r="r" b="b"/>
              <a:pathLst>
                <a:path w="835" h="768" extrusionOk="0">
                  <a:moveTo>
                    <a:pt x="0" y="0"/>
                  </a:moveTo>
                  <a:lnTo>
                    <a:pt x="67" y="767"/>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6677031" y="1662032"/>
              <a:ext cx="18608" cy="31702"/>
            </a:xfrm>
            <a:custGeom>
              <a:avLst/>
              <a:gdLst/>
              <a:ahLst/>
              <a:cxnLst/>
              <a:rect l="l" t="t" r="r" b="b"/>
              <a:pathLst>
                <a:path w="901" h="1535" extrusionOk="0">
                  <a:moveTo>
                    <a:pt x="0" y="0"/>
                  </a:moveTo>
                  <a:lnTo>
                    <a:pt x="67" y="767"/>
                  </a:lnTo>
                  <a:lnTo>
                    <a:pt x="134" y="1534"/>
                  </a:lnTo>
                  <a:lnTo>
                    <a:pt x="901" y="1534"/>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6643945" y="1646171"/>
              <a:ext cx="20012" cy="47563"/>
            </a:xfrm>
            <a:custGeom>
              <a:avLst/>
              <a:gdLst/>
              <a:ahLst/>
              <a:cxnLst/>
              <a:rect l="l" t="t" r="r" b="b"/>
              <a:pathLst>
                <a:path w="969" h="2303" extrusionOk="0">
                  <a:moveTo>
                    <a:pt x="1" y="1"/>
                  </a:moveTo>
                  <a:lnTo>
                    <a:pt x="68" y="768"/>
                  </a:lnTo>
                  <a:lnTo>
                    <a:pt x="134" y="1535"/>
                  </a:lnTo>
                  <a:lnTo>
                    <a:pt x="201" y="2302"/>
                  </a:lnTo>
                  <a:lnTo>
                    <a:pt x="968" y="2302"/>
                  </a:lnTo>
                  <a:lnTo>
                    <a:pt x="902" y="1535"/>
                  </a:lnTo>
                  <a:lnTo>
                    <a:pt x="835" y="768"/>
                  </a:ln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5911649" y="1647555"/>
              <a:ext cx="79925" cy="46179"/>
            </a:xfrm>
            <a:custGeom>
              <a:avLst/>
              <a:gdLst/>
              <a:ahLst/>
              <a:cxnLst/>
              <a:rect l="l" t="t" r="r" b="b"/>
              <a:pathLst>
                <a:path w="3870" h="2236" extrusionOk="0">
                  <a:moveTo>
                    <a:pt x="3036" y="568"/>
                  </a:moveTo>
                  <a:lnTo>
                    <a:pt x="3136" y="1668"/>
                  </a:lnTo>
                  <a:lnTo>
                    <a:pt x="2002" y="1668"/>
                  </a:lnTo>
                  <a:lnTo>
                    <a:pt x="1902" y="568"/>
                  </a:lnTo>
                  <a:close/>
                  <a:moveTo>
                    <a:pt x="0" y="1"/>
                  </a:moveTo>
                  <a:lnTo>
                    <a:pt x="200" y="2235"/>
                  </a:lnTo>
                  <a:lnTo>
                    <a:pt x="3570" y="2235"/>
                  </a:lnTo>
                  <a:lnTo>
                    <a:pt x="3503" y="1668"/>
                  </a:lnTo>
                  <a:lnTo>
                    <a:pt x="3870" y="1668"/>
                  </a:lnTo>
                  <a:lnTo>
                    <a:pt x="3770" y="568"/>
                  </a:lnTo>
                  <a:lnTo>
                    <a:pt x="3403" y="568"/>
                  </a:ln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5868939" y="2222107"/>
              <a:ext cx="1106354" cy="1419178"/>
            </a:xfrm>
            <a:custGeom>
              <a:avLst/>
              <a:gdLst/>
              <a:ahLst/>
              <a:cxnLst/>
              <a:rect l="l" t="t" r="r" b="b"/>
              <a:pathLst>
                <a:path w="53570" h="68717" extrusionOk="0">
                  <a:moveTo>
                    <a:pt x="0" y="0"/>
                  </a:moveTo>
                  <a:lnTo>
                    <a:pt x="5504" y="63012"/>
                  </a:lnTo>
                  <a:cubicBezTo>
                    <a:pt x="5838" y="66181"/>
                    <a:pt x="8506" y="68650"/>
                    <a:pt x="11709" y="68716"/>
                  </a:cubicBezTo>
                  <a:lnTo>
                    <a:pt x="48034" y="68716"/>
                  </a:lnTo>
                  <a:cubicBezTo>
                    <a:pt x="48054" y="68716"/>
                    <a:pt x="48073" y="68717"/>
                    <a:pt x="48092" y="68717"/>
                  </a:cubicBezTo>
                  <a:cubicBezTo>
                    <a:pt x="51167" y="68717"/>
                    <a:pt x="53570" y="66062"/>
                    <a:pt x="53238" y="63012"/>
                  </a:cubicBezTo>
                  <a:lnTo>
                    <a:pt x="47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5967493" y="3327801"/>
              <a:ext cx="501463" cy="232898"/>
            </a:xfrm>
            <a:custGeom>
              <a:avLst/>
              <a:gdLst/>
              <a:ahLst/>
              <a:cxnLst/>
              <a:rect l="l" t="t" r="r" b="b"/>
              <a:pathLst>
                <a:path w="24281" h="11277" extrusionOk="0">
                  <a:moveTo>
                    <a:pt x="2344" y="0"/>
                  </a:moveTo>
                  <a:cubicBezTo>
                    <a:pt x="1036" y="0"/>
                    <a:pt x="1" y="1154"/>
                    <a:pt x="165" y="2469"/>
                  </a:cubicBezTo>
                  <a:lnTo>
                    <a:pt x="732" y="8807"/>
                  </a:lnTo>
                  <a:cubicBezTo>
                    <a:pt x="866" y="10175"/>
                    <a:pt x="2000" y="11242"/>
                    <a:pt x="3401" y="11275"/>
                  </a:cubicBezTo>
                  <a:lnTo>
                    <a:pt x="21881" y="11275"/>
                  </a:lnTo>
                  <a:cubicBezTo>
                    <a:pt x="21900" y="11276"/>
                    <a:pt x="21919" y="11276"/>
                    <a:pt x="21938" y="11276"/>
                  </a:cubicBezTo>
                  <a:cubicBezTo>
                    <a:pt x="23277" y="11276"/>
                    <a:pt x="24280" y="10123"/>
                    <a:pt x="24149" y="8807"/>
                  </a:cubicBezTo>
                  <a:lnTo>
                    <a:pt x="23582" y="2469"/>
                  </a:lnTo>
                  <a:cubicBezTo>
                    <a:pt x="23448" y="1068"/>
                    <a:pt x="22314" y="34"/>
                    <a:pt x="20913" y="1"/>
                  </a:cubicBezTo>
                  <a:lnTo>
                    <a:pt x="2400" y="1"/>
                  </a:lnTo>
                  <a:cubicBezTo>
                    <a:pt x="2381" y="0"/>
                    <a:pt x="2363"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6469659" y="3327119"/>
              <a:ext cx="250742" cy="233580"/>
            </a:xfrm>
            <a:custGeom>
              <a:avLst/>
              <a:gdLst/>
              <a:ahLst/>
              <a:cxnLst/>
              <a:rect l="l" t="t" r="r" b="b"/>
              <a:pathLst>
                <a:path w="12141" h="11310" extrusionOk="0">
                  <a:moveTo>
                    <a:pt x="2402" y="0"/>
                  </a:moveTo>
                  <a:cubicBezTo>
                    <a:pt x="1035" y="0"/>
                    <a:pt x="1" y="1168"/>
                    <a:pt x="134" y="2502"/>
                  </a:cubicBezTo>
                  <a:lnTo>
                    <a:pt x="701" y="8840"/>
                  </a:lnTo>
                  <a:cubicBezTo>
                    <a:pt x="835" y="10208"/>
                    <a:pt x="2002" y="11275"/>
                    <a:pt x="3370" y="11308"/>
                  </a:cubicBezTo>
                  <a:lnTo>
                    <a:pt x="9741" y="11308"/>
                  </a:lnTo>
                  <a:cubicBezTo>
                    <a:pt x="9760" y="11309"/>
                    <a:pt x="9778" y="11309"/>
                    <a:pt x="9797" y="11309"/>
                  </a:cubicBezTo>
                  <a:cubicBezTo>
                    <a:pt x="11105" y="11309"/>
                    <a:pt x="12140" y="10156"/>
                    <a:pt x="11976" y="8840"/>
                  </a:cubicBezTo>
                  <a:lnTo>
                    <a:pt x="11442" y="2502"/>
                  </a:lnTo>
                  <a:cubicBezTo>
                    <a:pt x="11275"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6720421" y="3327119"/>
              <a:ext cx="250742" cy="233580"/>
            </a:xfrm>
            <a:custGeom>
              <a:avLst/>
              <a:gdLst/>
              <a:ahLst/>
              <a:cxnLst/>
              <a:rect l="l" t="t" r="r" b="b"/>
              <a:pathLst>
                <a:path w="12141" h="11310" extrusionOk="0">
                  <a:moveTo>
                    <a:pt x="2402" y="0"/>
                  </a:moveTo>
                  <a:cubicBezTo>
                    <a:pt x="1068" y="0"/>
                    <a:pt x="1" y="1168"/>
                    <a:pt x="167" y="2502"/>
                  </a:cubicBezTo>
                  <a:lnTo>
                    <a:pt x="701" y="8840"/>
                  </a:lnTo>
                  <a:cubicBezTo>
                    <a:pt x="835" y="10208"/>
                    <a:pt x="2002" y="11275"/>
                    <a:pt x="3403" y="11308"/>
                  </a:cubicBezTo>
                  <a:lnTo>
                    <a:pt x="9741" y="11308"/>
                  </a:lnTo>
                  <a:cubicBezTo>
                    <a:pt x="9760" y="11309"/>
                    <a:pt x="9778" y="11309"/>
                    <a:pt x="9797" y="11309"/>
                  </a:cubicBezTo>
                  <a:cubicBezTo>
                    <a:pt x="11105" y="11309"/>
                    <a:pt x="12141" y="10156"/>
                    <a:pt x="12009" y="8840"/>
                  </a:cubicBezTo>
                  <a:lnTo>
                    <a:pt x="11442" y="2502"/>
                  </a:lnTo>
                  <a:cubicBezTo>
                    <a:pt x="11309"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5945457" y="3074271"/>
              <a:ext cx="250040" cy="232898"/>
            </a:xfrm>
            <a:custGeom>
              <a:avLst/>
              <a:gdLst/>
              <a:ahLst/>
              <a:cxnLst/>
              <a:rect l="l" t="t" r="r" b="b"/>
              <a:pathLst>
                <a:path w="12107" h="11277" extrusionOk="0">
                  <a:moveTo>
                    <a:pt x="2376" y="1"/>
                  </a:moveTo>
                  <a:cubicBezTo>
                    <a:pt x="1036" y="1"/>
                    <a:pt x="0" y="1154"/>
                    <a:pt x="165" y="2470"/>
                  </a:cubicBezTo>
                  <a:lnTo>
                    <a:pt x="732" y="8808"/>
                  </a:lnTo>
                  <a:cubicBezTo>
                    <a:pt x="865" y="10175"/>
                    <a:pt x="1999" y="11243"/>
                    <a:pt x="3367" y="11276"/>
                  </a:cubicBezTo>
                  <a:lnTo>
                    <a:pt x="9738" y="11276"/>
                  </a:lnTo>
                  <a:cubicBezTo>
                    <a:pt x="11072" y="11276"/>
                    <a:pt x="12106" y="10142"/>
                    <a:pt x="11973" y="8808"/>
                  </a:cubicBezTo>
                  <a:lnTo>
                    <a:pt x="11439" y="2470"/>
                  </a:lnTo>
                  <a:cubicBezTo>
                    <a:pt x="11306" y="1069"/>
                    <a:pt x="10138" y="1"/>
                    <a:pt x="8771" y="1"/>
                  </a:cubicBezTo>
                  <a:lnTo>
                    <a:pt x="2433" y="1"/>
                  </a:lnTo>
                  <a:cubicBezTo>
                    <a:pt x="2414" y="1"/>
                    <a:pt x="2395" y="1"/>
                    <a:pt x="2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6196220" y="3074271"/>
              <a:ext cx="250721" cy="232898"/>
            </a:xfrm>
            <a:custGeom>
              <a:avLst/>
              <a:gdLst/>
              <a:ahLst/>
              <a:cxnLst/>
              <a:rect l="l" t="t" r="r" b="b"/>
              <a:pathLst>
                <a:path w="12140" h="11277" extrusionOk="0">
                  <a:moveTo>
                    <a:pt x="2344" y="1"/>
                  </a:moveTo>
                  <a:cubicBezTo>
                    <a:pt x="1036" y="1"/>
                    <a:pt x="0" y="1154"/>
                    <a:pt x="165" y="2470"/>
                  </a:cubicBezTo>
                  <a:lnTo>
                    <a:pt x="698" y="8808"/>
                  </a:lnTo>
                  <a:cubicBezTo>
                    <a:pt x="865" y="10175"/>
                    <a:pt x="1999" y="11243"/>
                    <a:pt x="3400" y="11276"/>
                  </a:cubicBezTo>
                  <a:lnTo>
                    <a:pt x="9738" y="11276"/>
                  </a:lnTo>
                  <a:cubicBezTo>
                    <a:pt x="11072" y="11276"/>
                    <a:pt x="12140" y="10142"/>
                    <a:pt x="12006" y="8808"/>
                  </a:cubicBezTo>
                  <a:lnTo>
                    <a:pt x="11439" y="2470"/>
                  </a:lnTo>
                  <a:cubicBezTo>
                    <a:pt x="11306" y="1069"/>
                    <a:pt x="10138" y="1"/>
                    <a:pt x="8771"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6447623" y="3073589"/>
              <a:ext cx="250081" cy="233580"/>
            </a:xfrm>
            <a:custGeom>
              <a:avLst/>
              <a:gdLst/>
              <a:ahLst/>
              <a:cxnLst/>
              <a:rect l="l" t="t" r="r" b="b"/>
              <a:pathLst>
                <a:path w="12109" h="11310" extrusionOk="0">
                  <a:moveTo>
                    <a:pt x="2402" y="1"/>
                  </a:moveTo>
                  <a:cubicBezTo>
                    <a:pt x="1034" y="1"/>
                    <a:pt x="0" y="1135"/>
                    <a:pt x="134" y="2469"/>
                  </a:cubicBezTo>
                  <a:lnTo>
                    <a:pt x="701" y="8841"/>
                  </a:lnTo>
                  <a:cubicBezTo>
                    <a:pt x="834" y="10208"/>
                    <a:pt x="1968" y="11276"/>
                    <a:pt x="3369" y="11309"/>
                  </a:cubicBezTo>
                  <a:lnTo>
                    <a:pt x="9707" y="11309"/>
                  </a:lnTo>
                  <a:cubicBezTo>
                    <a:pt x="11041" y="11309"/>
                    <a:pt x="12109" y="10175"/>
                    <a:pt x="11975" y="8841"/>
                  </a:cubicBezTo>
                  <a:lnTo>
                    <a:pt x="11408" y="2469"/>
                  </a:lnTo>
                  <a:cubicBezTo>
                    <a:pt x="11275"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6698385" y="3073589"/>
              <a:ext cx="250783" cy="233580"/>
            </a:xfrm>
            <a:custGeom>
              <a:avLst/>
              <a:gdLst/>
              <a:ahLst/>
              <a:cxnLst/>
              <a:rect l="l" t="t" r="r" b="b"/>
              <a:pathLst>
                <a:path w="12143" h="11310" extrusionOk="0">
                  <a:moveTo>
                    <a:pt x="2402" y="1"/>
                  </a:moveTo>
                  <a:cubicBezTo>
                    <a:pt x="1068" y="1"/>
                    <a:pt x="0" y="1135"/>
                    <a:pt x="134" y="2469"/>
                  </a:cubicBezTo>
                  <a:lnTo>
                    <a:pt x="701" y="8841"/>
                  </a:lnTo>
                  <a:cubicBezTo>
                    <a:pt x="834" y="10208"/>
                    <a:pt x="2002" y="11276"/>
                    <a:pt x="3403" y="11309"/>
                  </a:cubicBezTo>
                  <a:lnTo>
                    <a:pt x="9740" y="11309"/>
                  </a:lnTo>
                  <a:cubicBezTo>
                    <a:pt x="11075" y="11309"/>
                    <a:pt x="12142" y="10175"/>
                    <a:pt x="11975" y="8841"/>
                  </a:cubicBezTo>
                  <a:lnTo>
                    <a:pt x="11442" y="2469"/>
                  </a:lnTo>
                  <a:cubicBezTo>
                    <a:pt x="11308"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5922719" y="2820059"/>
              <a:ext cx="250701" cy="232898"/>
            </a:xfrm>
            <a:custGeom>
              <a:avLst/>
              <a:gdLst/>
              <a:ahLst/>
              <a:cxnLst/>
              <a:rect l="l" t="t" r="r" b="b"/>
              <a:pathLst>
                <a:path w="12139" h="11277" extrusionOk="0">
                  <a:moveTo>
                    <a:pt x="2344" y="1"/>
                  </a:moveTo>
                  <a:cubicBezTo>
                    <a:pt x="1036" y="1"/>
                    <a:pt x="0" y="1154"/>
                    <a:pt x="165" y="2470"/>
                  </a:cubicBezTo>
                  <a:lnTo>
                    <a:pt x="732" y="8808"/>
                  </a:lnTo>
                  <a:cubicBezTo>
                    <a:pt x="865" y="10209"/>
                    <a:pt x="1999" y="11276"/>
                    <a:pt x="3400" y="11276"/>
                  </a:cubicBezTo>
                  <a:lnTo>
                    <a:pt x="9738" y="11276"/>
                  </a:lnTo>
                  <a:cubicBezTo>
                    <a:pt x="9757" y="11277"/>
                    <a:pt x="9776" y="11277"/>
                    <a:pt x="9794" y="11277"/>
                  </a:cubicBezTo>
                  <a:cubicBezTo>
                    <a:pt x="11102" y="11277"/>
                    <a:pt x="12138" y="10123"/>
                    <a:pt x="12007" y="8808"/>
                  </a:cubicBezTo>
                  <a:lnTo>
                    <a:pt x="11440" y="2470"/>
                  </a:lnTo>
                  <a:cubicBezTo>
                    <a:pt x="11306" y="1069"/>
                    <a:pt x="10139" y="35"/>
                    <a:pt x="8738"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6174163" y="2820059"/>
              <a:ext cx="250701" cy="232898"/>
            </a:xfrm>
            <a:custGeom>
              <a:avLst/>
              <a:gdLst/>
              <a:ahLst/>
              <a:cxnLst/>
              <a:rect l="l" t="t" r="r" b="b"/>
              <a:pathLst>
                <a:path w="12139" h="11277" extrusionOk="0">
                  <a:moveTo>
                    <a:pt x="2344" y="1"/>
                  </a:moveTo>
                  <a:cubicBezTo>
                    <a:pt x="1036" y="1"/>
                    <a:pt x="1" y="1154"/>
                    <a:pt x="165" y="2470"/>
                  </a:cubicBezTo>
                  <a:lnTo>
                    <a:pt x="699" y="8808"/>
                  </a:lnTo>
                  <a:cubicBezTo>
                    <a:pt x="866" y="10209"/>
                    <a:pt x="2000" y="11276"/>
                    <a:pt x="3401" y="11276"/>
                  </a:cubicBezTo>
                  <a:lnTo>
                    <a:pt x="9739" y="11276"/>
                  </a:lnTo>
                  <a:cubicBezTo>
                    <a:pt x="9757" y="11277"/>
                    <a:pt x="9776" y="11277"/>
                    <a:pt x="9794" y="11277"/>
                  </a:cubicBezTo>
                  <a:cubicBezTo>
                    <a:pt x="11103" y="11277"/>
                    <a:pt x="12139" y="10123"/>
                    <a:pt x="12007" y="8808"/>
                  </a:cubicBezTo>
                  <a:lnTo>
                    <a:pt x="11440" y="2470"/>
                  </a:lnTo>
                  <a:cubicBezTo>
                    <a:pt x="11306" y="1069"/>
                    <a:pt x="10139"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6424925" y="2820059"/>
              <a:ext cx="251382" cy="232898"/>
            </a:xfrm>
            <a:custGeom>
              <a:avLst/>
              <a:gdLst/>
              <a:ahLst/>
              <a:cxnLst/>
              <a:rect l="l" t="t" r="r" b="b"/>
              <a:pathLst>
                <a:path w="12172" h="11277" extrusionOk="0">
                  <a:moveTo>
                    <a:pt x="2344" y="1"/>
                  </a:moveTo>
                  <a:cubicBezTo>
                    <a:pt x="1036" y="1"/>
                    <a:pt x="1" y="1154"/>
                    <a:pt x="165" y="2470"/>
                  </a:cubicBezTo>
                  <a:lnTo>
                    <a:pt x="699" y="8808"/>
                  </a:lnTo>
                  <a:cubicBezTo>
                    <a:pt x="866" y="10209"/>
                    <a:pt x="2000" y="11276"/>
                    <a:pt x="3401" y="11276"/>
                  </a:cubicBezTo>
                  <a:lnTo>
                    <a:pt x="9739" y="11276"/>
                  </a:lnTo>
                  <a:cubicBezTo>
                    <a:pt x="9758" y="11277"/>
                    <a:pt x="9777" y="11277"/>
                    <a:pt x="9796" y="11277"/>
                  </a:cubicBezTo>
                  <a:cubicBezTo>
                    <a:pt x="11136" y="11277"/>
                    <a:pt x="12171" y="10123"/>
                    <a:pt x="12007" y="8808"/>
                  </a:cubicBezTo>
                  <a:lnTo>
                    <a:pt x="11473" y="2470"/>
                  </a:lnTo>
                  <a:cubicBezTo>
                    <a:pt x="11306" y="1069"/>
                    <a:pt x="10172"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6676370" y="2820059"/>
              <a:ext cx="250701" cy="232898"/>
            </a:xfrm>
            <a:custGeom>
              <a:avLst/>
              <a:gdLst/>
              <a:ahLst/>
              <a:cxnLst/>
              <a:rect l="l" t="t" r="r" b="b"/>
              <a:pathLst>
                <a:path w="12139" h="11277" extrusionOk="0">
                  <a:moveTo>
                    <a:pt x="2343" y="1"/>
                  </a:moveTo>
                  <a:cubicBezTo>
                    <a:pt x="1004" y="1"/>
                    <a:pt x="1" y="1154"/>
                    <a:pt x="132" y="2470"/>
                  </a:cubicBezTo>
                  <a:lnTo>
                    <a:pt x="699" y="8808"/>
                  </a:lnTo>
                  <a:cubicBezTo>
                    <a:pt x="833" y="10209"/>
                    <a:pt x="2000" y="11276"/>
                    <a:pt x="3368" y="11276"/>
                  </a:cubicBezTo>
                  <a:lnTo>
                    <a:pt x="9739" y="11276"/>
                  </a:lnTo>
                  <a:cubicBezTo>
                    <a:pt x="9758" y="11277"/>
                    <a:pt x="9776" y="11277"/>
                    <a:pt x="9795" y="11277"/>
                  </a:cubicBezTo>
                  <a:cubicBezTo>
                    <a:pt x="11103" y="11277"/>
                    <a:pt x="12138" y="10123"/>
                    <a:pt x="11974" y="8808"/>
                  </a:cubicBezTo>
                  <a:lnTo>
                    <a:pt x="11407" y="2470"/>
                  </a:lnTo>
                  <a:cubicBezTo>
                    <a:pt x="11273" y="1069"/>
                    <a:pt x="10139" y="35"/>
                    <a:pt x="8738" y="1"/>
                  </a:cubicBezTo>
                  <a:lnTo>
                    <a:pt x="2400" y="1"/>
                  </a:lnTo>
                  <a:cubicBezTo>
                    <a:pt x="2381" y="1"/>
                    <a:pt x="2362"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5900662" y="2566550"/>
              <a:ext cx="251424" cy="233580"/>
            </a:xfrm>
            <a:custGeom>
              <a:avLst/>
              <a:gdLst/>
              <a:ahLst/>
              <a:cxnLst/>
              <a:rect l="l" t="t" r="r" b="b"/>
              <a:pathLst>
                <a:path w="12174" h="11310" extrusionOk="0">
                  <a:moveTo>
                    <a:pt x="2345" y="0"/>
                  </a:moveTo>
                  <a:cubicBezTo>
                    <a:pt x="1036" y="0"/>
                    <a:pt x="1" y="1154"/>
                    <a:pt x="165" y="2469"/>
                  </a:cubicBezTo>
                  <a:lnTo>
                    <a:pt x="699" y="8841"/>
                  </a:lnTo>
                  <a:cubicBezTo>
                    <a:pt x="866" y="10208"/>
                    <a:pt x="2000" y="11276"/>
                    <a:pt x="3401" y="11309"/>
                  </a:cubicBezTo>
                  <a:lnTo>
                    <a:pt x="9739" y="11309"/>
                  </a:lnTo>
                  <a:cubicBezTo>
                    <a:pt x="11107" y="11309"/>
                    <a:pt x="12174" y="10142"/>
                    <a:pt x="12007" y="8807"/>
                  </a:cubicBezTo>
                  <a:lnTo>
                    <a:pt x="11440" y="2469"/>
                  </a:lnTo>
                  <a:cubicBezTo>
                    <a:pt x="11307" y="1102"/>
                    <a:pt x="10139" y="34"/>
                    <a:pt x="8772" y="1"/>
                  </a:cubicBezTo>
                  <a:lnTo>
                    <a:pt x="2400"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6152106" y="2566550"/>
              <a:ext cx="250742" cy="233580"/>
            </a:xfrm>
            <a:custGeom>
              <a:avLst/>
              <a:gdLst/>
              <a:ahLst/>
              <a:cxnLst/>
              <a:rect l="l" t="t" r="r" b="b"/>
              <a:pathLst>
                <a:path w="12141" h="11310" extrusionOk="0">
                  <a:moveTo>
                    <a:pt x="2345" y="0"/>
                  </a:moveTo>
                  <a:cubicBezTo>
                    <a:pt x="1037" y="0"/>
                    <a:pt x="1" y="1154"/>
                    <a:pt x="132" y="2469"/>
                  </a:cubicBezTo>
                  <a:lnTo>
                    <a:pt x="699" y="8841"/>
                  </a:lnTo>
                  <a:cubicBezTo>
                    <a:pt x="833" y="10208"/>
                    <a:pt x="2000" y="11276"/>
                    <a:pt x="3368" y="11309"/>
                  </a:cubicBezTo>
                  <a:lnTo>
                    <a:pt x="9739" y="11309"/>
                  </a:lnTo>
                  <a:cubicBezTo>
                    <a:pt x="11074" y="11309"/>
                    <a:pt x="12141" y="10142"/>
                    <a:pt x="11974" y="8807"/>
                  </a:cubicBezTo>
                  <a:lnTo>
                    <a:pt x="11440" y="2469"/>
                  </a:lnTo>
                  <a:cubicBezTo>
                    <a:pt x="11274" y="1102"/>
                    <a:pt x="10140" y="34"/>
                    <a:pt x="8739" y="1"/>
                  </a:cubicBezTo>
                  <a:lnTo>
                    <a:pt x="2401"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6402889" y="2566550"/>
              <a:ext cx="251424" cy="233580"/>
            </a:xfrm>
            <a:custGeom>
              <a:avLst/>
              <a:gdLst/>
              <a:ahLst/>
              <a:cxnLst/>
              <a:rect l="l" t="t" r="r" b="b"/>
              <a:pathLst>
                <a:path w="12174" h="11310" extrusionOk="0">
                  <a:moveTo>
                    <a:pt x="2344" y="0"/>
                  </a:moveTo>
                  <a:cubicBezTo>
                    <a:pt x="1036" y="0"/>
                    <a:pt x="0" y="1154"/>
                    <a:pt x="165" y="2469"/>
                  </a:cubicBezTo>
                  <a:lnTo>
                    <a:pt x="698" y="8841"/>
                  </a:lnTo>
                  <a:cubicBezTo>
                    <a:pt x="832" y="10208"/>
                    <a:pt x="1999" y="11276"/>
                    <a:pt x="3400" y="11309"/>
                  </a:cubicBezTo>
                  <a:lnTo>
                    <a:pt x="9738" y="11309"/>
                  </a:lnTo>
                  <a:cubicBezTo>
                    <a:pt x="11106" y="11309"/>
                    <a:pt x="12173" y="10142"/>
                    <a:pt x="12007" y="8807"/>
                  </a:cubicBezTo>
                  <a:lnTo>
                    <a:pt x="11439" y="2469"/>
                  </a:lnTo>
                  <a:cubicBezTo>
                    <a:pt x="11306" y="1102"/>
                    <a:pt x="10139" y="34"/>
                    <a:pt x="8738" y="1"/>
                  </a:cubicBezTo>
                  <a:lnTo>
                    <a:pt x="2400" y="1"/>
                  </a:lnTo>
                  <a:cubicBezTo>
                    <a:pt x="2381" y="1"/>
                    <a:pt x="2362"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6653652" y="2566550"/>
              <a:ext cx="251424" cy="233580"/>
            </a:xfrm>
            <a:custGeom>
              <a:avLst/>
              <a:gdLst/>
              <a:ahLst/>
              <a:cxnLst/>
              <a:rect l="l" t="t" r="r" b="b"/>
              <a:pathLst>
                <a:path w="12174" h="11310" extrusionOk="0">
                  <a:moveTo>
                    <a:pt x="2376" y="0"/>
                  </a:moveTo>
                  <a:cubicBezTo>
                    <a:pt x="1036" y="0"/>
                    <a:pt x="0" y="1154"/>
                    <a:pt x="165" y="2469"/>
                  </a:cubicBezTo>
                  <a:lnTo>
                    <a:pt x="732" y="8841"/>
                  </a:lnTo>
                  <a:cubicBezTo>
                    <a:pt x="865" y="10208"/>
                    <a:pt x="1999" y="11276"/>
                    <a:pt x="3400" y="11309"/>
                  </a:cubicBezTo>
                  <a:lnTo>
                    <a:pt x="9738" y="11309"/>
                  </a:lnTo>
                  <a:cubicBezTo>
                    <a:pt x="11106" y="11309"/>
                    <a:pt x="12173" y="10142"/>
                    <a:pt x="12007" y="8807"/>
                  </a:cubicBezTo>
                  <a:lnTo>
                    <a:pt x="11439" y="2469"/>
                  </a:lnTo>
                  <a:cubicBezTo>
                    <a:pt x="11306" y="1102"/>
                    <a:pt x="10139" y="34"/>
                    <a:pt x="8771" y="1"/>
                  </a:cubicBezTo>
                  <a:lnTo>
                    <a:pt x="2433" y="1"/>
                  </a:lnTo>
                  <a:cubicBezTo>
                    <a:pt x="2414" y="1"/>
                    <a:pt x="2395"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5878584" y="2312359"/>
              <a:ext cx="250742" cy="233559"/>
            </a:xfrm>
            <a:custGeom>
              <a:avLst/>
              <a:gdLst/>
              <a:ahLst/>
              <a:cxnLst/>
              <a:rect l="l" t="t" r="r" b="b"/>
              <a:pathLst>
                <a:path w="12141" h="11309" extrusionOk="0">
                  <a:moveTo>
                    <a:pt x="2402" y="0"/>
                  </a:moveTo>
                  <a:cubicBezTo>
                    <a:pt x="1068" y="0"/>
                    <a:pt x="0" y="1134"/>
                    <a:pt x="167" y="2469"/>
                  </a:cubicBezTo>
                  <a:lnTo>
                    <a:pt x="701" y="8840"/>
                  </a:lnTo>
                  <a:cubicBezTo>
                    <a:pt x="834" y="10208"/>
                    <a:pt x="2002" y="11275"/>
                    <a:pt x="3403" y="11308"/>
                  </a:cubicBezTo>
                  <a:lnTo>
                    <a:pt x="9740" y="11308"/>
                  </a:lnTo>
                  <a:cubicBezTo>
                    <a:pt x="9759" y="11309"/>
                    <a:pt x="9778" y="11309"/>
                    <a:pt x="9796" y="11309"/>
                  </a:cubicBezTo>
                  <a:cubicBezTo>
                    <a:pt x="11104" y="11309"/>
                    <a:pt x="12140" y="10156"/>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6129347" y="2312359"/>
              <a:ext cx="250783" cy="233559"/>
            </a:xfrm>
            <a:custGeom>
              <a:avLst/>
              <a:gdLst/>
              <a:ahLst/>
              <a:cxnLst/>
              <a:rect l="l" t="t" r="r" b="b"/>
              <a:pathLst>
                <a:path w="12143" h="11309" extrusionOk="0">
                  <a:moveTo>
                    <a:pt x="2402" y="0"/>
                  </a:moveTo>
                  <a:cubicBezTo>
                    <a:pt x="1068" y="0"/>
                    <a:pt x="0" y="1134"/>
                    <a:pt x="167" y="2469"/>
                  </a:cubicBezTo>
                  <a:lnTo>
                    <a:pt x="734" y="8840"/>
                  </a:lnTo>
                  <a:cubicBezTo>
                    <a:pt x="867" y="10208"/>
                    <a:pt x="2002" y="11275"/>
                    <a:pt x="3403" y="11308"/>
                  </a:cubicBezTo>
                  <a:lnTo>
                    <a:pt x="9740" y="11308"/>
                  </a:lnTo>
                  <a:cubicBezTo>
                    <a:pt x="11075" y="11308"/>
                    <a:pt x="12142" y="10174"/>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6380791" y="2312359"/>
              <a:ext cx="250742" cy="233559"/>
            </a:xfrm>
            <a:custGeom>
              <a:avLst/>
              <a:gdLst/>
              <a:ahLst/>
              <a:cxnLst/>
              <a:rect l="l" t="t" r="r" b="b"/>
              <a:pathLst>
                <a:path w="12141" h="11309" extrusionOk="0">
                  <a:moveTo>
                    <a:pt x="2402" y="0"/>
                  </a:moveTo>
                  <a:cubicBezTo>
                    <a:pt x="1068" y="0"/>
                    <a:pt x="1" y="1134"/>
                    <a:pt x="167" y="2469"/>
                  </a:cubicBezTo>
                  <a:lnTo>
                    <a:pt x="701" y="8840"/>
                  </a:lnTo>
                  <a:cubicBezTo>
                    <a:pt x="868" y="10208"/>
                    <a:pt x="2002" y="11275"/>
                    <a:pt x="3403" y="11308"/>
                  </a:cubicBezTo>
                  <a:lnTo>
                    <a:pt x="9741" y="11308"/>
                  </a:lnTo>
                  <a:cubicBezTo>
                    <a:pt x="9759" y="11309"/>
                    <a:pt x="9778" y="11309"/>
                    <a:pt x="9797" y="11309"/>
                  </a:cubicBezTo>
                  <a:cubicBezTo>
                    <a:pt x="11105" y="11309"/>
                    <a:pt x="12141" y="10156"/>
                    <a:pt x="12009" y="8840"/>
                  </a:cubicBezTo>
                  <a:lnTo>
                    <a:pt x="11442" y="2469"/>
                  </a:lnTo>
                  <a:cubicBezTo>
                    <a:pt x="11309" y="1101"/>
                    <a:pt x="10141" y="34"/>
                    <a:pt x="8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6631595" y="2312338"/>
              <a:ext cx="251382" cy="233580"/>
            </a:xfrm>
            <a:custGeom>
              <a:avLst/>
              <a:gdLst/>
              <a:ahLst/>
              <a:cxnLst/>
              <a:rect l="l" t="t" r="r" b="b"/>
              <a:pathLst>
                <a:path w="12172" h="11310" extrusionOk="0">
                  <a:moveTo>
                    <a:pt x="2344" y="1"/>
                  </a:moveTo>
                  <a:cubicBezTo>
                    <a:pt x="1036" y="1"/>
                    <a:pt x="1" y="1154"/>
                    <a:pt x="165" y="2470"/>
                  </a:cubicBezTo>
                  <a:lnTo>
                    <a:pt x="699" y="8841"/>
                  </a:lnTo>
                  <a:cubicBezTo>
                    <a:pt x="866" y="10209"/>
                    <a:pt x="2000" y="11276"/>
                    <a:pt x="3401" y="11309"/>
                  </a:cubicBezTo>
                  <a:lnTo>
                    <a:pt x="9739" y="11309"/>
                  </a:lnTo>
                  <a:cubicBezTo>
                    <a:pt x="9758" y="11310"/>
                    <a:pt x="9777" y="11310"/>
                    <a:pt x="9796" y="11310"/>
                  </a:cubicBezTo>
                  <a:cubicBezTo>
                    <a:pt x="11136" y="11310"/>
                    <a:pt x="12172" y="10157"/>
                    <a:pt x="12007" y="8841"/>
                  </a:cubicBezTo>
                  <a:lnTo>
                    <a:pt x="11473" y="2470"/>
                  </a:lnTo>
                  <a:cubicBezTo>
                    <a:pt x="11307" y="1102"/>
                    <a:pt x="10172" y="35"/>
                    <a:pt x="8771" y="1"/>
                  </a:cubicBezTo>
                  <a:lnTo>
                    <a:pt x="2400" y="1"/>
                  </a:lnTo>
                  <a:cubicBezTo>
                    <a:pt x="2382"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6347045" y="2020952"/>
              <a:ext cx="67534" cy="140540"/>
            </a:xfrm>
            <a:custGeom>
              <a:avLst/>
              <a:gdLst/>
              <a:ahLst/>
              <a:cxnLst/>
              <a:rect l="l" t="t" r="r" b="b"/>
              <a:pathLst>
                <a:path w="3270" h="6805" extrusionOk="0">
                  <a:moveTo>
                    <a:pt x="0" y="0"/>
                  </a:moveTo>
                  <a:lnTo>
                    <a:pt x="67" y="1034"/>
                  </a:lnTo>
                  <a:lnTo>
                    <a:pt x="1501" y="1034"/>
                  </a:lnTo>
                  <a:lnTo>
                    <a:pt x="2001" y="6805"/>
                  </a:lnTo>
                  <a:lnTo>
                    <a:pt x="3269" y="6805"/>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6438659" y="2129109"/>
              <a:ext cx="35853" cy="33767"/>
            </a:xfrm>
            <a:custGeom>
              <a:avLst/>
              <a:gdLst/>
              <a:ahLst/>
              <a:cxnLst/>
              <a:rect l="l" t="t" r="r" b="b"/>
              <a:pathLst>
                <a:path w="1736" h="1635" extrusionOk="0">
                  <a:moveTo>
                    <a:pt x="801" y="0"/>
                  </a:moveTo>
                  <a:cubicBezTo>
                    <a:pt x="367" y="0"/>
                    <a:pt x="1" y="367"/>
                    <a:pt x="67" y="834"/>
                  </a:cubicBezTo>
                  <a:cubicBezTo>
                    <a:pt x="101" y="1268"/>
                    <a:pt x="501" y="1635"/>
                    <a:pt x="935" y="1635"/>
                  </a:cubicBezTo>
                  <a:cubicBezTo>
                    <a:pt x="1368" y="1635"/>
                    <a:pt x="1735" y="1268"/>
                    <a:pt x="1668" y="834"/>
                  </a:cubicBezTo>
                  <a:cubicBezTo>
                    <a:pt x="1635" y="367"/>
                    <a:pt x="1268"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6473108" y="2020952"/>
              <a:ext cx="110243" cy="139859"/>
            </a:xfrm>
            <a:custGeom>
              <a:avLst/>
              <a:gdLst/>
              <a:ahLst/>
              <a:cxnLst/>
              <a:rect l="l" t="t" r="r" b="b"/>
              <a:pathLst>
                <a:path w="5338" h="6772" extrusionOk="0">
                  <a:moveTo>
                    <a:pt x="0" y="0"/>
                  </a:moveTo>
                  <a:lnTo>
                    <a:pt x="201" y="2235"/>
                  </a:lnTo>
                  <a:lnTo>
                    <a:pt x="1368" y="2235"/>
                  </a:lnTo>
                  <a:lnTo>
                    <a:pt x="1268" y="1068"/>
                  </a:lnTo>
                  <a:lnTo>
                    <a:pt x="3937" y="1068"/>
                  </a:lnTo>
                  <a:lnTo>
                    <a:pt x="1868" y="6772"/>
                  </a:lnTo>
                  <a:lnTo>
                    <a:pt x="3236" y="6772"/>
                  </a:lnTo>
                  <a:lnTo>
                    <a:pt x="5338" y="834"/>
                  </a:lnTo>
                  <a:lnTo>
                    <a:pt x="52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6595040" y="2020250"/>
              <a:ext cx="110243" cy="140561"/>
            </a:xfrm>
            <a:custGeom>
              <a:avLst/>
              <a:gdLst/>
              <a:ahLst/>
              <a:cxnLst/>
              <a:rect l="l" t="t" r="r" b="b"/>
              <a:pathLst>
                <a:path w="5338" h="6806" extrusionOk="0">
                  <a:moveTo>
                    <a:pt x="1" y="1"/>
                  </a:moveTo>
                  <a:lnTo>
                    <a:pt x="201" y="2236"/>
                  </a:lnTo>
                  <a:lnTo>
                    <a:pt x="1368" y="2236"/>
                  </a:lnTo>
                  <a:lnTo>
                    <a:pt x="1268" y="1068"/>
                  </a:lnTo>
                  <a:lnTo>
                    <a:pt x="3937" y="1068"/>
                  </a:lnTo>
                  <a:lnTo>
                    <a:pt x="1869" y="6806"/>
                  </a:lnTo>
                  <a:lnTo>
                    <a:pt x="3236" y="6806"/>
                  </a:lnTo>
                  <a:lnTo>
                    <a:pt x="5338"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6716972" y="2020250"/>
              <a:ext cx="110945" cy="140561"/>
            </a:xfrm>
            <a:custGeom>
              <a:avLst/>
              <a:gdLst/>
              <a:ahLst/>
              <a:cxnLst/>
              <a:rect l="l" t="t" r="r" b="b"/>
              <a:pathLst>
                <a:path w="5372" h="6806" extrusionOk="0">
                  <a:moveTo>
                    <a:pt x="1" y="1"/>
                  </a:moveTo>
                  <a:lnTo>
                    <a:pt x="201" y="2236"/>
                  </a:lnTo>
                  <a:lnTo>
                    <a:pt x="1368" y="2236"/>
                  </a:lnTo>
                  <a:lnTo>
                    <a:pt x="1268" y="1068"/>
                  </a:lnTo>
                  <a:lnTo>
                    <a:pt x="3937" y="1068"/>
                  </a:lnTo>
                  <a:lnTo>
                    <a:pt x="1869" y="6806"/>
                  </a:lnTo>
                  <a:lnTo>
                    <a:pt x="3236" y="6806"/>
                  </a:lnTo>
                  <a:lnTo>
                    <a:pt x="5371"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6191346" y="3401510"/>
              <a:ext cx="64085" cy="74432"/>
            </a:xfrm>
            <a:custGeom>
              <a:avLst/>
              <a:gdLst/>
              <a:ahLst/>
              <a:cxnLst/>
              <a:rect l="l" t="t" r="r" b="b"/>
              <a:pathLst>
                <a:path w="3103" h="3604" extrusionOk="0">
                  <a:moveTo>
                    <a:pt x="1435" y="535"/>
                  </a:moveTo>
                  <a:cubicBezTo>
                    <a:pt x="1935" y="535"/>
                    <a:pt x="2269" y="968"/>
                    <a:pt x="2369" y="1802"/>
                  </a:cubicBezTo>
                  <a:cubicBezTo>
                    <a:pt x="2435" y="2636"/>
                    <a:pt x="2169" y="3036"/>
                    <a:pt x="1668" y="3036"/>
                  </a:cubicBezTo>
                  <a:cubicBezTo>
                    <a:pt x="1168" y="3036"/>
                    <a:pt x="834" y="2670"/>
                    <a:pt x="734" y="1802"/>
                  </a:cubicBezTo>
                  <a:cubicBezTo>
                    <a:pt x="667" y="935"/>
                    <a:pt x="968" y="535"/>
                    <a:pt x="1435" y="535"/>
                  </a:cubicBezTo>
                  <a:close/>
                  <a:moveTo>
                    <a:pt x="1401" y="1"/>
                  </a:moveTo>
                  <a:cubicBezTo>
                    <a:pt x="567" y="1"/>
                    <a:pt x="0" y="635"/>
                    <a:pt x="100" y="1802"/>
                  </a:cubicBezTo>
                  <a:cubicBezTo>
                    <a:pt x="200" y="2936"/>
                    <a:pt x="868" y="3604"/>
                    <a:pt x="1702" y="3604"/>
                  </a:cubicBezTo>
                  <a:cubicBezTo>
                    <a:pt x="2535" y="3604"/>
                    <a:pt x="3103" y="2936"/>
                    <a:pt x="3002" y="1802"/>
                  </a:cubicBezTo>
                  <a:cubicBezTo>
                    <a:pt x="2902" y="635"/>
                    <a:pt x="2235"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6034965" y="3154196"/>
              <a:ext cx="35151" cy="72366"/>
            </a:xfrm>
            <a:custGeom>
              <a:avLst/>
              <a:gdLst/>
              <a:ahLst/>
              <a:cxnLst/>
              <a:rect l="l" t="t" r="r" b="b"/>
              <a:pathLst>
                <a:path w="1702" h="3504" extrusionOk="0">
                  <a:moveTo>
                    <a:pt x="0" y="1"/>
                  </a:moveTo>
                  <a:lnTo>
                    <a:pt x="34" y="568"/>
                  </a:lnTo>
                  <a:lnTo>
                    <a:pt x="767" y="568"/>
                  </a:lnTo>
                  <a:lnTo>
                    <a:pt x="1034" y="3503"/>
                  </a:lnTo>
                  <a:lnTo>
                    <a:pt x="1701" y="3503"/>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6285025" y="3153452"/>
              <a:ext cx="62040" cy="73110"/>
            </a:xfrm>
            <a:custGeom>
              <a:avLst/>
              <a:gdLst/>
              <a:ahLst/>
              <a:cxnLst/>
              <a:rect l="l" t="t" r="r" b="b"/>
              <a:pathLst>
                <a:path w="3004" h="3540" extrusionOk="0">
                  <a:moveTo>
                    <a:pt x="1207" y="0"/>
                  </a:moveTo>
                  <a:cubicBezTo>
                    <a:pt x="739" y="0"/>
                    <a:pt x="282" y="229"/>
                    <a:pt x="1" y="604"/>
                  </a:cubicBezTo>
                  <a:lnTo>
                    <a:pt x="501" y="937"/>
                  </a:lnTo>
                  <a:cubicBezTo>
                    <a:pt x="668" y="704"/>
                    <a:pt x="968" y="570"/>
                    <a:pt x="1302" y="570"/>
                  </a:cubicBezTo>
                  <a:cubicBezTo>
                    <a:pt x="1702" y="570"/>
                    <a:pt x="1936" y="771"/>
                    <a:pt x="1969" y="1071"/>
                  </a:cubicBezTo>
                  <a:cubicBezTo>
                    <a:pt x="2002" y="1371"/>
                    <a:pt x="1869" y="1638"/>
                    <a:pt x="1635" y="1805"/>
                  </a:cubicBezTo>
                  <a:lnTo>
                    <a:pt x="368" y="3139"/>
                  </a:lnTo>
                  <a:lnTo>
                    <a:pt x="401" y="3539"/>
                  </a:lnTo>
                  <a:lnTo>
                    <a:pt x="3003" y="3539"/>
                  </a:lnTo>
                  <a:lnTo>
                    <a:pt x="2936" y="3006"/>
                  </a:lnTo>
                  <a:lnTo>
                    <a:pt x="1302" y="3006"/>
                  </a:lnTo>
                  <a:lnTo>
                    <a:pt x="2136" y="2138"/>
                  </a:lnTo>
                  <a:cubicBezTo>
                    <a:pt x="2469" y="1871"/>
                    <a:pt x="2669" y="1438"/>
                    <a:pt x="2636" y="1037"/>
                  </a:cubicBezTo>
                  <a:cubicBezTo>
                    <a:pt x="2569" y="404"/>
                    <a:pt x="2036" y="3"/>
                    <a:pt x="1302" y="3"/>
                  </a:cubicBezTo>
                  <a:cubicBezTo>
                    <a:pt x="1270" y="1"/>
                    <a:pt x="1239" y="0"/>
                    <a:pt x="1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6542004" y="3154196"/>
              <a:ext cx="57889" cy="73729"/>
            </a:xfrm>
            <a:custGeom>
              <a:avLst/>
              <a:gdLst/>
              <a:ahLst/>
              <a:cxnLst/>
              <a:rect l="l" t="t" r="r" b="b"/>
              <a:pathLst>
                <a:path w="2803" h="3570" extrusionOk="0">
                  <a:moveTo>
                    <a:pt x="0" y="1"/>
                  </a:moveTo>
                  <a:lnTo>
                    <a:pt x="33" y="534"/>
                  </a:lnTo>
                  <a:lnTo>
                    <a:pt x="1635" y="534"/>
                  </a:lnTo>
                  <a:lnTo>
                    <a:pt x="934" y="1502"/>
                  </a:lnTo>
                  <a:lnTo>
                    <a:pt x="967" y="1935"/>
                  </a:lnTo>
                  <a:lnTo>
                    <a:pt x="1268" y="1935"/>
                  </a:lnTo>
                  <a:cubicBezTo>
                    <a:pt x="1801" y="1935"/>
                    <a:pt x="2068" y="2136"/>
                    <a:pt x="2102" y="2469"/>
                  </a:cubicBezTo>
                  <a:cubicBezTo>
                    <a:pt x="2102" y="2769"/>
                    <a:pt x="1868" y="3003"/>
                    <a:pt x="1401" y="3003"/>
                  </a:cubicBezTo>
                  <a:cubicBezTo>
                    <a:pt x="1034" y="3003"/>
                    <a:pt x="634" y="2869"/>
                    <a:pt x="334" y="2636"/>
                  </a:cubicBezTo>
                  <a:lnTo>
                    <a:pt x="100" y="3136"/>
                  </a:lnTo>
                  <a:cubicBezTo>
                    <a:pt x="500" y="3437"/>
                    <a:pt x="967" y="3570"/>
                    <a:pt x="1468" y="3570"/>
                  </a:cubicBezTo>
                  <a:cubicBezTo>
                    <a:pt x="2402" y="3570"/>
                    <a:pt x="2802" y="3070"/>
                    <a:pt x="2735" y="2469"/>
                  </a:cubicBezTo>
                  <a:cubicBezTo>
                    <a:pt x="2702" y="1902"/>
                    <a:pt x="2235" y="1468"/>
                    <a:pt x="1668" y="1435"/>
                  </a:cubicBezTo>
                  <a:lnTo>
                    <a:pt x="2435" y="434"/>
                  </a:lnTo>
                  <a:lnTo>
                    <a:pt x="2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6018422" y="2897919"/>
              <a:ext cx="66852" cy="71664"/>
            </a:xfrm>
            <a:custGeom>
              <a:avLst/>
              <a:gdLst/>
              <a:ahLst/>
              <a:cxnLst/>
              <a:rect l="l" t="t" r="r" b="b"/>
              <a:pathLst>
                <a:path w="3237" h="3470" extrusionOk="0">
                  <a:moveTo>
                    <a:pt x="1535" y="1"/>
                  </a:moveTo>
                  <a:lnTo>
                    <a:pt x="1" y="2236"/>
                  </a:lnTo>
                  <a:lnTo>
                    <a:pt x="67" y="2703"/>
                  </a:lnTo>
                  <a:lnTo>
                    <a:pt x="1969" y="2703"/>
                  </a:lnTo>
                  <a:lnTo>
                    <a:pt x="2035" y="3470"/>
                  </a:lnTo>
                  <a:lnTo>
                    <a:pt x="2669" y="3470"/>
                  </a:lnTo>
                  <a:lnTo>
                    <a:pt x="2603" y="2703"/>
                  </a:lnTo>
                  <a:lnTo>
                    <a:pt x="3236" y="2703"/>
                  </a:lnTo>
                  <a:lnTo>
                    <a:pt x="3170" y="2136"/>
                  </a:lnTo>
                  <a:lnTo>
                    <a:pt x="2536" y="2136"/>
                  </a:lnTo>
                  <a:lnTo>
                    <a:pt x="2502" y="1435"/>
                  </a:lnTo>
                  <a:lnTo>
                    <a:pt x="1869" y="1435"/>
                  </a:lnTo>
                  <a:lnTo>
                    <a:pt x="1935" y="2136"/>
                  </a:lnTo>
                  <a:lnTo>
                    <a:pt x="801" y="2136"/>
                  </a:lnTo>
                  <a:lnTo>
                    <a:pt x="22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6267801" y="2897237"/>
              <a:ext cx="55824" cy="73729"/>
            </a:xfrm>
            <a:custGeom>
              <a:avLst/>
              <a:gdLst/>
              <a:ahLst/>
              <a:cxnLst/>
              <a:rect l="l" t="t" r="r" b="b"/>
              <a:pathLst>
                <a:path w="2703" h="3570" extrusionOk="0">
                  <a:moveTo>
                    <a:pt x="168" y="0"/>
                  </a:moveTo>
                  <a:lnTo>
                    <a:pt x="168" y="1902"/>
                  </a:lnTo>
                  <a:lnTo>
                    <a:pt x="1002" y="1902"/>
                  </a:lnTo>
                  <a:cubicBezTo>
                    <a:pt x="1736" y="1902"/>
                    <a:pt x="1969" y="2135"/>
                    <a:pt x="2002" y="2469"/>
                  </a:cubicBezTo>
                  <a:cubicBezTo>
                    <a:pt x="2036" y="2802"/>
                    <a:pt x="1769" y="3003"/>
                    <a:pt x="1302" y="3003"/>
                  </a:cubicBezTo>
                  <a:cubicBezTo>
                    <a:pt x="935" y="3003"/>
                    <a:pt x="535" y="2869"/>
                    <a:pt x="234" y="2636"/>
                  </a:cubicBezTo>
                  <a:lnTo>
                    <a:pt x="1" y="3169"/>
                  </a:lnTo>
                  <a:cubicBezTo>
                    <a:pt x="401" y="3436"/>
                    <a:pt x="868" y="3570"/>
                    <a:pt x="1369" y="3570"/>
                  </a:cubicBezTo>
                  <a:cubicBezTo>
                    <a:pt x="2303" y="3570"/>
                    <a:pt x="2703" y="3069"/>
                    <a:pt x="2636" y="2436"/>
                  </a:cubicBezTo>
                  <a:cubicBezTo>
                    <a:pt x="2603" y="1835"/>
                    <a:pt x="2136" y="1368"/>
                    <a:pt x="1102" y="1368"/>
                  </a:cubicBezTo>
                  <a:lnTo>
                    <a:pt x="768" y="1368"/>
                  </a:lnTo>
                  <a:lnTo>
                    <a:pt x="768" y="568"/>
                  </a:lnTo>
                  <a:lnTo>
                    <a:pt x="2269" y="568"/>
                  </a:lnTo>
                  <a:lnTo>
                    <a:pt x="22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6521331" y="2896556"/>
              <a:ext cx="62701" cy="74411"/>
            </a:xfrm>
            <a:custGeom>
              <a:avLst/>
              <a:gdLst/>
              <a:ahLst/>
              <a:cxnLst/>
              <a:rect l="l" t="t" r="r" b="b"/>
              <a:pathLst>
                <a:path w="3036" h="3603" extrusionOk="0">
                  <a:moveTo>
                    <a:pt x="1663" y="1899"/>
                  </a:moveTo>
                  <a:cubicBezTo>
                    <a:pt x="2005" y="1899"/>
                    <a:pt x="2304" y="2156"/>
                    <a:pt x="2335" y="2502"/>
                  </a:cubicBezTo>
                  <a:cubicBezTo>
                    <a:pt x="2369" y="2869"/>
                    <a:pt x="2102" y="3102"/>
                    <a:pt x="1702" y="3102"/>
                  </a:cubicBezTo>
                  <a:cubicBezTo>
                    <a:pt x="1681" y="3104"/>
                    <a:pt x="1660" y="3105"/>
                    <a:pt x="1639" y="3105"/>
                  </a:cubicBezTo>
                  <a:cubicBezTo>
                    <a:pt x="1294" y="3105"/>
                    <a:pt x="966" y="2848"/>
                    <a:pt x="934" y="2502"/>
                  </a:cubicBezTo>
                  <a:cubicBezTo>
                    <a:pt x="901" y="2168"/>
                    <a:pt x="1168" y="1901"/>
                    <a:pt x="1602" y="1901"/>
                  </a:cubicBezTo>
                  <a:cubicBezTo>
                    <a:pt x="1622" y="1900"/>
                    <a:pt x="1643" y="1899"/>
                    <a:pt x="1663" y="1899"/>
                  </a:cubicBezTo>
                  <a:close/>
                  <a:moveTo>
                    <a:pt x="1668" y="0"/>
                  </a:moveTo>
                  <a:cubicBezTo>
                    <a:pt x="668" y="0"/>
                    <a:pt x="0" y="667"/>
                    <a:pt x="134" y="1868"/>
                  </a:cubicBezTo>
                  <a:cubicBezTo>
                    <a:pt x="201" y="3002"/>
                    <a:pt x="834" y="3603"/>
                    <a:pt x="1802" y="3603"/>
                  </a:cubicBezTo>
                  <a:cubicBezTo>
                    <a:pt x="2502" y="3603"/>
                    <a:pt x="3036" y="3169"/>
                    <a:pt x="2969" y="2469"/>
                  </a:cubicBezTo>
                  <a:cubicBezTo>
                    <a:pt x="2905" y="1824"/>
                    <a:pt x="2342" y="1366"/>
                    <a:pt x="1732" y="1366"/>
                  </a:cubicBezTo>
                  <a:cubicBezTo>
                    <a:pt x="1711" y="1366"/>
                    <a:pt x="1690" y="1367"/>
                    <a:pt x="1668" y="1368"/>
                  </a:cubicBezTo>
                  <a:cubicBezTo>
                    <a:pt x="1335" y="1368"/>
                    <a:pt x="1001" y="1501"/>
                    <a:pt x="768" y="1735"/>
                  </a:cubicBezTo>
                  <a:cubicBezTo>
                    <a:pt x="701" y="967"/>
                    <a:pt x="1068" y="534"/>
                    <a:pt x="1735" y="534"/>
                  </a:cubicBezTo>
                  <a:cubicBezTo>
                    <a:pt x="1968" y="534"/>
                    <a:pt x="2202" y="601"/>
                    <a:pt x="2402" y="701"/>
                  </a:cubicBezTo>
                  <a:lnTo>
                    <a:pt x="2602" y="234"/>
                  </a:lnTo>
                  <a:cubicBezTo>
                    <a:pt x="2335" y="67"/>
                    <a:pt x="2002" y="0"/>
                    <a:pt x="1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5991553" y="2640279"/>
              <a:ext cx="57207" cy="72346"/>
            </a:xfrm>
            <a:custGeom>
              <a:avLst/>
              <a:gdLst/>
              <a:ahLst/>
              <a:cxnLst/>
              <a:rect l="l" t="t" r="r" b="b"/>
              <a:pathLst>
                <a:path w="2770" h="3503" extrusionOk="0">
                  <a:moveTo>
                    <a:pt x="1" y="0"/>
                  </a:moveTo>
                  <a:lnTo>
                    <a:pt x="101" y="1134"/>
                  </a:lnTo>
                  <a:lnTo>
                    <a:pt x="735" y="1134"/>
                  </a:lnTo>
                  <a:lnTo>
                    <a:pt x="668" y="534"/>
                  </a:lnTo>
                  <a:lnTo>
                    <a:pt x="2036" y="534"/>
                  </a:lnTo>
                  <a:lnTo>
                    <a:pt x="1001" y="3503"/>
                  </a:lnTo>
                  <a:lnTo>
                    <a:pt x="1669" y="3503"/>
                  </a:lnTo>
                  <a:lnTo>
                    <a:pt x="2769" y="434"/>
                  </a:lnTo>
                  <a:lnTo>
                    <a:pt x="2736" y="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6245765" y="2639577"/>
              <a:ext cx="61338" cy="74432"/>
            </a:xfrm>
            <a:custGeom>
              <a:avLst/>
              <a:gdLst/>
              <a:ahLst/>
              <a:cxnLst/>
              <a:rect l="l" t="t" r="r" b="b"/>
              <a:pathLst>
                <a:path w="2970" h="3604" extrusionOk="0">
                  <a:moveTo>
                    <a:pt x="1301" y="535"/>
                  </a:moveTo>
                  <a:cubicBezTo>
                    <a:pt x="1702" y="535"/>
                    <a:pt x="2002" y="735"/>
                    <a:pt x="2035" y="1035"/>
                  </a:cubicBezTo>
                  <a:cubicBezTo>
                    <a:pt x="2035" y="1335"/>
                    <a:pt x="1802" y="1535"/>
                    <a:pt x="1402" y="1535"/>
                  </a:cubicBezTo>
                  <a:cubicBezTo>
                    <a:pt x="1001" y="1535"/>
                    <a:pt x="734" y="1335"/>
                    <a:pt x="701" y="1035"/>
                  </a:cubicBezTo>
                  <a:lnTo>
                    <a:pt x="701" y="1002"/>
                  </a:lnTo>
                  <a:cubicBezTo>
                    <a:pt x="668" y="701"/>
                    <a:pt x="901" y="535"/>
                    <a:pt x="1301" y="535"/>
                  </a:cubicBezTo>
                  <a:close/>
                  <a:moveTo>
                    <a:pt x="1435" y="2002"/>
                  </a:moveTo>
                  <a:cubicBezTo>
                    <a:pt x="1935" y="2002"/>
                    <a:pt x="2235" y="2202"/>
                    <a:pt x="2269" y="2536"/>
                  </a:cubicBezTo>
                  <a:cubicBezTo>
                    <a:pt x="2302" y="2870"/>
                    <a:pt x="2035" y="3103"/>
                    <a:pt x="1535" y="3103"/>
                  </a:cubicBezTo>
                  <a:cubicBezTo>
                    <a:pt x="1068" y="3103"/>
                    <a:pt x="734" y="2903"/>
                    <a:pt x="701" y="2536"/>
                  </a:cubicBezTo>
                  <a:cubicBezTo>
                    <a:pt x="668" y="2202"/>
                    <a:pt x="935" y="2002"/>
                    <a:pt x="1435" y="2002"/>
                  </a:cubicBezTo>
                  <a:close/>
                  <a:moveTo>
                    <a:pt x="1268" y="1"/>
                  </a:moveTo>
                  <a:cubicBezTo>
                    <a:pt x="501" y="1"/>
                    <a:pt x="1" y="368"/>
                    <a:pt x="67" y="968"/>
                  </a:cubicBezTo>
                  <a:cubicBezTo>
                    <a:pt x="67" y="1302"/>
                    <a:pt x="267" y="1569"/>
                    <a:pt x="568" y="1702"/>
                  </a:cubicBezTo>
                  <a:cubicBezTo>
                    <a:pt x="234" y="1836"/>
                    <a:pt x="34" y="2202"/>
                    <a:pt x="67" y="2536"/>
                  </a:cubicBezTo>
                  <a:cubicBezTo>
                    <a:pt x="134" y="3203"/>
                    <a:pt x="734" y="3603"/>
                    <a:pt x="1602" y="3603"/>
                  </a:cubicBezTo>
                  <a:cubicBezTo>
                    <a:pt x="2469" y="3603"/>
                    <a:pt x="2969" y="3203"/>
                    <a:pt x="2936" y="2536"/>
                  </a:cubicBezTo>
                  <a:cubicBezTo>
                    <a:pt x="2903" y="2169"/>
                    <a:pt x="2636" y="1836"/>
                    <a:pt x="2302" y="1702"/>
                  </a:cubicBezTo>
                  <a:cubicBezTo>
                    <a:pt x="2569" y="1569"/>
                    <a:pt x="2702" y="1268"/>
                    <a:pt x="2669" y="968"/>
                  </a:cubicBezTo>
                  <a:cubicBezTo>
                    <a:pt x="2602" y="368"/>
                    <a:pt x="2035" y="1"/>
                    <a:pt x="1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6496528" y="2639577"/>
              <a:ext cx="62722" cy="74432"/>
            </a:xfrm>
            <a:custGeom>
              <a:avLst/>
              <a:gdLst/>
              <a:ahLst/>
              <a:cxnLst/>
              <a:rect l="l" t="t" r="r" b="b"/>
              <a:pathLst>
                <a:path w="3037" h="3604" extrusionOk="0">
                  <a:moveTo>
                    <a:pt x="1364" y="498"/>
                  </a:moveTo>
                  <a:cubicBezTo>
                    <a:pt x="1709" y="498"/>
                    <a:pt x="2037" y="756"/>
                    <a:pt x="2069" y="1102"/>
                  </a:cubicBezTo>
                  <a:lnTo>
                    <a:pt x="2102" y="1102"/>
                  </a:lnTo>
                  <a:cubicBezTo>
                    <a:pt x="2135" y="1435"/>
                    <a:pt x="1869" y="1702"/>
                    <a:pt x="1435" y="1702"/>
                  </a:cubicBezTo>
                  <a:cubicBezTo>
                    <a:pt x="1412" y="1704"/>
                    <a:pt x="1390" y="1705"/>
                    <a:pt x="1368" y="1705"/>
                  </a:cubicBezTo>
                  <a:cubicBezTo>
                    <a:pt x="998" y="1705"/>
                    <a:pt x="699" y="1448"/>
                    <a:pt x="668" y="1102"/>
                  </a:cubicBezTo>
                  <a:cubicBezTo>
                    <a:pt x="634" y="735"/>
                    <a:pt x="901" y="501"/>
                    <a:pt x="1301" y="501"/>
                  </a:cubicBezTo>
                  <a:cubicBezTo>
                    <a:pt x="1322" y="499"/>
                    <a:pt x="1343" y="498"/>
                    <a:pt x="1364" y="498"/>
                  </a:cubicBezTo>
                  <a:close/>
                  <a:moveTo>
                    <a:pt x="1235" y="1"/>
                  </a:moveTo>
                  <a:cubicBezTo>
                    <a:pt x="534" y="1"/>
                    <a:pt x="1" y="435"/>
                    <a:pt x="67" y="1135"/>
                  </a:cubicBezTo>
                  <a:cubicBezTo>
                    <a:pt x="132" y="1780"/>
                    <a:pt x="663" y="2237"/>
                    <a:pt x="1301" y="2237"/>
                  </a:cubicBezTo>
                  <a:cubicBezTo>
                    <a:pt x="1323" y="2237"/>
                    <a:pt x="1346" y="2237"/>
                    <a:pt x="1368" y="2236"/>
                  </a:cubicBezTo>
                  <a:cubicBezTo>
                    <a:pt x="1702" y="2236"/>
                    <a:pt x="2035" y="2102"/>
                    <a:pt x="2269" y="1869"/>
                  </a:cubicBezTo>
                  <a:lnTo>
                    <a:pt x="2269" y="1869"/>
                  </a:lnTo>
                  <a:cubicBezTo>
                    <a:pt x="2336" y="2636"/>
                    <a:pt x="1969" y="3070"/>
                    <a:pt x="1301" y="3070"/>
                  </a:cubicBezTo>
                  <a:cubicBezTo>
                    <a:pt x="1068" y="3070"/>
                    <a:pt x="834" y="3003"/>
                    <a:pt x="634" y="2903"/>
                  </a:cubicBezTo>
                  <a:lnTo>
                    <a:pt x="434" y="3370"/>
                  </a:lnTo>
                  <a:cubicBezTo>
                    <a:pt x="701" y="3537"/>
                    <a:pt x="1035" y="3603"/>
                    <a:pt x="1368" y="3603"/>
                  </a:cubicBezTo>
                  <a:cubicBezTo>
                    <a:pt x="2369" y="3603"/>
                    <a:pt x="3036" y="2936"/>
                    <a:pt x="2903" y="1735"/>
                  </a:cubicBezTo>
                  <a:cubicBezTo>
                    <a:pt x="2803" y="635"/>
                    <a:pt x="2202"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6590269" y="3445541"/>
              <a:ext cx="17885" cy="31784"/>
            </a:xfrm>
            <a:custGeom>
              <a:avLst/>
              <a:gdLst/>
              <a:ahLst/>
              <a:cxnLst/>
              <a:rect l="l" t="t" r="r" b="b"/>
              <a:pathLst>
                <a:path w="866" h="1539" extrusionOk="0">
                  <a:moveTo>
                    <a:pt x="348" y="0"/>
                  </a:moveTo>
                  <a:cubicBezTo>
                    <a:pt x="141" y="0"/>
                    <a:pt x="1" y="188"/>
                    <a:pt x="31" y="404"/>
                  </a:cubicBezTo>
                  <a:cubicBezTo>
                    <a:pt x="31" y="571"/>
                    <a:pt x="165" y="738"/>
                    <a:pt x="298" y="771"/>
                  </a:cubicBezTo>
                  <a:lnTo>
                    <a:pt x="165" y="1538"/>
                  </a:lnTo>
                  <a:lnTo>
                    <a:pt x="599" y="1538"/>
                  </a:lnTo>
                  <a:lnTo>
                    <a:pt x="799" y="838"/>
                  </a:lnTo>
                  <a:cubicBezTo>
                    <a:pt x="832" y="704"/>
                    <a:pt x="865" y="571"/>
                    <a:pt x="865" y="437"/>
                  </a:cubicBezTo>
                  <a:cubicBezTo>
                    <a:pt x="865" y="190"/>
                    <a:pt x="694" y="0"/>
                    <a:pt x="456" y="0"/>
                  </a:cubicBezTo>
                  <a:cubicBezTo>
                    <a:pt x="437" y="0"/>
                    <a:pt x="418" y="1"/>
                    <a:pt x="398" y="4"/>
                  </a:cubicBezTo>
                  <a:cubicBezTo>
                    <a:pt x="381" y="1"/>
                    <a:pt x="364"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6820999" y="3420799"/>
              <a:ext cx="50309" cy="35171"/>
            </a:xfrm>
            <a:custGeom>
              <a:avLst/>
              <a:gdLst/>
              <a:ahLst/>
              <a:cxnLst/>
              <a:rect l="l" t="t" r="r" b="b"/>
              <a:pathLst>
                <a:path w="2436" h="1703" extrusionOk="0">
                  <a:moveTo>
                    <a:pt x="1" y="1"/>
                  </a:moveTo>
                  <a:lnTo>
                    <a:pt x="34" y="501"/>
                  </a:lnTo>
                  <a:lnTo>
                    <a:pt x="2336" y="501"/>
                  </a:lnTo>
                  <a:lnTo>
                    <a:pt x="2302" y="1"/>
                  </a:lnTo>
                  <a:close/>
                  <a:moveTo>
                    <a:pt x="101" y="1202"/>
                  </a:moveTo>
                  <a:lnTo>
                    <a:pt x="134" y="1702"/>
                  </a:lnTo>
                  <a:lnTo>
                    <a:pt x="2436" y="1702"/>
                  </a:lnTo>
                  <a:lnTo>
                    <a:pt x="2402" y="12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6803093" y="3162477"/>
              <a:ext cx="48926" cy="46158"/>
            </a:xfrm>
            <a:custGeom>
              <a:avLst/>
              <a:gdLst/>
              <a:ahLst/>
              <a:cxnLst/>
              <a:rect l="l" t="t" r="r" b="b"/>
              <a:pathLst>
                <a:path w="2369" h="2235" extrusionOk="0">
                  <a:moveTo>
                    <a:pt x="801" y="0"/>
                  </a:moveTo>
                  <a:lnTo>
                    <a:pt x="901" y="867"/>
                  </a:lnTo>
                  <a:lnTo>
                    <a:pt x="0" y="867"/>
                  </a:lnTo>
                  <a:lnTo>
                    <a:pt x="67" y="1368"/>
                  </a:lnTo>
                  <a:lnTo>
                    <a:pt x="934" y="1368"/>
                  </a:lnTo>
                  <a:lnTo>
                    <a:pt x="1001" y="2235"/>
                  </a:lnTo>
                  <a:lnTo>
                    <a:pt x="1535" y="2235"/>
                  </a:lnTo>
                  <a:lnTo>
                    <a:pt x="1468" y="1368"/>
                  </a:lnTo>
                  <a:lnTo>
                    <a:pt x="2369" y="1368"/>
                  </a:lnTo>
                  <a:lnTo>
                    <a:pt x="2302" y="867"/>
                  </a:lnTo>
                  <a:lnTo>
                    <a:pt x="1435" y="867"/>
                  </a:lnTo>
                  <a:lnTo>
                    <a:pt x="1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6765898" y="2658185"/>
              <a:ext cx="42730" cy="40665"/>
            </a:xfrm>
            <a:custGeom>
              <a:avLst/>
              <a:gdLst/>
              <a:ahLst/>
              <a:cxnLst/>
              <a:rect l="l" t="t" r="r" b="b"/>
              <a:pathLst>
                <a:path w="2069" h="1969" extrusionOk="0">
                  <a:moveTo>
                    <a:pt x="300" y="1"/>
                  </a:moveTo>
                  <a:lnTo>
                    <a:pt x="0" y="334"/>
                  </a:lnTo>
                  <a:lnTo>
                    <a:pt x="667" y="968"/>
                  </a:lnTo>
                  <a:lnTo>
                    <a:pt x="100" y="1568"/>
                  </a:lnTo>
                  <a:lnTo>
                    <a:pt x="534" y="1969"/>
                  </a:lnTo>
                  <a:lnTo>
                    <a:pt x="1068" y="1335"/>
                  </a:lnTo>
                  <a:lnTo>
                    <a:pt x="1768" y="1969"/>
                  </a:lnTo>
                  <a:lnTo>
                    <a:pt x="2068" y="1602"/>
                  </a:lnTo>
                  <a:lnTo>
                    <a:pt x="1401" y="1001"/>
                  </a:lnTo>
                  <a:lnTo>
                    <a:pt x="1968" y="367"/>
                  </a:lnTo>
                  <a:lnTo>
                    <a:pt x="1568" y="1"/>
                  </a:lnTo>
                  <a:lnTo>
                    <a:pt x="1001" y="601"/>
                  </a:lnTo>
                  <a:lnTo>
                    <a:pt x="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6798261" y="2935816"/>
              <a:ext cx="28955" cy="11049"/>
            </a:xfrm>
            <a:custGeom>
              <a:avLst/>
              <a:gdLst/>
              <a:ahLst/>
              <a:cxnLst/>
              <a:rect l="l" t="t" r="r" b="b"/>
              <a:pathLst>
                <a:path w="1402" h="535" extrusionOk="0">
                  <a:moveTo>
                    <a:pt x="1" y="0"/>
                  </a:moveTo>
                  <a:lnTo>
                    <a:pt x="34" y="534"/>
                  </a:lnTo>
                  <a:lnTo>
                    <a:pt x="1402" y="534"/>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a:off x="6729385" y="2428095"/>
              <a:ext cx="55824" cy="6898"/>
            </a:xfrm>
            <a:custGeom>
              <a:avLst/>
              <a:gdLst/>
              <a:ahLst/>
              <a:cxnLst/>
              <a:rect l="l" t="t" r="r" b="b"/>
              <a:pathLst>
                <a:path w="2703" h="334" extrusionOk="0">
                  <a:moveTo>
                    <a:pt x="0" y="0"/>
                  </a:moveTo>
                  <a:lnTo>
                    <a:pt x="34" y="334"/>
                  </a:lnTo>
                  <a:lnTo>
                    <a:pt x="2702" y="334"/>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a:off x="6747972" y="2399843"/>
              <a:ext cx="14498" cy="13796"/>
            </a:xfrm>
            <a:custGeom>
              <a:avLst/>
              <a:gdLst/>
              <a:ahLst/>
              <a:cxnLst/>
              <a:rect l="l" t="t" r="r" b="b"/>
              <a:pathLst>
                <a:path w="702" h="668" extrusionOk="0">
                  <a:moveTo>
                    <a:pt x="301" y="1"/>
                  </a:moveTo>
                  <a:cubicBezTo>
                    <a:pt x="134" y="1"/>
                    <a:pt x="1" y="134"/>
                    <a:pt x="1" y="334"/>
                  </a:cubicBezTo>
                  <a:cubicBezTo>
                    <a:pt x="34" y="501"/>
                    <a:pt x="201" y="668"/>
                    <a:pt x="368" y="668"/>
                  </a:cubicBezTo>
                  <a:cubicBezTo>
                    <a:pt x="535" y="668"/>
                    <a:pt x="701" y="501"/>
                    <a:pt x="668" y="334"/>
                  </a:cubicBezTo>
                  <a:cubicBezTo>
                    <a:pt x="668" y="134"/>
                    <a:pt x="501"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6752123" y="2449450"/>
              <a:ext cx="14477" cy="13114"/>
            </a:xfrm>
            <a:custGeom>
              <a:avLst/>
              <a:gdLst/>
              <a:ahLst/>
              <a:cxnLst/>
              <a:rect l="l" t="t" r="r" b="b"/>
              <a:pathLst>
                <a:path w="701" h="635" extrusionOk="0">
                  <a:moveTo>
                    <a:pt x="334" y="0"/>
                  </a:moveTo>
                  <a:cubicBezTo>
                    <a:pt x="133" y="0"/>
                    <a:pt x="0" y="134"/>
                    <a:pt x="33" y="334"/>
                  </a:cubicBezTo>
                  <a:cubicBezTo>
                    <a:pt x="33" y="501"/>
                    <a:pt x="200" y="634"/>
                    <a:pt x="400" y="634"/>
                  </a:cubicBezTo>
                  <a:cubicBezTo>
                    <a:pt x="567" y="634"/>
                    <a:pt x="701" y="501"/>
                    <a:pt x="701" y="334"/>
                  </a:cubicBezTo>
                  <a:cubicBezTo>
                    <a:pt x="667" y="134"/>
                    <a:pt x="500"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6468977" y="2389516"/>
              <a:ext cx="86823" cy="74411"/>
            </a:xfrm>
            <a:custGeom>
              <a:avLst/>
              <a:gdLst/>
              <a:ahLst/>
              <a:cxnLst/>
              <a:rect l="l" t="t" r="r" b="b"/>
              <a:pathLst>
                <a:path w="4204" h="3603" extrusionOk="0">
                  <a:moveTo>
                    <a:pt x="801" y="367"/>
                  </a:moveTo>
                  <a:cubicBezTo>
                    <a:pt x="1068" y="367"/>
                    <a:pt x="1268" y="601"/>
                    <a:pt x="1301" y="968"/>
                  </a:cubicBezTo>
                  <a:cubicBezTo>
                    <a:pt x="1335" y="1368"/>
                    <a:pt x="1168" y="1601"/>
                    <a:pt x="901" y="1601"/>
                  </a:cubicBezTo>
                  <a:cubicBezTo>
                    <a:pt x="667" y="1601"/>
                    <a:pt x="467" y="1368"/>
                    <a:pt x="434" y="968"/>
                  </a:cubicBezTo>
                  <a:cubicBezTo>
                    <a:pt x="401" y="601"/>
                    <a:pt x="534" y="367"/>
                    <a:pt x="801" y="367"/>
                  </a:cubicBezTo>
                  <a:close/>
                  <a:moveTo>
                    <a:pt x="801" y="0"/>
                  </a:moveTo>
                  <a:cubicBezTo>
                    <a:pt x="300" y="0"/>
                    <a:pt x="0" y="401"/>
                    <a:pt x="34" y="968"/>
                  </a:cubicBezTo>
                  <a:cubicBezTo>
                    <a:pt x="34" y="1501"/>
                    <a:pt x="434" y="1935"/>
                    <a:pt x="968" y="1935"/>
                  </a:cubicBezTo>
                  <a:cubicBezTo>
                    <a:pt x="1468" y="1935"/>
                    <a:pt x="1768" y="1568"/>
                    <a:pt x="1701" y="968"/>
                  </a:cubicBezTo>
                  <a:cubicBezTo>
                    <a:pt x="1735" y="467"/>
                    <a:pt x="1301" y="34"/>
                    <a:pt x="801" y="0"/>
                  </a:cubicBezTo>
                  <a:close/>
                  <a:moveTo>
                    <a:pt x="3236" y="2002"/>
                  </a:moveTo>
                  <a:cubicBezTo>
                    <a:pt x="3503" y="2002"/>
                    <a:pt x="3670" y="2235"/>
                    <a:pt x="3703" y="2635"/>
                  </a:cubicBezTo>
                  <a:lnTo>
                    <a:pt x="3736" y="2635"/>
                  </a:lnTo>
                  <a:cubicBezTo>
                    <a:pt x="3770" y="3002"/>
                    <a:pt x="3603" y="3236"/>
                    <a:pt x="3336" y="3236"/>
                  </a:cubicBezTo>
                  <a:cubicBezTo>
                    <a:pt x="3069" y="3236"/>
                    <a:pt x="2902" y="3036"/>
                    <a:pt x="2869" y="2635"/>
                  </a:cubicBezTo>
                  <a:cubicBezTo>
                    <a:pt x="2802" y="2235"/>
                    <a:pt x="2969" y="2002"/>
                    <a:pt x="3236" y="2002"/>
                  </a:cubicBezTo>
                  <a:close/>
                  <a:moveTo>
                    <a:pt x="2869" y="67"/>
                  </a:moveTo>
                  <a:lnTo>
                    <a:pt x="801" y="3536"/>
                  </a:lnTo>
                  <a:lnTo>
                    <a:pt x="1301" y="3536"/>
                  </a:lnTo>
                  <a:lnTo>
                    <a:pt x="3369" y="67"/>
                  </a:lnTo>
                  <a:close/>
                  <a:moveTo>
                    <a:pt x="3203" y="1668"/>
                  </a:moveTo>
                  <a:cubicBezTo>
                    <a:pt x="2702" y="1668"/>
                    <a:pt x="2402" y="2068"/>
                    <a:pt x="2469" y="2635"/>
                  </a:cubicBezTo>
                  <a:cubicBezTo>
                    <a:pt x="2469" y="3136"/>
                    <a:pt x="2869" y="3569"/>
                    <a:pt x="3369" y="3603"/>
                  </a:cubicBezTo>
                  <a:cubicBezTo>
                    <a:pt x="3870" y="3603"/>
                    <a:pt x="4203" y="3203"/>
                    <a:pt x="4137" y="2635"/>
                  </a:cubicBezTo>
                  <a:cubicBezTo>
                    <a:pt x="4137" y="2102"/>
                    <a:pt x="3736" y="1668"/>
                    <a:pt x="3203" y="16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5973049" y="2406637"/>
              <a:ext cx="56423" cy="56815"/>
            </a:xfrm>
            <a:custGeom>
              <a:avLst/>
              <a:gdLst/>
              <a:ahLst/>
              <a:cxnLst/>
              <a:rect l="l" t="t" r="r" b="b"/>
              <a:pathLst>
                <a:path w="2732" h="2751" extrusionOk="0">
                  <a:moveTo>
                    <a:pt x="1291" y="1"/>
                  </a:moveTo>
                  <a:cubicBezTo>
                    <a:pt x="573" y="1"/>
                    <a:pt x="1" y="641"/>
                    <a:pt x="96" y="1373"/>
                  </a:cubicBezTo>
                  <a:cubicBezTo>
                    <a:pt x="160" y="2135"/>
                    <a:pt x="767" y="2745"/>
                    <a:pt x="1544" y="2745"/>
                  </a:cubicBezTo>
                  <a:cubicBezTo>
                    <a:pt x="1583" y="2745"/>
                    <a:pt x="1623" y="2744"/>
                    <a:pt x="1664" y="2740"/>
                  </a:cubicBezTo>
                  <a:cubicBezTo>
                    <a:pt x="1709" y="2747"/>
                    <a:pt x="1753" y="2751"/>
                    <a:pt x="1798" y="2751"/>
                  </a:cubicBezTo>
                  <a:cubicBezTo>
                    <a:pt x="2185" y="2751"/>
                    <a:pt x="2552" y="2499"/>
                    <a:pt x="2731" y="2140"/>
                  </a:cubicBezTo>
                  <a:lnTo>
                    <a:pt x="2231" y="1840"/>
                  </a:lnTo>
                  <a:cubicBezTo>
                    <a:pt x="2109" y="2053"/>
                    <a:pt x="1903" y="2211"/>
                    <a:pt x="1665" y="2211"/>
                  </a:cubicBezTo>
                  <a:cubicBezTo>
                    <a:pt x="1643" y="2211"/>
                    <a:pt x="1620" y="2210"/>
                    <a:pt x="1597" y="2207"/>
                  </a:cubicBezTo>
                  <a:cubicBezTo>
                    <a:pt x="1577" y="2208"/>
                    <a:pt x="1558" y="2209"/>
                    <a:pt x="1538" y="2209"/>
                  </a:cubicBezTo>
                  <a:cubicBezTo>
                    <a:pt x="1097" y="2209"/>
                    <a:pt x="730" y="1852"/>
                    <a:pt x="730" y="1373"/>
                  </a:cubicBezTo>
                  <a:cubicBezTo>
                    <a:pt x="630" y="939"/>
                    <a:pt x="997" y="539"/>
                    <a:pt x="1464" y="539"/>
                  </a:cubicBezTo>
                  <a:cubicBezTo>
                    <a:pt x="1731" y="539"/>
                    <a:pt x="1998" y="706"/>
                    <a:pt x="2164" y="906"/>
                  </a:cubicBezTo>
                  <a:lnTo>
                    <a:pt x="2598" y="639"/>
                  </a:lnTo>
                  <a:cubicBezTo>
                    <a:pt x="2364" y="239"/>
                    <a:pt x="1897" y="5"/>
                    <a:pt x="1397" y="5"/>
                  </a:cubicBezTo>
                  <a:cubicBezTo>
                    <a:pt x="1362" y="2"/>
                    <a:pt x="1326"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a:off x="6207186" y="2399843"/>
              <a:ext cx="88207" cy="56505"/>
            </a:xfrm>
            <a:custGeom>
              <a:avLst/>
              <a:gdLst/>
              <a:ahLst/>
              <a:cxnLst/>
              <a:rect l="l" t="t" r="r" b="b"/>
              <a:pathLst>
                <a:path w="4271" h="2736" extrusionOk="0">
                  <a:moveTo>
                    <a:pt x="1168" y="1"/>
                  </a:moveTo>
                  <a:lnTo>
                    <a:pt x="1" y="1368"/>
                  </a:lnTo>
                  <a:lnTo>
                    <a:pt x="1402" y="2736"/>
                  </a:lnTo>
                  <a:lnTo>
                    <a:pt x="4270" y="2736"/>
                  </a:lnTo>
                  <a:lnTo>
                    <a:pt x="40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a:off x="6242316" y="2410169"/>
              <a:ext cx="39983" cy="38600"/>
            </a:xfrm>
            <a:custGeom>
              <a:avLst/>
              <a:gdLst/>
              <a:ahLst/>
              <a:cxnLst/>
              <a:rect l="l" t="t" r="r" b="b"/>
              <a:pathLst>
                <a:path w="1936" h="1869" extrusionOk="0">
                  <a:moveTo>
                    <a:pt x="1635" y="1"/>
                  </a:moveTo>
                  <a:lnTo>
                    <a:pt x="968" y="735"/>
                  </a:lnTo>
                  <a:lnTo>
                    <a:pt x="201" y="34"/>
                  </a:lnTo>
                  <a:lnTo>
                    <a:pt x="1" y="234"/>
                  </a:lnTo>
                  <a:lnTo>
                    <a:pt x="768" y="935"/>
                  </a:lnTo>
                  <a:lnTo>
                    <a:pt x="101" y="1669"/>
                  </a:lnTo>
                  <a:lnTo>
                    <a:pt x="334" y="1869"/>
                  </a:lnTo>
                  <a:lnTo>
                    <a:pt x="1001" y="1135"/>
                  </a:lnTo>
                  <a:lnTo>
                    <a:pt x="1769" y="1836"/>
                  </a:lnTo>
                  <a:lnTo>
                    <a:pt x="1935" y="1635"/>
                  </a:lnTo>
                  <a:lnTo>
                    <a:pt x="1168" y="935"/>
                  </a:lnTo>
                  <a:lnTo>
                    <a:pt x="1835" y="168"/>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6003966" y="3977425"/>
              <a:ext cx="97790" cy="580790"/>
            </a:xfrm>
            <a:custGeom>
              <a:avLst/>
              <a:gdLst/>
              <a:ahLst/>
              <a:cxnLst/>
              <a:rect l="l" t="t" r="r" b="b"/>
              <a:pathLst>
                <a:path w="4735" h="28122" extrusionOk="0">
                  <a:moveTo>
                    <a:pt x="3522" y="0"/>
                  </a:moveTo>
                  <a:cubicBezTo>
                    <a:pt x="3505" y="0"/>
                    <a:pt x="3487" y="1"/>
                    <a:pt x="3469" y="2"/>
                  </a:cubicBezTo>
                  <a:lnTo>
                    <a:pt x="1168" y="35"/>
                  </a:lnTo>
                  <a:cubicBezTo>
                    <a:pt x="534" y="35"/>
                    <a:pt x="0" y="569"/>
                    <a:pt x="34" y="1202"/>
                  </a:cubicBezTo>
                  <a:lnTo>
                    <a:pt x="34" y="26954"/>
                  </a:lnTo>
                  <a:cubicBezTo>
                    <a:pt x="34" y="27588"/>
                    <a:pt x="534" y="28122"/>
                    <a:pt x="1168" y="28122"/>
                  </a:cubicBezTo>
                  <a:cubicBezTo>
                    <a:pt x="1768" y="28122"/>
                    <a:pt x="2235" y="27688"/>
                    <a:pt x="2335" y="27121"/>
                  </a:cubicBezTo>
                  <a:lnTo>
                    <a:pt x="4637" y="1303"/>
                  </a:lnTo>
                  <a:cubicBezTo>
                    <a:pt x="4734" y="620"/>
                    <a:pt x="4198" y="0"/>
                    <a:pt x="3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6602682" y="3977425"/>
              <a:ext cx="97087" cy="580790"/>
            </a:xfrm>
            <a:custGeom>
              <a:avLst/>
              <a:gdLst/>
              <a:ahLst/>
              <a:cxnLst/>
              <a:rect l="l" t="t" r="r" b="b"/>
              <a:pathLst>
                <a:path w="4701" h="28122" extrusionOk="0">
                  <a:moveTo>
                    <a:pt x="1210" y="0"/>
                  </a:moveTo>
                  <a:cubicBezTo>
                    <a:pt x="505" y="0"/>
                    <a:pt x="0" y="620"/>
                    <a:pt x="98" y="1303"/>
                  </a:cubicBezTo>
                  <a:lnTo>
                    <a:pt x="2399" y="27121"/>
                  </a:lnTo>
                  <a:cubicBezTo>
                    <a:pt x="2466" y="27688"/>
                    <a:pt x="2966" y="28122"/>
                    <a:pt x="3533" y="28122"/>
                  </a:cubicBezTo>
                  <a:cubicBezTo>
                    <a:pt x="4167" y="28122"/>
                    <a:pt x="4701" y="27588"/>
                    <a:pt x="4701" y="26954"/>
                  </a:cubicBezTo>
                  <a:lnTo>
                    <a:pt x="4701" y="1202"/>
                  </a:lnTo>
                  <a:cubicBezTo>
                    <a:pt x="4701" y="569"/>
                    <a:pt x="4201" y="35"/>
                    <a:pt x="3567" y="35"/>
                  </a:cubicBezTo>
                  <a:lnTo>
                    <a:pt x="1265" y="2"/>
                  </a:lnTo>
                  <a:cubicBezTo>
                    <a:pt x="1247" y="1"/>
                    <a:pt x="1228"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5917163" y="3927157"/>
              <a:ext cx="861147" cy="79925"/>
            </a:xfrm>
            <a:custGeom>
              <a:avLst/>
              <a:gdLst/>
              <a:ahLst/>
              <a:cxnLst/>
              <a:rect l="l" t="t" r="r" b="b"/>
              <a:pathLst>
                <a:path w="41697" h="3870" extrusionOk="0">
                  <a:moveTo>
                    <a:pt x="1935" y="1"/>
                  </a:moveTo>
                  <a:cubicBezTo>
                    <a:pt x="867" y="1"/>
                    <a:pt x="0" y="868"/>
                    <a:pt x="0" y="1935"/>
                  </a:cubicBezTo>
                  <a:cubicBezTo>
                    <a:pt x="0" y="3003"/>
                    <a:pt x="867" y="3870"/>
                    <a:pt x="1935" y="3870"/>
                  </a:cubicBezTo>
                  <a:lnTo>
                    <a:pt x="39762" y="3870"/>
                  </a:lnTo>
                  <a:cubicBezTo>
                    <a:pt x="40829" y="3870"/>
                    <a:pt x="41697" y="3003"/>
                    <a:pt x="41697" y="1935"/>
                  </a:cubicBezTo>
                  <a:cubicBezTo>
                    <a:pt x="41697" y="868"/>
                    <a:pt x="40829" y="1"/>
                    <a:pt x="39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a:off x="6030834" y="3693618"/>
              <a:ext cx="38600" cy="236306"/>
            </a:xfrm>
            <a:custGeom>
              <a:avLst/>
              <a:gdLst/>
              <a:ahLst/>
              <a:cxnLst/>
              <a:rect l="l" t="t" r="r" b="b"/>
              <a:pathLst>
                <a:path w="1869" h="11442" extrusionOk="0">
                  <a:moveTo>
                    <a:pt x="1134" y="0"/>
                  </a:moveTo>
                  <a:lnTo>
                    <a:pt x="0" y="11442"/>
                  </a:lnTo>
                  <a:lnTo>
                    <a:pt x="1868" y="11442"/>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6049422" y="3648142"/>
              <a:ext cx="276268" cy="45497"/>
            </a:xfrm>
            <a:custGeom>
              <a:avLst/>
              <a:gdLst/>
              <a:ahLst/>
              <a:cxnLst/>
              <a:rect l="l" t="t" r="r" b="b"/>
              <a:pathLst>
                <a:path w="13377" h="2203" extrusionOk="0">
                  <a:moveTo>
                    <a:pt x="13244" y="1"/>
                  </a:moveTo>
                  <a:lnTo>
                    <a:pt x="1" y="68"/>
                  </a:lnTo>
                  <a:lnTo>
                    <a:pt x="134" y="2202"/>
                  </a:lnTo>
                  <a:lnTo>
                    <a:pt x="13377" y="2136"/>
                  </a:lnTo>
                  <a:lnTo>
                    <a:pt x="1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8"/>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6074907" y="3765944"/>
              <a:ext cx="39302" cy="35853"/>
            </a:xfrm>
            <a:custGeom>
              <a:avLst/>
              <a:gdLst/>
              <a:ahLst/>
              <a:cxnLst/>
              <a:rect l="l" t="t" r="r" b="b"/>
              <a:pathLst>
                <a:path w="1903" h="1736" extrusionOk="0">
                  <a:moveTo>
                    <a:pt x="1" y="1"/>
                  </a:moveTo>
                  <a:lnTo>
                    <a:pt x="134" y="1736"/>
                  </a:lnTo>
                  <a:lnTo>
                    <a:pt x="1902" y="1736"/>
                  </a:lnTo>
                  <a:lnTo>
                    <a:pt x="1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6125898" y="3765262"/>
              <a:ext cx="39281" cy="36534"/>
            </a:xfrm>
            <a:custGeom>
              <a:avLst/>
              <a:gdLst/>
              <a:ahLst/>
              <a:cxnLst/>
              <a:rect l="l" t="t" r="r" b="b"/>
              <a:pathLst>
                <a:path w="1902" h="1769" extrusionOk="0">
                  <a:moveTo>
                    <a:pt x="0" y="1"/>
                  </a:moveTo>
                  <a:lnTo>
                    <a:pt x="167" y="1769"/>
                  </a:lnTo>
                  <a:lnTo>
                    <a:pt x="1902" y="1769"/>
                  </a:ln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6079058" y="3814167"/>
              <a:ext cx="39281" cy="36534"/>
            </a:xfrm>
            <a:custGeom>
              <a:avLst/>
              <a:gdLst/>
              <a:ahLst/>
              <a:cxnLst/>
              <a:rect l="l" t="t" r="r" b="b"/>
              <a:pathLst>
                <a:path w="1902" h="1769" extrusionOk="0">
                  <a:moveTo>
                    <a:pt x="1768" y="1"/>
                  </a:moveTo>
                  <a:lnTo>
                    <a:pt x="0" y="34"/>
                  </a:lnTo>
                  <a:lnTo>
                    <a:pt x="167" y="1769"/>
                  </a:lnTo>
                  <a:lnTo>
                    <a:pt x="1901" y="1769"/>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6083189" y="3863093"/>
              <a:ext cx="39963" cy="36534"/>
            </a:xfrm>
            <a:custGeom>
              <a:avLst/>
              <a:gdLst/>
              <a:ahLst/>
              <a:cxnLst/>
              <a:rect l="l" t="t" r="r" b="b"/>
              <a:pathLst>
                <a:path w="1935" h="1769" extrusionOk="0">
                  <a:moveTo>
                    <a:pt x="1768" y="0"/>
                  </a:moveTo>
                  <a:lnTo>
                    <a:pt x="0" y="34"/>
                  </a:lnTo>
                  <a:lnTo>
                    <a:pt x="167" y="1768"/>
                  </a:lnTo>
                  <a:lnTo>
                    <a:pt x="1935" y="1768"/>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6289177" y="3862391"/>
              <a:ext cx="39281" cy="36534"/>
            </a:xfrm>
            <a:custGeom>
              <a:avLst/>
              <a:gdLst/>
              <a:ahLst/>
              <a:cxnLst/>
              <a:rect l="l" t="t" r="r" b="b"/>
              <a:pathLst>
                <a:path w="1902" h="1769" extrusionOk="0">
                  <a:moveTo>
                    <a:pt x="0" y="1"/>
                  </a:moveTo>
                  <a:lnTo>
                    <a:pt x="167" y="1769"/>
                  </a:lnTo>
                  <a:lnTo>
                    <a:pt x="1901" y="1769"/>
                  </a:ln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6284344" y="3851445"/>
              <a:ext cx="312782" cy="77034"/>
            </a:xfrm>
            <a:custGeom>
              <a:avLst/>
              <a:gdLst/>
              <a:ahLst/>
              <a:cxnLst/>
              <a:rect l="l" t="t" r="r" b="b"/>
              <a:pathLst>
                <a:path w="15145" h="3730" extrusionOk="0">
                  <a:moveTo>
                    <a:pt x="3055" y="1"/>
                  </a:moveTo>
                  <a:cubicBezTo>
                    <a:pt x="2632" y="1"/>
                    <a:pt x="2213" y="8"/>
                    <a:pt x="1802" y="31"/>
                  </a:cubicBezTo>
                  <a:cubicBezTo>
                    <a:pt x="1" y="164"/>
                    <a:pt x="101" y="3667"/>
                    <a:pt x="1935" y="3700"/>
                  </a:cubicBezTo>
                  <a:cubicBezTo>
                    <a:pt x="2825" y="3722"/>
                    <a:pt x="4252" y="3730"/>
                    <a:pt x="5858" y="3730"/>
                  </a:cubicBezTo>
                  <a:cubicBezTo>
                    <a:pt x="9070" y="3730"/>
                    <a:pt x="12999" y="3700"/>
                    <a:pt x="14778" y="3700"/>
                  </a:cubicBezTo>
                  <a:cubicBezTo>
                    <a:pt x="15078" y="3667"/>
                    <a:pt x="15078" y="3233"/>
                    <a:pt x="14778" y="3200"/>
                  </a:cubicBezTo>
                  <a:lnTo>
                    <a:pt x="1768" y="3200"/>
                  </a:lnTo>
                  <a:cubicBezTo>
                    <a:pt x="968" y="3066"/>
                    <a:pt x="901" y="1832"/>
                    <a:pt x="1101" y="1231"/>
                  </a:cubicBezTo>
                  <a:cubicBezTo>
                    <a:pt x="1335" y="531"/>
                    <a:pt x="1768" y="531"/>
                    <a:pt x="2369" y="531"/>
                  </a:cubicBezTo>
                  <a:lnTo>
                    <a:pt x="14778" y="531"/>
                  </a:lnTo>
                  <a:cubicBezTo>
                    <a:pt x="15145" y="531"/>
                    <a:pt x="15145" y="31"/>
                    <a:pt x="14778" y="31"/>
                  </a:cubicBezTo>
                  <a:lnTo>
                    <a:pt x="5605" y="31"/>
                  </a:lnTo>
                  <a:cubicBezTo>
                    <a:pt x="4759" y="31"/>
                    <a:pt x="3900" y="1"/>
                    <a:pt x="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6566787" y="3825196"/>
              <a:ext cx="44114" cy="26890"/>
            </a:xfrm>
            <a:custGeom>
              <a:avLst/>
              <a:gdLst/>
              <a:ahLst/>
              <a:cxnLst/>
              <a:rect l="l" t="t" r="r" b="b"/>
              <a:pathLst>
                <a:path w="2136" h="1302" extrusionOk="0">
                  <a:moveTo>
                    <a:pt x="935" y="1"/>
                  </a:moveTo>
                  <a:cubicBezTo>
                    <a:pt x="802" y="34"/>
                    <a:pt x="701" y="67"/>
                    <a:pt x="568" y="167"/>
                  </a:cubicBezTo>
                  <a:cubicBezTo>
                    <a:pt x="234" y="434"/>
                    <a:pt x="1" y="835"/>
                    <a:pt x="1" y="1302"/>
                  </a:cubicBezTo>
                  <a:lnTo>
                    <a:pt x="2136" y="1268"/>
                  </a:lnTo>
                  <a:cubicBezTo>
                    <a:pt x="2002" y="1235"/>
                    <a:pt x="1902" y="1135"/>
                    <a:pt x="1836" y="1035"/>
                  </a:cubicBezTo>
                  <a:cubicBezTo>
                    <a:pt x="1736" y="801"/>
                    <a:pt x="1635" y="601"/>
                    <a:pt x="1502" y="401"/>
                  </a:cubicBezTo>
                  <a:cubicBezTo>
                    <a:pt x="1369" y="201"/>
                    <a:pt x="1168" y="67"/>
                    <a:pt x="9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6567490" y="3825196"/>
              <a:ext cx="43412" cy="26208"/>
            </a:xfrm>
            <a:custGeom>
              <a:avLst/>
              <a:gdLst/>
              <a:ahLst/>
              <a:cxnLst/>
              <a:rect l="l" t="t" r="r" b="b"/>
              <a:pathLst>
                <a:path w="2102" h="1269" extrusionOk="0">
                  <a:moveTo>
                    <a:pt x="901" y="1"/>
                  </a:moveTo>
                  <a:cubicBezTo>
                    <a:pt x="768" y="34"/>
                    <a:pt x="634" y="67"/>
                    <a:pt x="534" y="167"/>
                  </a:cubicBezTo>
                  <a:cubicBezTo>
                    <a:pt x="167" y="401"/>
                    <a:pt x="0" y="801"/>
                    <a:pt x="0" y="1235"/>
                  </a:cubicBezTo>
                  <a:lnTo>
                    <a:pt x="2102" y="1268"/>
                  </a:lnTo>
                  <a:cubicBezTo>
                    <a:pt x="1968" y="1235"/>
                    <a:pt x="1835" y="1135"/>
                    <a:pt x="1768" y="1035"/>
                  </a:cubicBezTo>
                  <a:cubicBezTo>
                    <a:pt x="1668" y="801"/>
                    <a:pt x="1568" y="601"/>
                    <a:pt x="1435" y="401"/>
                  </a:cubicBezTo>
                  <a:cubicBezTo>
                    <a:pt x="1301" y="201"/>
                    <a:pt x="1101" y="6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6537172" y="3824514"/>
              <a:ext cx="48244" cy="26187"/>
            </a:xfrm>
            <a:custGeom>
              <a:avLst/>
              <a:gdLst/>
              <a:ahLst/>
              <a:cxnLst/>
              <a:rect l="l" t="t" r="r" b="b"/>
              <a:pathLst>
                <a:path w="2336" h="1268" extrusionOk="0">
                  <a:moveTo>
                    <a:pt x="601" y="0"/>
                  </a:moveTo>
                  <a:lnTo>
                    <a:pt x="601" y="34"/>
                  </a:lnTo>
                  <a:cubicBezTo>
                    <a:pt x="559" y="20"/>
                    <a:pt x="521" y="13"/>
                    <a:pt x="485" y="13"/>
                  </a:cubicBezTo>
                  <a:cubicBezTo>
                    <a:pt x="14" y="13"/>
                    <a:pt x="94" y="1168"/>
                    <a:pt x="1" y="1168"/>
                  </a:cubicBezTo>
                  <a:lnTo>
                    <a:pt x="1" y="1268"/>
                  </a:lnTo>
                  <a:lnTo>
                    <a:pt x="1502" y="1268"/>
                  </a:lnTo>
                  <a:cubicBezTo>
                    <a:pt x="1502" y="1235"/>
                    <a:pt x="1502" y="1235"/>
                    <a:pt x="1502" y="1201"/>
                  </a:cubicBezTo>
                  <a:cubicBezTo>
                    <a:pt x="1502" y="801"/>
                    <a:pt x="1702" y="434"/>
                    <a:pt x="2002" y="200"/>
                  </a:cubicBezTo>
                  <a:cubicBezTo>
                    <a:pt x="2102" y="134"/>
                    <a:pt x="2236" y="67"/>
                    <a:pt x="2336" y="34"/>
                  </a:cubicBezTo>
                  <a:lnTo>
                    <a:pt x="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8"/>
            <p:cNvSpPr/>
            <p:nvPr/>
          </p:nvSpPr>
          <p:spPr>
            <a:xfrm>
              <a:off x="6352538" y="3800578"/>
              <a:ext cx="3470" cy="537"/>
            </a:xfrm>
            <a:custGeom>
              <a:avLst/>
              <a:gdLst/>
              <a:ahLst/>
              <a:cxnLst/>
              <a:rect l="l" t="t" r="r" b="b"/>
              <a:pathLst>
                <a:path w="168" h="26" extrusionOk="0">
                  <a:moveTo>
                    <a:pt x="72" y="0"/>
                  </a:moveTo>
                  <a:cubicBezTo>
                    <a:pt x="43" y="0"/>
                    <a:pt x="18" y="8"/>
                    <a:pt x="1" y="25"/>
                  </a:cubicBezTo>
                  <a:lnTo>
                    <a:pt x="168" y="25"/>
                  </a:lnTo>
                  <a:cubicBezTo>
                    <a:pt x="134" y="8"/>
                    <a:pt x="101" y="0"/>
                    <a:pt x="7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6490332" y="3801776"/>
              <a:ext cx="78562" cy="49628"/>
            </a:xfrm>
            <a:custGeom>
              <a:avLst/>
              <a:gdLst/>
              <a:ahLst/>
              <a:cxnLst/>
              <a:rect l="l" t="t" r="r" b="b"/>
              <a:pathLst>
                <a:path w="3804" h="2403" extrusionOk="0">
                  <a:moveTo>
                    <a:pt x="1735" y="1"/>
                  </a:moveTo>
                  <a:cubicBezTo>
                    <a:pt x="1501" y="67"/>
                    <a:pt x="1268" y="167"/>
                    <a:pt x="1034" y="301"/>
                  </a:cubicBezTo>
                  <a:cubicBezTo>
                    <a:pt x="734" y="534"/>
                    <a:pt x="501" y="801"/>
                    <a:pt x="334" y="1135"/>
                  </a:cubicBezTo>
                  <a:cubicBezTo>
                    <a:pt x="167" y="1535"/>
                    <a:pt x="34" y="1969"/>
                    <a:pt x="0" y="2402"/>
                  </a:cubicBezTo>
                  <a:lnTo>
                    <a:pt x="3803" y="2402"/>
                  </a:lnTo>
                  <a:cubicBezTo>
                    <a:pt x="3736" y="2369"/>
                    <a:pt x="3703" y="2336"/>
                    <a:pt x="3670" y="2302"/>
                  </a:cubicBezTo>
                  <a:cubicBezTo>
                    <a:pt x="3618" y="2271"/>
                    <a:pt x="3476" y="2262"/>
                    <a:pt x="3301" y="2262"/>
                  </a:cubicBezTo>
                  <a:cubicBezTo>
                    <a:pt x="3089" y="2262"/>
                    <a:pt x="2830" y="2275"/>
                    <a:pt x="2628" y="2275"/>
                  </a:cubicBezTo>
                  <a:cubicBezTo>
                    <a:pt x="2461" y="2275"/>
                    <a:pt x="2333" y="2267"/>
                    <a:pt x="2302" y="2235"/>
                  </a:cubicBezTo>
                  <a:cubicBezTo>
                    <a:pt x="2068" y="2035"/>
                    <a:pt x="2135" y="201"/>
                    <a:pt x="1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6568171" y="3850681"/>
              <a:ext cx="21" cy="21"/>
            </a:xfrm>
            <a:custGeom>
              <a:avLst/>
              <a:gdLst/>
              <a:ahLst/>
              <a:cxnLst/>
              <a:rect l="l" t="t" r="r" b="b"/>
              <a:pathLst>
                <a:path w="1" h="1" extrusionOk="0">
                  <a:moveTo>
                    <a:pt x="1" y="1"/>
                  </a:move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296358" y="2992301"/>
              <a:ext cx="1096751" cy="1415047"/>
            </a:xfrm>
            <a:custGeom>
              <a:avLst/>
              <a:gdLst/>
              <a:ahLst/>
              <a:cxnLst/>
              <a:rect l="l" t="t" r="r" b="b"/>
              <a:pathLst>
                <a:path w="53105" h="68517" extrusionOk="0">
                  <a:moveTo>
                    <a:pt x="27353" y="1"/>
                  </a:moveTo>
                  <a:cubicBezTo>
                    <a:pt x="14177" y="1"/>
                    <a:pt x="3269" y="10308"/>
                    <a:pt x="2535" y="23484"/>
                  </a:cubicBezTo>
                  <a:lnTo>
                    <a:pt x="0" y="68516"/>
                  </a:lnTo>
                  <a:lnTo>
                    <a:pt x="46033" y="68516"/>
                  </a:lnTo>
                  <a:cubicBezTo>
                    <a:pt x="48001" y="68516"/>
                    <a:pt x="49636" y="66982"/>
                    <a:pt x="49769" y="65014"/>
                  </a:cubicBezTo>
                  <a:lnTo>
                    <a:pt x="52204" y="26453"/>
                  </a:lnTo>
                  <a:cubicBezTo>
                    <a:pt x="53105" y="12109"/>
                    <a:pt x="41730" y="1"/>
                    <a:pt x="2735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7296358" y="2993003"/>
              <a:ext cx="1096751" cy="1415027"/>
            </a:xfrm>
            <a:custGeom>
              <a:avLst/>
              <a:gdLst/>
              <a:ahLst/>
              <a:cxnLst/>
              <a:rect l="l" t="t" r="r" b="b"/>
              <a:pathLst>
                <a:path w="53105" h="68516" extrusionOk="0">
                  <a:moveTo>
                    <a:pt x="27353" y="0"/>
                  </a:moveTo>
                  <a:cubicBezTo>
                    <a:pt x="14177" y="0"/>
                    <a:pt x="3269" y="10308"/>
                    <a:pt x="2535" y="23484"/>
                  </a:cubicBezTo>
                  <a:lnTo>
                    <a:pt x="0" y="68516"/>
                  </a:lnTo>
                  <a:lnTo>
                    <a:pt x="44632" y="68516"/>
                  </a:lnTo>
                  <a:cubicBezTo>
                    <a:pt x="47401" y="68516"/>
                    <a:pt x="49669" y="66381"/>
                    <a:pt x="49869" y="63612"/>
                  </a:cubicBezTo>
                  <a:lnTo>
                    <a:pt x="52204" y="26452"/>
                  </a:lnTo>
                  <a:cubicBezTo>
                    <a:pt x="53105" y="12109"/>
                    <a:pt x="41730" y="0"/>
                    <a:pt x="27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7146854" y="2992301"/>
              <a:ext cx="1096772" cy="1415729"/>
            </a:xfrm>
            <a:custGeom>
              <a:avLst/>
              <a:gdLst/>
              <a:ahLst/>
              <a:cxnLst/>
              <a:rect l="l" t="t" r="r" b="b"/>
              <a:pathLst>
                <a:path w="53106" h="68550" extrusionOk="0">
                  <a:moveTo>
                    <a:pt x="27387" y="1"/>
                  </a:moveTo>
                  <a:cubicBezTo>
                    <a:pt x="14177" y="1"/>
                    <a:pt x="3270" y="10308"/>
                    <a:pt x="2536" y="23484"/>
                  </a:cubicBezTo>
                  <a:lnTo>
                    <a:pt x="1" y="68516"/>
                  </a:lnTo>
                  <a:lnTo>
                    <a:pt x="49536" y="68550"/>
                  </a:lnTo>
                  <a:lnTo>
                    <a:pt x="52205" y="26453"/>
                  </a:lnTo>
                  <a:cubicBezTo>
                    <a:pt x="53105" y="12109"/>
                    <a:pt x="41730" y="1"/>
                    <a:pt x="27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152672" y="4408009"/>
              <a:ext cx="79925" cy="149524"/>
            </a:xfrm>
            <a:custGeom>
              <a:avLst/>
              <a:gdLst/>
              <a:ahLst/>
              <a:cxnLst/>
              <a:rect l="l" t="t" r="r" b="b"/>
              <a:pathLst>
                <a:path w="3870" h="7240" extrusionOk="0">
                  <a:moveTo>
                    <a:pt x="0" y="1"/>
                  </a:moveTo>
                  <a:lnTo>
                    <a:pt x="934" y="6606"/>
                  </a:lnTo>
                  <a:cubicBezTo>
                    <a:pt x="967" y="6939"/>
                    <a:pt x="1268" y="7239"/>
                    <a:pt x="1635" y="7239"/>
                  </a:cubicBezTo>
                  <a:lnTo>
                    <a:pt x="2268"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868541" y="4408009"/>
              <a:ext cx="72346" cy="149524"/>
            </a:xfrm>
            <a:custGeom>
              <a:avLst/>
              <a:gdLst/>
              <a:ahLst/>
              <a:cxnLst/>
              <a:rect l="l" t="t" r="r" b="b"/>
              <a:pathLst>
                <a:path w="3503" h="7240" extrusionOk="0">
                  <a:moveTo>
                    <a:pt x="0" y="1"/>
                  </a:moveTo>
                  <a:lnTo>
                    <a:pt x="834" y="6606"/>
                  </a:lnTo>
                  <a:cubicBezTo>
                    <a:pt x="834" y="6939"/>
                    <a:pt x="1135" y="7206"/>
                    <a:pt x="1468" y="7239"/>
                  </a:cubicBezTo>
                  <a:lnTo>
                    <a:pt x="2035" y="7239"/>
                  </a:lnTo>
                  <a:cubicBezTo>
                    <a:pt x="2369" y="7206"/>
                    <a:pt x="2636"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7239171" y="4408009"/>
              <a:ext cx="72366" cy="149524"/>
            </a:xfrm>
            <a:custGeom>
              <a:avLst/>
              <a:gdLst/>
              <a:ahLst/>
              <a:cxnLst/>
              <a:rect l="l" t="t" r="r" b="b"/>
              <a:pathLst>
                <a:path w="3504" h="7240" extrusionOk="0">
                  <a:moveTo>
                    <a:pt x="1" y="1"/>
                  </a:moveTo>
                  <a:lnTo>
                    <a:pt x="834" y="6606"/>
                  </a:lnTo>
                  <a:cubicBezTo>
                    <a:pt x="868" y="6939"/>
                    <a:pt x="1135" y="7206"/>
                    <a:pt x="1468" y="7239"/>
                  </a:cubicBezTo>
                  <a:lnTo>
                    <a:pt x="2069" y="7239"/>
                  </a:lnTo>
                  <a:cubicBezTo>
                    <a:pt x="2402" y="7206"/>
                    <a:pt x="2669"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7753790" y="4408009"/>
              <a:ext cx="79925" cy="149524"/>
            </a:xfrm>
            <a:custGeom>
              <a:avLst/>
              <a:gdLst/>
              <a:ahLst/>
              <a:cxnLst/>
              <a:rect l="l" t="t" r="r" b="b"/>
              <a:pathLst>
                <a:path w="3870" h="7240" extrusionOk="0">
                  <a:moveTo>
                    <a:pt x="0" y="1"/>
                  </a:moveTo>
                  <a:lnTo>
                    <a:pt x="934" y="6606"/>
                  </a:lnTo>
                  <a:cubicBezTo>
                    <a:pt x="1001" y="6939"/>
                    <a:pt x="1268" y="7206"/>
                    <a:pt x="1635" y="7239"/>
                  </a:cubicBezTo>
                  <a:lnTo>
                    <a:pt x="2269"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7631155" y="3899607"/>
              <a:ext cx="202560" cy="179821"/>
            </a:xfrm>
            <a:custGeom>
              <a:avLst/>
              <a:gdLst/>
              <a:ahLst/>
              <a:cxnLst/>
              <a:rect l="l" t="t" r="r" b="b"/>
              <a:pathLst>
                <a:path w="9808" h="8707" extrusionOk="0">
                  <a:moveTo>
                    <a:pt x="1" y="0"/>
                  </a:moveTo>
                  <a:lnTo>
                    <a:pt x="1" y="8706"/>
                  </a:lnTo>
                  <a:lnTo>
                    <a:pt x="6806" y="8706"/>
                  </a:lnTo>
                  <a:cubicBezTo>
                    <a:pt x="8473" y="8706"/>
                    <a:pt x="9808" y="7672"/>
                    <a:pt x="9808" y="6371"/>
                  </a:cubicBezTo>
                  <a:lnTo>
                    <a:pt x="9808" y="2335"/>
                  </a:lnTo>
                  <a:cubicBezTo>
                    <a:pt x="9808" y="1068"/>
                    <a:pt x="8473" y="0"/>
                    <a:pt x="6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7003567" y="3899607"/>
              <a:ext cx="726121" cy="179821"/>
            </a:xfrm>
            <a:custGeom>
              <a:avLst/>
              <a:gdLst/>
              <a:ahLst/>
              <a:cxnLst/>
              <a:rect l="l" t="t" r="r" b="b"/>
              <a:pathLst>
                <a:path w="35159" h="8707" extrusionOk="0">
                  <a:moveTo>
                    <a:pt x="2235" y="0"/>
                  </a:moveTo>
                  <a:cubicBezTo>
                    <a:pt x="1001" y="0"/>
                    <a:pt x="0" y="1001"/>
                    <a:pt x="0" y="2269"/>
                  </a:cubicBezTo>
                  <a:lnTo>
                    <a:pt x="0" y="6472"/>
                  </a:lnTo>
                  <a:cubicBezTo>
                    <a:pt x="0" y="7706"/>
                    <a:pt x="1001" y="8706"/>
                    <a:pt x="2235" y="8706"/>
                  </a:cubicBezTo>
                  <a:lnTo>
                    <a:pt x="32891" y="8706"/>
                  </a:lnTo>
                  <a:cubicBezTo>
                    <a:pt x="34158" y="8706"/>
                    <a:pt x="35159" y="7706"/>
                    <a:pt x="35159" y="6472"/>
                  </a:cubicBezTo>
                  <a:lnTo>
                    <a:pt x="35159" y="2269"/>
                  </a:lnTo>
                  <a:cubicBezTo>
                    <a:pt x="35159" y="1001"/>
                    <a:pt x="34158" y="0"/>
                    <a:pt x="32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6613648" y="3459378"/>
              <a:ext cx="1518372" cy="948652"/>
            </a:xfrm>
            <a:custGeom>
              <a:avLst/>
              <a:gdLst/>
              <a:ahLst/>
              <a:cxnLst/>
              <a:rect l="l" t="t" r="r" b="b"/>
              <a:pathLst>
                <a:path w="73520" h="45934" extrusionOk="0">
                  <a:moveTo>
                    <a:pt x="8773" y="1"/>
                  </a:moveTo>
                  <a:cubicBezTo>
                    <a:pt x="7406" y="1"/>
                    <a:pt x="6038" y="368"/>
                    <a:pt x="4870" y="1035"/>
                  </a:cubicBezTo>
                  <a:cubicBezTo>
                    <a:pt x="3536" y="1769"/>
                    <a:pt x="2435" y="2803"/>
                    <a:pt x="1635" y="4071"/>
                  </a:cubicBezTo>
                  <a:cubicBezTo>
                    <a:pt x="567" y="5738"/>
                    <a:pt x="0" y="7673"/>
                    <a:pt x="0" y="9675"/>
                  </a:cubicBezTo>
                  <a:cubicBezTo>
                    <a:pt x="0" y="14378"/>
                    <a:pt x="3036" y="18314"/>
                    <a:pt x="7105" y="19148"/>
                  </a:cubicBezTo>
                  <a:lnTo>
                    <a:pt x="8706" y="42431"/>
                  </a:lnTo>
                  <a:cubicBezTo>
                    <a:pt x="8840" y="44399"/>
                    <a:pt x="10141" y="45934"/>
                    <a:pt x="11675" y="45934"/>
                  </a:cubicBezTo>
                  <a:lnTo>
                    <a:pt x="61644" y="45934"/>
                  </a:lnTo>
                  <a:cubicBezTo>
                    <a:pt x="63212" y="45934"/>
                    <a:pt x="64513" y="44399"/>
                    <a:pt x="64646" y="42431"/>
                  </a:cubicBezTo>
                  <a:lnTo>
                    <a:pt x="66248" y="19181"/>
                  </a:lnTo>
                  <a:cubicBezTo>
                    <a:pt x="70384" y="18414"/>
                    <a:pt x="73519" y="14445"/>
                    <a:pt x="73519" y="9675"/>
                  </a:cubicBezTo>
                  <a:cubicBezTo>
                    <a:pt x="73519" y="7573"/>
                    <a:pt x="72919" y="5505"/>
                    <a:pt x="71718" y="3770"/>
                  </a:cubicBezTo>
                  <a:cubicBezTo>
                    <a:pt x="70951" y="2636"/>
                    <a:pt x="69883" y="1702"/>
                    <a:pt x="68683" y="1035"/>
                  </a:cubicBezTo>
                  <a:lnTo>
                    <a:pt x="68583" y="968"/>
                  </a:lnTo>
                  <a:cubicBezTo>
                    <a:pt x="67415" y="335"/>
                    <a:pt x="66114" y="1"/>
                    <a:pt x="64780" y="1"/>
                  </a:cubicBezTo>
                  <a:cubicBezTo>
                    <a:pt x="64613" y="1"/>
                    <a:pt x="64413" y="1"/>
                    <a:pt x="64246" y="34"/>
                  </a:cubicBezTo>
                  <a:cubicBezTo>
                    <a:pt x="62578" y="134"/>
                    <a:pt x="61010" y="735"/>
                    <a:pt x="59710" y="1769"/>
                  </a:cubicBezTo>
                  <a:cubicBezTo>
                    <a:pt x="57641" y="2970"/>
                    <a:pt x="56174" y="5505"/>
                    <a:pt x="55974" y="8540"/>
                  </a:cubicBezTo>
                  <a:lnTo>
                    <a:pt x="54472" y="30022"/>
                  </a:lnTo>
                  <a:lnTo>
                    <a:pt x="18880" y="30022"/>
                  </a:lnTo>
                  <a:lnTo>
                    <a:pt x="17513" y="10175"/>
                  </a:lnTo>
                  <a:lnTo>
                    <a:pt x="17413" y="8540"/>
                  </a:lnTo>
                  <a:cubicBezTo>
                    <a:pt x="17379" y="8040"/>
                    <a:pt x="17313" y="7506"/>
                    <a:pt x="17179" y="7006"/>
                  </a:cubicBezTo>
                  <a:cubicBezTo>
                    <a:pt x="17179" y="6939"/>
                    <a:pt x="17146" y="6873"/>
                    <a:pt x="17146" y="6806"/>
                  </a:cubicBezTo>
                  <a:cubicBezTo>
                    <a:pt x="16679" y="5138"/>
                    <a:pt x="15778" y="3604"/>
                    <a:pt x="14544" y="2403"/>
                  </a:cubicBezTo>
                  <a:cubicBezTo>
                    <a:pt x="13010" y="868"/>
                    <a:pt x="10941" y="1"/>
                    <a:pt x="8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1407" y="3459378"/>
              <a:ext cx="410613" cy="948652"/>
            </a:xfrm>
            <a:custGeom>
              <a:avLst/>
              <a:gdLst/>
              <a:ahLst/>
              <a:cxnLst/>
              <a:rect l="l" t="t" r="r" b="b"/>
              <a:pathLst>
                <a:path w="19882" h="45934" extrusionOk="0">
                  <a:moveTo>
                    <a:pt x="11108" y="1"/>
                  </a:moveTo>
                  <a:cubicBezTo>
                    <a:pt x="10942" y="1"/>
                    <a:pt x="10775" y="1"/>
                    <a:pt x="10608" y="34"/>
                  </a:cubicBezTo>
                  <a:cubicBezTo>
                    <a:pt x="8940" y="134"/>
                    <a:pt x="7372" y="735"/>
                    <a:pt x="6072" y="1769"/>
                  </a:cubicBezTo>
                  <a:cubicBezTo>
                    <a:pt x="4003" y="2970"/>
                    <a:pt x="2502" y="5505"/>
                    <a:pt x="2302" y="8540"/>
                  </a:cubicBezTo>
                  <a:lnTo>
                    <a:pt x="834" y="30022"/>
                  </a:lnTo>
                  <a:lnTo>
                    <a:pt x="1" y="45934"/>
                  </a:lnTo>
                  <a:lnTo>
                    <a:pt x="8006" y="45934"/>
                  </a:lnTo>
                  <a:cubicBezTo>
                    <a:pt x="9574" y="45934"/>
                    <a:pt x="10875" y="44399"/>
                    <a:pt x="11008" y="42431"/>
                  </a:cubicBezTo>
                  <a:lnTo>
                    <a:pt x="12610" y="19181"/>
                  </a:lnTo>
                  <a:cubicBezTo>
                    <a:pt x="16746" y="18414"/>
                    <a:pt x="19881" y="14445"/>
                    <a:pt x="19881" y="9675"/>
                  </a:cubicBezTo>
                  <a:cubicBezTo>
                    <a:pt x="19881" y="7573"/>
                    <a:pt x="19248" y="5505"/>
                    <a:pt x="18080" y="3770"/>
                  </a:cubicBezTo>
                  <a:cubicBezTo>
                    <a:pt x="17280" y="2636"/>
                    <a:pt x="16245" y="1702"/>
                    <a:pt x="15045" y="1035"/>
                  </a:cubicBezTo>
                  <a:lnTo>
                    <a:pt x="14911" y="968"/>
                  </a:lnTo>
                  <a:cubicBezTo>
                    <a:pt x="13744" y="335"/>
                    <a:pt x="12443" y="1"/>
                    <a:pt x="1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6930540" y="2926172"/>
              <a:ext cx="570443" cy="216665"/>
            </a:xfrm>
            <a:custGeom>
              <a:avLst/>
              <a:gdLst/>
              <a:ahLst/>
              <a:cxnLst/>
              <a:rect l="l" t="t" r="r" b="b"/>
              <a:pathLst>
                <a:path w="27621" h="10491" extrusionOk="0">
                  <a:moveTo>
                    <a:pt x="1" y="0"/>
                  </a:moveTo>
                  <a:lnTo>
                    <a:pt x="1" y="0"/>
                  </a:lnTo>
                  <a:cubicBezTo>
                    <a:pt x="1035" y="2369"/>
                    <a:pt x="3003" y="5271"/>
                    <a:pt x="5171" y="6639"/>
                  </a:cubicBezTo>
                  <a:cubicBezTo>
                    <a:pt x="7973" y="8373"/>
                    <a:pt x="8707" y="8907"/>
                    <a:pt x="11475" y="9974"/>
                  </a:cubicBezTo>
                  <a:cubicBezTo>
                    <a:pt x="12437" y="10338"/>
                    <a:pt x="13543" y="10491"/>
                    <a:pt x="14711" y="10491"/>
                  </a:cubicBezTo>
                  <a:cubicBezTo>
                    <a:pt x="17715" y="10491"/>
                    <a:pt x="21134" y="9482"/>
                    <a:pt x="23584" y="8473"/>
                  </a:cubicBezTo>
                  <a:cubicBezTo>
                    <a:pt x="24852" y="7973"/>
                    <a:pt x="26153" y="7306"/>
                    <a:pt x="26886" y="6172"/>
                  </a:cubicBezTo>
                  <a:cubicBezTo>
                    <a:pt x="27620" y="5037"/>
                    <a:pt x="26920" y="1969"/>
                    <a:pt x="25786" y="1201"/>
                  </a:cubicBezTo>
                  <a:cubicBezTo>
                    <a:pt x="21830" y="1980"/>
                    <a:pt x="14123" y="5279"/>
                    <a:pt x="13665" y="5279"/>
                  </a:cubicBezTo>
                  <a:cubicBezTo>
                    <a:pt x="13652" y="5279"/>
                    <a:pt x="13645" y="5277"/>
                    <a:pt x="13644" y="5271"/>
                  </a:cubicBezTo>
                  <a:cubicBezTo>
                    <a:pt x="13644" y="5271"/>
                    <a:pt x="6839" y="3670"/>
                    <a:pt x="4070" y="601"/>
                  </a:cubicBezTo>
                  <a:cubicBezTo>
                    <a:pt x="4070" y="601"/>
                    <a:pt x="1402" y="26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6989090" y="2722249"/>
              <a:ext cx="151589" cy="239776"/>
            </a:xfrm>
            <a:custGeom>
              <a:avLst/>
              <a:gdLst/>
              <a:ahLst/>
              <a:cxnLst/>
              <a:rect l="l" t="t" r="r" b="b"/>
              <a:pathLst>
                <a:path w="7340" h="11610" extrusionOk="0">
                  <a:moveTo>
                    <a:pt x="5638" y="1"/>
                  </a:moveTo>
                  <a:lnTo>
                    <a:pt x="301" y="301"/>
                  </a:lnTo>
                  <a:cubicBezTo>
                    <a:pt x="134" y="334"/>
                    <a:pt x="1" y="468"/>
                    <a:pt x="34" y="601"/>
                  </a:cubicBezTo>
                  <a:lnTo>
                    <a:pt x="1335" y="11342"/>
                  </a:lnTo>
                  <a:cubicBezTo>
                    <a:pt x="1335" y="11509"/>
                    <a:pt x="1502" y="11609"/>
                    <a:pt x="1635" y="11609"/>
                  </a:cubicBezTo>
                  <a:lnTo>
                    <a:pt x="7073" y="11309"/>
                  </a:lnTo>
                  <a:cubicBezTo>
                    <a:pt x="7206" y="11309"/>
                    <a:pt x="7339" y="11175"/>
                    <a:pt x="7306" y="11009"/>
                  </a:cubicBezTo>
                  <a:lnTo>
                    <a:pt x="5972" y="268"/>
                  </a:lnTo>
                  <a:cubicBezTo>
                    <a:pt x="5938" y="101"/>
                    <a:pt x="5805" y="1"/>
                    <a:pt x="5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6991155" y="2730530"/>
              <a:ext cx="38600" cy="64766"/>
            </a:xfrm>
            <a:custGeom>
              <a:avLst/>
              <a:gdLst/>
              <a:ahLst/>
              <a:cxnLst/>
              <a:rect l="l" t="t" r="r" b="b"/>
              <a:pathLst>
                <a:path w="1869" h="3136" extrusionOk="0">
                  <a:moveTo>
                    <a:pt x="1335" y="0"/>
                  </a:moveTo>
                  <a:lnTo>
                    <a:pt x="134" y="67"/>
                  </a:lnTo>
                  <a:cubicBezTo>
                    <a:pt x="68" y="100"/>
                    <a:pt x="1" y="167"/>
                    <a:pt x="1" y="234"/>
                  </a:cubicBezTo>
                  <a:lnTo>
                    <a:pt x="368" y="3036"/>
                  </a:lnTo>
                  <a:cubicBezTo>
                    <a:pt x="368" y="3069"/>
                    <a:pt x="401" y="3102"/>
                    <a:pt x="468" y="3136"/>
                  </a:cubicBezTo>
                  <a:lnTo>
                    <a:pt x="535" y="3136"/>
                  </a:lnTo>
                  <a:lnTo>
                    <a:pt x="1736" y="3069"/>
                  </a:lnTo>
                  <a:cubicBezTo>
                    <a:pt x="1802" y="3069"/>
                    <a:pt x="1869" y="3002"/>
                    <a:pt x="1836" y="2935"/>
                  </a:cubicBezTo>
                  <a:lnTo>
                    <a:pt x="1502" y="133"/>
                  </a:lnTo>
                  <a:cubicBezTo>
                    <a:pt x="1469" y="100"/>
                    <a:pt x="1469" y="100"/>
                    <a:pt x="1469" y="67"/>
                  </a:cubicBezTo>
                  <a:cubicBezTo>
                    <a:pt x="1435" y="33"/>
                    <a:pt x="1369" y="0"/>
                    <a:pt x="1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000800" y="2731894"/>
              <a:ext cx="29657" cy="64787"/>
            </a:xfrm>
            <a:custGeom>
              <a:avLst/>
              <a:gdLst/>
              <a:ahLst/>
              <a:cxnLst/>
              <a:rect l="l" t="t" r="r" b="b"/>
              <a:pathLst>
                <a:path w="1436" h="3137" extrusionOk="0">
                  <a:moveTo>
                    <a:pt x="1002" y="1"/>
                  </a:moveTo>
                  <a:cubicBezTo>
                    <a:pt x="1002" y="1"/>
                    <a:pt x="1035" y="34"/>
                    <a:pt x="1035" y="67"/>
                  </a:cubicBezTo>
                  <a:lnTo>
                    <a:pt x="1369" y="2836"/>
                  </a:lnTo>
                  <a:cubicBezTo>
                    <a:pt x="1402" y="2903"/>
                    <a:pt x="1335" y="2970"/>
                    <a:pt x="1269" y="3003"/>
                  </a:cubicBezTo>
                  <a:lnTo>
                    <a:pt x="68" y="3070"/>
                  </a:lnTo>
                  <a:lnTo>
                    <a:pt x="1" y="3070"/>
                  </a:lnTo>
                  <a:cubicBezTo>
                    <a:pt x="1" y="3103"/>
                    <a:pt x="68" y="3136"/>
                    <a:pt x="134" y="3136"/>
                  </a:cubicBezTo>
                  <a:lnTo>
                    <a:pt x="1335" y="3070"/>
                  </a:lnTo>
                  <a:cubicBezTo>
                    <a:pt x="1402" y="3036"/>
                    <a:pt x="1435" y="2970"/>
                    <a:pt x="1435" y="2903"/>
                  </a:cubicBezTo>
                  <a:lnTo>
                    <a:pt x="1102" y="134"/>
                  </a:lnTo>
                  <a:cubicBezTo>
                    <a:pt x="1068" y="67"/>
                    <a:pt x="1035" y="1"/>
                    <a:pt x="10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6996669" y="2736664"/>
              <a:ext cx="23441" cy="22119"/>
            </a:xfrm>
            <a:custGeom>
              <a:avLst/>
              <a:gdLst/>
              <a:ahLst/>
              <a:cxnLst/>
              <a:rect l="l" t="t" r="r" b="b"/>
              <a:pathLst>
                <a:path w="1135" h="1071" extrusionOk="0">
                  <a:moveTo>
                    <a:pt x="558" y="0"/>
                  </a:moveTo>
                  <a:cubicBezTo>
                    <a:pt x="539" y="0"/>
                    <a:pt x="520" y="1"/>
                    <a:pt x="501" y="3"/>
                  </a:cubicBezTo>
                  <a:cubicBezTo>
                    <a:pt x="201" y="3"/>
                    <a:pt x="1" y="270"/>
                    <a:pt x="34" y="570"/>
                  </a:cubicBezTo>
                  <a:cubicBezTo>
                    <a:pt x="68" y="871"/>
                    <a:pt x="334" y="1071"/>
                    <a:pt x="635" y="1071"/>
                  </a:cubicBezTo>
                  <a:cubicBezTo>
                    <a:pt x="935" y="1037"/>
                    <a:pt x="1135" y="770"/>
                    <a:pt x="1102" y="504"/>
                  </a:cubicBezTo>
                  <a:cubicBezTo>
                    <a:pt x="1070" y="223"/>
                    <a:pt x="835" y="0"/>
                    <a:pt x="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7000118" y="2765598"/>
              <a:ext cx="24143" cy="22119"/>
            </a:xfrm>
            <a:custGeom>
              <a:avLst/>
              <a:gdLst/>
              <a:ahLst/>
              <a:cxnLst/>
              <a:rect l="l" t="t" r="r" b="b"/>
              <a:pathLst>
                <a:path w="1169" h="1071" extrusionOk="0">
                  <a:moveTo>
                    <a:pt x="591" y="0"/>
                  </a:moveTo>
                  <a:cubicBezTo>
                    <a:pt x="573" y="0"/>
                    <a:pt x="554" y="1"/>
                    <a:pt x="534" y="3"/>
                  </a:cubicBezTo>
                  <a:cubicBezTo>
                    <a:pt x="201" y="3"/>
                    <a:pt x="1" y="270"/>
                    <a:pt x="34" y="570"/>
                  </a:cubicBezTo>
                  <a:cubicBezTo>
                    <a:pt x="67" y="871"/>
                    <a:pt x="334" y="1071"/>
                    <a:pt x="634" y="1071"/>
                  </a:cubicBezTo>
                  <a:cubicBezTo>
                    <a:pt x="935" y="1071"/>
                    <a:pt x="1168" y="804"/>
                    <a:pt x="1101" y="504"/>
                  </a:cubicBezTo>
                  <a:cubicBezTo>
                    <a:pt x="1070" y="223"/>
                    <a:pt x="864"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7009763" y="2774438"/>
              <a:ext cx="4853" cy="4337"/>
            </a:xfrm>
            <a:custGeom>
              <a:avLst/>
              <a:gdLst/>
              <a:ahLst/>
              <a:cxnLst/>
              <a:rect l="l" t="t" r="r" b="b"/>
              <a:pathLst>
                <a:path w="235" h="210" extrusionOk="0">
                  <a:moveTo>
                    <a:pt x="134" y="0"/>
                  </a:moveTo>
                  <a:cubicBezTo>
                    <a:pt x="124" y="0"/>
                    <a:pt x="113" y="3"/>
                    <a:pt x="101" y="9"/>
                  </a:cubicBezTo>
                  <a:cubicBezTo>
                    <a:pt x="34" y="9"/>
                    <a:pt x="1" y="42"/>
                    <a:pt x="1" y="109"/>
                  </a:cubicBezTo>
                  <a:cubicBezTo>
                    <a:pt x="1" y="176"/>
                    <a:pt x="67" y="209"/>
                    <a:pt x="134" y="209"/>
                  </a:cubicBezTo>
                  <a:cubicBezTo>
                    <a:pt x="201" y="209"/>
                    <a:pt x="234" y="176"/>
                    <a:pt x="234" y="109"/>
                  </a:cubicBezTo>
                  <a:cubicBezTo>
                    <a:pt x="207" y="55"/>
                    <a:pt x="180"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7005632" y="2745669"/>
              <a:ext cx="5535" cy="4853"/>
            </a:xfrm>
            <a:custGeom>
              <a:avLst/>
              <a:gdLst/>
              <a:ahLst/>
              <a:cxnLst/>
              <a:rect l="l" t="t" r="r" b="b"/>
              <a:pathLst>
                <a:path w="268" h="235" extrusionOk="0">
                  <a:moveTo>
                    <a:pt x="134" y="1"/>
                  </a:moveTo>
                  <a:cubicBezTo>
                    <a:pt x="67" y="1"/>
                    <a:pt x="0" y="68"/>
                    <a:pt x="34" y="134"/>
                  </a:cubicBezTo>
                  <a:cubicBezTo>
                    <a:pt x="34" y="201"/>
                    <a:pt x="101" y="234"/>
                    <a:pt x="167" y="234"/>
                  </a:cubicBezTo>
                  <a:cubicBezTo>
                    <a:pt x="201" y="234"/>
                    <a:pt x="267" y="168"/>
                    <a:pt x="267" y="134"/>
                  </a:cubicBezTo>
                  <a:cubicBezTo>
                    <a:pt x="234" y="68"/>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6927793" y="2849592"/>
              <a:ext cx="153634" cy="97996"/>
            </a:xfrm>
            <a:custGeom>
              <a:avLst/>
              <a:gdLst/>
              <a:ahLst/>
              <a:cxnLst/>
              <a:rect l="l" t="t" r="r" b="b"/>
              <a:pathLst>
                <a:path w="7439" h="4745" extrusionOk="0">
                  <a:moveTo>
                    <a:pt x="3326" y="1"/>
                  </a:moveTo>
                  <a:cubicBezTo>
                    <a:pt x="2997" y="1"/>
                    <a:pt x="2675" y="136"/>
                    <a:pt x="2435" y="406"/>
                  </a:cubicBezTo>
                  <a:lnTo>
                    <a:pt x="234" y="2841"/>
                  </a:lnTo>
                  <a:cubicBezTo>
                    <a:pt x="33" y="3075"/>
                    <a:pt x="0" y="3408"/>
                    <a:pt x="167" y="3708"/>
                  </a:cubicBezTo>
                  <a:cubicBezTo>
                    <a:pt x="520" y="4350"/>
                    <a:pt x="1181" y="4744"/>
                    <a:pt x="1913" y="4744"/>
                  </a:cubicBezTo>
                  <a:cubicBezTo>
                    <a:pt x="1942" y="4744"/>
                    <a:pt x="1972" y="4744"/>
                    <a:pt x="2002" y="4743"/>
                  </a:cubicBezTo>
                  <a:cubicBezTo>
                    <a:pt x="2535" y="4743"/>
                    <a:pt x="3036" y="4642"/>
                    <a:pt x="3569" y="4509"/>
                  </a:cubicBezTo>
                  <a:cubicBezTo>
                    <a:pt x="4070" y="4309"/>
                    <a:pt x="4503" y="3942"/>
                    <a:pt x="4804" y="3475"/>
                  </a:cubicBezTo>
                  <a:lnTo>
                    <a:pt x="6571" y="3141"/>
                  </a:lnTo>
                  <a:cubicBezTo>
                    <a:pt x="7139" y="3008"/>
                    <a:pt x="7439" y="2441"/>
                    <a:pt x="7239" y="1907"/>
                  </a:cubicBezTo>
                  <a:lnTo>
                    <a:pt x="6738" y="773"/>
                  </a:lnTo>
                  <a:cubicBezTo>
                    <a:pt x="6605" y="473"/>
                    <a:pt x="6338" y="273"/>
                    <a:pt x="6038" y="239"/>
                  </a:cubicBezTo>
                  <a:lnTo>
                    <a:pt x="3436" y="6"/>
                  </a:lnTo>
                  <a:cubicBezTo>
                    <a:pt x="3399" y="3"/>
                    <a:pt x="3363" y="1"/>
                    <a:pt x="332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7230910" y="2938728"/>
              <a:ext cx="621413" cy="723209"/>
            </a:xfrm>
            <a:custGeom>
              <a:avLst/>
              <a:gdLst/>
              <a:ahLst/>
              <a:cxnLst/>
              <a:rect l="l" t="t" r="r" b="b"/>
              <a:pathLst>
                <a:path w="30089" h="35018" extrusionOk="0">
                  <a:moveTo>
                    <a:pt x="16788" y="0"/>
                  </a:moveTo>
                  <a:cubicBezTo>
                    <a:pt x="16019" y="0"/>
                    <a:pt x="15281" y="17"/>
                    <a:pt x="14644" y="60"/>
                  </a:cubicBezTo>
                  <a:cubicBezTo>
                    <a:pt x="14646" y="58"/>
                    <a:pt x="14643" y="57"/>
                    <a:pt x="14635" y="57"/>
                  </a:cubicBezTo>
                  <a:cubicBezTo>
                    <a:pt x="14488" y="57"/>
                    <a:pt x="12577" y="371"/>
                    <a:pt x="11242" y="593"/>
                  </a:cubicBezTo>
                  <a:cubicBezTo>
                    <a:pt x="10241" y="760"/>
                    <a:pt x="9374" y="1361"/>
                    <a:pt x="8873" y="2228"/>
                  </a:cubicBezTo>
                  <a:cubicBezTo>
                    <a:pt x="7472" y="4663"/>
                    <a:pt x="6572" y="8499"/>
                    <a:pt x="6138" y="11334"/>
                  </a:cubicBezTo>
                  <a:cubicBezTo>
                    <a:pt x="5904" y="13136"/>
                    <a:pt x="5337" y="14870"/>
                    <a:pt x="4437" y="16438"/>
                  </a:cubicBezTo>
                  <a:cubicBezTo>
                    <a:pt x="2535" y="19840"/>
                    <a:pt x="0" y="26045"/>
                    <a:pt x="5404" y="28447"/>
                  </a:cubicBezTo>
                  <a:cubicBezTo>
                    <a:pt x="5406" y="28446"/>
                    <a:pt x="5409" y="28446"/>
                    <a:pt x="5411" y="28446"/>
                  </a:cubicBezTo>
                  <a:cubicBezTo>
                    <a:pt x="5596" y="28446"/>
                    <a:pt x="7519" y="29517"/>
                    <a:pt x="8373" y="29714"/>
                  </a:cubicBezTo>
                  <a:cubicBezTo>
                    <a:pt x="8373" y="29781"/>
                    <a:pt x="16245" y="31682"/>
                    <a:pt x="20048" y="32583"/>
                  </a:cubicBezTo>
                  <a:cubicBezTo>
                    <a:pt x="22183" y="33083"/>
                    <a:pt x="23684" y="33750"/>
                    <a:pt x="25051" y="35018"/>
                  </a:cubicBezTo>
                  <a:cubicBezTo>
                    <a:pt x="25051" y="35018"/>
                    <a:pt x="28421" y="19474"/>
                    <a:pt x="29755" y="6431"/>
                  </a:cubicBezTo>
                  <a:cubicBezTo>
                    <a:pt x="30088" y="3295"/>
                    <a:pt x="27720" y="527"/>
                    <a:pt x="24584" y="326"/>
                  </a:cubicBezTo>
                  <a:lnTo>
                    <a:pt x="23117" y="260"/>
                  </a:lnTo>
                  <a:cubicBezTo>
                    <a:pt x="22933" y="233"/>
                    <a:pt x="19644" y="0"/>
                    <a:pt x="16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7451830" y="2763595"/>
              <a:ext cx="240664" cy="270176"/>
            </a:xfrm>
            <a:custGeom>
              <a:avLst/>
              <a:gdLst/>
              <a:ahLst/>
              <a:cxnLst/>
              <a:rect l="l" t="t" r="r" b="b"/>
              <a:pathLst>
                <a:path w="11653" h="13082" extrusionOk="0">
                  <a:moveTo>
                    <a:pt x="10852" y="0"/>
                  </a:moveTo>
                  <a:lnTo>
                    <a:pt x="7016" y="2869"/>
                  </a:lnTo>
                  <a:lnTo>
                    <a:pt x="3880" y="5571"/>
                  </a:lnTo>
                  <a:lnTo>
                    <a:pt x="3780" y="5638"/>
                  </a:lnTo>
                  <a:cubicBezTo>
                    <a:pt x="3814" y="5804"/>
                    <a:pt x="3847" y="5938"/>
                    <a:pt x="3914" y="6105"/>
                  </a:cubicBezTo>
                  <a:cubicBezTo>
                    <a:pt x="3947" y="6271"/>
                    <a:pt x="4014" y="6438"/>
                    <a:pt x="4047" y="6638"/>
                  </a:cubicBezTo>
                  <a:cubicBezTo>
                    <a:pt x="4080" y="6638"/>
                    <a:pt x="4080" y="6672"/>
                    <a:pt x="4080" y="6705"/>
                  </a:cubicBezTo>
                  <a:cubicBezTo>
                    <a:pt x="4547" y="8273"/>
                    <a:pt x="4514" y="8740"/>
                    <a:pt x="1812" y="9941"/>
                  </a:cubicBezTo>
                  <a:cubicBezTo>
                    <a:pt x="867" y="11093"/>
                    <a:pt x="0" y="13082"/>
                    <a:pt x="2525" y="13082"/>
                  </a:cubicBezTo>
                  <a:cubicBezTo>
                    <a:pt x="2851" y="13082"/>
                    <a:pt x="3234" y="13049"/>
                    <a:pt x="3680" y="12976"/>
                  </a:cubicBezTo>
                  <a:cubicBezTo>
                    <a:pt x="6649" y="12576"/>
                    <a:pt x="9451" y="11242"/>
                    <a:pt x="11653" y="9173"/>
                  </a:cubicBezTo>
                  <a:cubicBezTo>
                    <a:pt x="9418" y="7672"/>
                    <a:pt x="10118" y="2802"/>
                    <a:pt x="10852"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7087602" y="4295040"/>
              <a:ext cx="111627" cy="208074"/>
            </a:xfrm>
            <a:custGeom>
              <a:avLst/>
              <a:gdLst/>
              <a:ahLst/>
              <a:cxnLst/>
              <a:rect l="l" t="t" r="r" b="b"/>
              <a:pathLst>
                <a:path w="5405" h="10075" extrusionOk="0">
                  <a:moveTo>
                    <a:pt x="4004" y="0"/>
                  </a:moveTo>
                  <a:lnTo>
                    <a:pt x="1" y="467"/>
                  </a:lnTo>
                  <a:lnTo>
                    <a:pt x="2002" y="10074"/>
                  </a:lnTo>
                  <a:lnTo>
                    <a:pt x="5405" y="9741"/>
                  </a:lnTo>
                  <a:lnTo>
                    <a:pt x="40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6963605" y="4470566"/>
              <a:ext cx="259746" cy="105369"/>
            </a:xfrm>
            <a:custGeom>
              <a:avLst/>
              <a:gdLst/>
              <a:ahLst/>
              <a:cxnLst/>
              <a:rect l="l" t="t" r="r" b="b"/>
              <a:pathLst>
                <a:path w="12577" h="5102" extrusionOk="0">
                  <a:moveTo>
                    <a:pt x="11538" y="1"/>
                  </a:moveTo>
                  <a:cubicBezTo>
                    <a:pt x="11518" y="1"/>
                    <a:pt x="11497" y="3"/>
                    <a:pt x="11476" y="7"/>
                  </a:cubicBezTo>
                  <a:lnTo>
                    <a:pt x="7806" y="241"/>
                  </a:lnTo>
                  <a:cubicBezTo>
                    <a:pt x="7339" y="241"/>
                    <a:pt x="6906" y="441"/>
                    <a:pt x="6605" y="775"/>
                  </a:cubicBezTo>
                  <a:cubicBezTo>
                    <a:pt x="5905" y="1508"/>
                    <a:pt x="3670" y="2843"/>
                    <a:pt x="968" y="2943"/>
                  </a:cubicBezTo>
                  <a:cubicBezTo>
                    <a:pt x="201" y="2943"/>
                    <a:pt x="1" y="4711"/>
                    <a:pt x="1769" y="5011"/>
                  </a:cubicBezTo>
                  <a:cubicBezTo>
                    <a:pt x="2152" y="5076"/>
                    <a:pt x="2581" y="5102"/>
                    <a:pt x="3033" y="5102"/>
                  </a:cubicBezTo>
                  <a:cubicBezTo>
                    <a:pt x="4667" y="5102"/>
                    <a:pt x="6587" y="4763"/>
                    <a:pt x="7606" y="4711"/>
                  </a:cubicBezTo>
                  <a:cubicBezTo>
                    <a:pt x="8156" y="4667"/>
                    <a:pt x="8622" y="4655"/>
                    <a:pt x="9034" y="4655"/>
                  </a:cubicBezTo>
                  <a:cubicBezTo>
                    <a:pt x="9506" y="4655"/>
                    <a:pt x="9908" y="4671"/>
                    <a:pt x="10287" y="4671"/>
                  </a:cubicBezTo>
                  <a:cubicBezTo>
                    <a:pt x="10840" y="4671"/>
                    <a:pt x="11343" y="4638"/>
                    <a:pt x="11943" y="4477"/>
                  </a:cubicBezTo>
                  <a:lnTo>
                    <a:pt x="11976" y="4477"/>
                  </a:lnTo>
                  <a:cubicBezTo>
                    <a:pt x="12343" y="4411"/>
                    <a:pt x="12576" y="4044"/>
                    <a:pt x="12510" y="3643"/>
                  </a:cubicBezTo>
                  <a:lnTo>
                    <a:pt x="11809" y="241"/>
                  </a:lnTo>
                  <a:cubicBezTo>
                    <a:pt x="11780" y="96"/>
                    <a:pt x="11675" y="1"/>
                    <a:pt x="11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7086921" y="4295040"/>
              <a:ext cx="99235" cy="124700"/>
            </a:xfrm>
            <a:custGeom>
              <a:avLst/>
              <a:gdLst/>
              <a:ahLst/>
              <a:cxnLst/>
              <a:rect l="l" t="t" r="r" b="b"/>
              <a:pathLst>
                <a:path w="4805" h="6038" extrusionOk="0">
                  <a:moveTo>
                    <a:pt x="4037" y="0"/>
                  </a:moveTo>
                  <a:lnTo>
                    <a:pt x="1" y="467"/>
                  </a:lnTo>
                  <a:lnTo>
                    <a:pt x="1201" y="6038"/>
                  </a:lnTo>
                  <a:lnTo>
                    <a:pt x="4804" y="5304"/>
                  </a:lnTo>
                  <a:lnTo>
                    <a:pt x="40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6948446" y="3579266"/>
              <a:ext cx="761272" cy="819822"/>
            </a:xfrm>
            <a:custGeom>
              <a:avLst/>
              <a:gdLst/>
              <a:ahLst/>
              <a:cxnLst/>
              <a:rect l="l" t="t" r="r" b="b"/>
              <a:pathLst>
                <a:path w="36861" h="39696" extrusionOk="0">
                  <a:moveTo>
                    <a:pt x="30022" y="0"/>
                  </a:moveTo>
                  <a:cubicBezTo>
                    <a:pt x="26720" y="434"/>
                    <a:pt x="23618" y="2735"/>
                    <a:pt x="23618" y="2735"/>
                  </a:cubicBezTo>
                  <a:cubicBezTo>
                    <a:pt x="23618" y="2735"/>
                    <a:pt x="19247" y="2166"/>
                    <a:pt x="14262" y="2166"/>
                  </a:cubicBezTo>
                  <a:cubicBezTo>
                    <a:pt x="11065" y="2166"/>
                    <a:pt x="7615" y="2400"/>
                    <a:pt x="4904" y="3169"/>
                  </a:cubicBezTo>
                  <a:lnTo>
                    <a:pt x="4871" y="3169"/>
                  </a:lnTo>
                  <a:lnTo>
                    <a:pt x="4738" y="3202"/>
                  </a:lnTo>
                  <a:cubicBezTo>
                    <a:pt x="4504" y="3269"/>
                    <a:pt x="4237" y="3369"/>
                    <a:pt x="4004" y="3469"/>
                  </a:cubicBezTo>
                  <a:cubicBezTo>
                    <a:pt x="3904" y="3469"/>
                    <a:pt x="3837" y="3503"/>
                    <a:pt x="3770" y="3536"/>
                  </a:cubicBezTo>
                  <a:lnTo>
                    <a:pt x="3503" y="3636"/>
                  </a:lnTo>
                  <a:lnTo>
                    <a:pt x="3303" y="3736"/>
                  </a:lnTo>
                  <a:cubicBezTo>
                    <a:pt x="3070" y="3836"/>
                    <a:pt x="2870" y="3936"/>
                    <a:pt x="2636" y="4036"/>
                  </a:cubicBezTo>
                  <a:cubicBezTo>
                    <a:pt x="2569" y="4070"/>
                    <a:pt x="2503" y="4103"/>
                    <a:pt x="2436" y="4136"/>
                  </a:cubicBezTo>
                  <a:cubicBezTo>
                    <a:pt x="2302" y="4203"/>
                    <a:pt x="2169" y="4303"/>
                    <a:pt x="2069" y="4370"/>
                  </a:cubicBezTo>
                  <a:lnTo>
                    <a:pt x="1735" y="4570"/>
                  </a:lnTo>
                  <a:cubicBezTo>
                    <a:pt x="1635" y="4670"/>
                    <a:pt x="1502" y="4770"/>
                    <a:pt x="1402" y="4837"/>
                  </a:cubicBezTo>
                  <a:cubicBezTo>
                    <a:pt x="1302" y="4937"/>
                    <a:pt x="1202" y="5037"/>
                    <a:pt x="1102" y="5137"/>
                  </a:cubicBezTo>
                  <a:cubicBezTo>
                    <a:pt x="1068" y="5170"/>
                    <a:pt x="1002" y="5237"/>
                    <a:pt x="968" y="5271"/>
                  </a:cubicBezTo>
                  <a:lnTo>
                    <a:pt x="835" y="5437"/>
                  </a:lnTo>
                  <a:cubicBezTo>
                    <a:pt x="401" y="5938"/>
                    <a:pt x="134" y="6571"/>
                    <a:pt x="34" y="7239"/>
                  </a:cubicBezTo>
                  <a:cubicBezTo>
                    <a:pt x="1" y="7372"/>
                    <a:pt x="1" y="7505"/>
                    <a:pt x="1" y="7639"/>
                  </a:cubicBezTo>
                  <a:cubicBezTo>
                    <a:pt x="1" y="7672"/>
                    <a:pt x="1" y="7706"/>
                    <a:pt x="1" y="7739"/>
                  </a:cubicBezTo>
                  <a:lnTo>
                    <a:pt x="1" y="8740"/>
                  </a:lnTo>
                  <a:cubicBezTo>
                    <a:pt x="34" y="9841"/>
                    <a:pt x="101" y="10941"/>
                    <a:pt x="268" y="12042"/>
                  </a:cubicBezTo>
                  <a:cubicBezTo>
                    <a:pt x="801" y="16112"/>
                    <a:pt x="2069" y="20381"/>
                    <a:pt x="3036" y="24484"/>
                  </a:cubicBezTo>
                  <a:cubicBezTo>
                    <a:pt x="4938" y="32623"/>
                    <a:pt x="6606" y="39695"/>
                    <a:pt x="6606" y="39695"/>
                  </a:cubicBezTo>
                  <a:lnTo>
                    <a:pt x="7339" y="39562"/>
                  </a:lnTo>
                  <a:lnTo>
                    <a:pt x="11276" y="38728"/>
                  </a:lnTo>
                  <a:lnTo>
                    <a:pt x="12143" y="38528"/>
                  </a:lnTo>
                  <a:cubicBezTo>
                    <a:pt x="12143" y="38528"/>
                    <a:pt x="11676" y="16879"/>
                    <a:pt x="8707" y="14177"/>
                  </a:cubicBezTo>
                  <a:lnTo>
                    <a:pt x="8707" y="14177"/>
                  </a:lnTo>
                  <a:lnTo>
                    <a:pt x="26953" y="15178"/>
                  </a:lnTo>
                  <a:cubicBezTo>
                    <a:pt x="27187" y="15178"/>
                    <a:pt x="27420" y="15211"/>
                    <a:pt x="27654" y="15211"/>
                  </a:cubicBezTo>
                  <a:lnTo>
                    <a:pt x="28088" y="15211"/>
                  </a:lnTo>
                  <a:cubicBezTo>
                    <a:pt x="33858" y="15144"/>
                    <a:pt x="36860" y="8706"/>
                    <a:pt x="32024" y="200"/>
                  </a:cubicBezTo>
                  <a:lnTo>
                    <a:pt x="31957" y="200"/>
                  </a:lnTo>
                  <a:lnTo>
                    <a:pt x="30489" y="33"/>
                  </a:lnTo>
                  <a:lnTo>
                    <a:pt x="300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6593656" y="4066313"/>
              <a:ext cx="139879" cy="200494"/>
            </a:xfrm>
            <a:custGeom>
              <a:avLst/>
              <a:gdLst/>
              <a:ahLst/>
              <a:cxnLst/>
              <a:rect l="l" t="t" r="r" b="b"/>
              <a:pathLst>
                <a:path w="6773" h="9708" extrusionOk="0">
                  <a:moveTo>
                    <a:pt x="4604" y="1"/>
                  </a:moveTo>
                  <a:lnTo>
                    <a:pt x="2736" y="3937"/>
                  </a:lnTo>
                  <a:lnTo>
                    <a:pt x="1" y="9708"/>
                  </a:lnTo>
                  <a:lnTo>
                    <a:pt x="3637" y="9341"/>
                  </a:lnTo>
                  <a:lnTo>
                    <a:pt x="5805" y="6005"/>
                  </a:lnTo>
                  <a:lnTo>
                    <a:pt x="6772" y="4504"/>
                  </a:lnTo>
                  <a:lnTo>
                    <a:pt x="460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6427817" y="4192583"/>
              <a:ext cx="251300" cy="149421"/>
            </a:xfrm>
            <a:custGeom>
              <a:avLst/>
              <a:gdLst/>
              <a:ahLst/>
              <a:cxnLst/>
              <a:rect l="l" t="t" r="r" b="b"/>
              <a:pathLst>
                <a:path w="12168" h="7235" extrusionOk="0">
                  <a:moveTo>
                    <a:pt x="1277" y="0"/>
                  </a:moveTo>
                  <a:cubicBezTo>
                    <a:pt x="620" y="0"/>
                    <a:pt x="0" y="1356"/>
                    <a:pt x="1426" y="2193"/>
                  </a:cubicBezTo>
                  <a:lnTo>
                    <a:pt x="5863" y="4761"/>
                  </a:lnTo>
                  <a:cubicBezTo>
                    <a:pt x="7631" y="5829"/>
                    <a:pt x="8264" y="6296"/>
                    <a:pt x="9665" y="7163"/>
                  </a:cubicBezTo>
                  <a:cubicBezTo>
                    <a:pt x="9763" y="7212"/>
                    <a:pt x="9869" y="7235"/>
                    <a:pt x="9974" y="7235"/>
                  </a:cubicBezTo>
                  <a:cubicBezTo>
                    <a:pt x="10229" y="7235"/>
                    <a:pt x="10481" y="7099"/>
                    <a:pt x="10599" y="6863"/>
                  </a:cubicBezTo>
                  <a:lnTo>
                    <a:pt x="12100" y="3393"/>
                  </a:lnTo>
                  <a:cubicBezTo>
                    <a:pt x="12167" y="3260"/>
                    <a:pt x="12100" y="3060"/>
                    <a:pt x="11934" y="2993"/>
                  </a:cubicBezTo>
                  <a:lnTo>
                    <a:pt x="8932" y="1125"/>
                  </a:lnTo>
                  <a:cubicBezTo>
                    <a:pt x="8772" y="1011"/>
                    <a:pt x="8597" y="960"/>
                    <a:pt x="8417" y="960"/>
                  </a:cubicBezTo>
                  <a:cubicBezTo>
                    <a:pt x="8333" y="960"/>
                    <a:pt x="8249" y="971"/>
                    <a:pt x="8164" y="992"/>
                  </a:cubicBezTo>
                  <a:cubicBezTo>
                    <a:pt x="7800" y="1051"/>
                    <a:pt x="7390" y="1085"/>
                    <a:pt x="6930" y="1085"/>
                  </a:cubicBezTo>
                  <a:cubicBezTo>
                    <a:pt x="5579" y="1085"/>
                    <a:pt x="3790" y="796"/>
                    <a:pt x="1426" y="24"/>
                  </a:cubicBezTo>
                  <a:cubicBezTo>
                    <a:pt x="1377" y="8"/>
                    <a:pt x="132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6650162" y="4066313"/>
              <a:ext cx="83374" cy="124018"/>
            </a:xfrm>
            <a:custGeom>
              <a:avLst/>
              <a:gdLst/>
              <a:ahLst/>
              <a:cxnLst/>
              <a:rect l="l" t="t" r="r" b="b"/>
              <a:pathLst>
                <a:path w="4037" h="6005" extrusionOk="0">
                  <a:moveTo>
                    <a:pt x="1868" y="1"/>
                  </a:moveTo>
                  <a:lnTo>
                    <a:pt x="0" y="3937"/>
                  </a:lnTo>
                  <a:lnTo>
                    <a:pt x="3069" y="6005"/>
                  </a:lnTo>
                  <a:lnTo>
                    <a:pt x="4036" y="4504"/>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6648778" y="3462827"/>
              <a:ext cx="1145243" cy="720628"/>
            </a:xfrm>
            <a:custGeom>
              <a:avLst/>
              <a:gdLst/>
              <a:ahLst/>
              <a:cxnLst/>
              <a:rect l="l" t="t" r="r" b="b"/>
              <a:pathLst>
                <a:path w="55453" h="34893" extrusionOk="0">
                  <a:moveTo>
                    <a:pt x="19336" y="0"/>
                  </a:moveTo>
                  <a:cubicBezTo>
                    <a:pt x="14798" y="0"/>
                    <a:pt x="10767" y="2894"/>
                    <a:pt x="9340" y="7239"/>
                  </a:cubicBezTo>
                  <a:cubicBezTo>
                    <a:pt x="5538" y="18781"/>
                    <a:pt x="0" y="31723"/>
                    <a:pt x="0" y="31723"/>
                  </a:cubicBezTo>
                  <a:lnTo>
                    <a:pt x="568" y="32124"/>
                  </a:lnTo>
                  <a:lnTo>
                    <a:pt x="3736" y="34292"/>
                  </a:lnTo>
                  <a:lnTo>
                    <a:pt x="4604" y="34892"/>
                  </a:lnTo>
                  <a:cubicBezTo>
                    <a:pt x="4604" y="34892"/>
                    <a:pt x="9774" y="26753"/>
                    <a:pt x="14744" y="17780"/>
                  </a:cubicBezTo>
                  <a:lnTo>
                    <a:pt x="14744" y="17680"/>
                  </a:lnTo>
                  <a:cubicBezTo>
                    <a:pt x="14611" y="16579"/>
                    <a:pt x="14544" y="15479"/>
                    <a:pt x="14511" y="14378"/>
                  </a:cubicBezTo>
                  <a:lnTo>
                    <a:pt x="14511" y="13377"/>
                  </a:lnTo>
                  <a:cubicBezTo>
                    <a:pt x="14511" y="13244"/>
                    <a:pt x="14544" y="13110"/>
                    <a:pt x="14544" y="12977"/>
                  </a:cubicBezTo>
                  <a:cubicBezTo>
                    <a:pt x="14644" y="12310"/>
                    <a:pt x="14911" y="11676"/>
                    <a:pt x="15345" y="11175"/>
                  </a:cubicBezTo>
                  <a:lnTo>
                    <a:pt x="15478" y="11009"/>
                  </a:lnTo>
                  <a:cubicBezTo>
                    <a:pt x="15512" y="10975"/>
                    <a:pt x="15578" y="10909"/>
                    <a:pt x="15612" y="10875"/>
                  </a:cubicBezTo>
                  <a:cubicBezTo>
                    <a:pt x="15712" y="10775"/>
                    <a:pt x="15812" y="10675"/>
                    <a:pt x="15912" y="10608"/>
                  </a:cubicBezTo>
                  <a:cubicBezTo>
                    <a:pt x="16012" y="10508"/>
                    <a:pt x="16145" y="10408"/>
                    <a:pt x="16245" y="10341"/>
                  </a:cubicBezTo>
                  <a:lnTo>
                    <a:pt x="16579" y="10108"/>
                  </a:lnTo>
                  <a:cubicBezTo>
                    <a:pt x="16679" y="10041"/>
                    <a:pt x="16812" y="9975"/>
                    <a:pt x="16946" y="9874"/>
                  </a:cubicBezTo>
                  <a:cubicBezTo>
                    <a:pt x="17013" y="9841"/>
                    <a:pt x="17079" y="9808"/>
                    <a:pt x="17146" y="9774"/>
                  </a:cubicBezTo>
                  <a:cubicBezTo>
                    <a:pt x="17380" y="9674"/>
                    <a:pt x="17580" y="9574"/>
                    <a:pt x="17813" y="9474"/>
                  </a:cubicBezTo>
                  <a:lnTo>
                    <a:pt x="18013" y="9374"/>
                  </a:lnTo>
                  <a:lnTo>
                    <a:pt x="18280" y="9274"/>
                  </a:lnTo>
                  <a:cubicBezTo>
                    <a:pt x="18347" y="9241"/>
                    <a:pt x="18414" y="9207"/>
                    <a:pt x="18514" y="9207"/>
                  </a:cubicBezTo>
                  <a:cubicBezTo>
                    <a:pt x="18747" y="9107"/>
                    <a:pt x="18981" y="9041"/>
                    <a:pt x="19248" y="8940"/>
                  </a:cubicBezTo>
                  <a:lnTo>
                    <a:pt x="19381" y="8907"/>
                  </a:lnTo>
                  <a:lnTo>
                    <a:pt x="19414" y="8907"/>
                  </a:lnTo>
                  <a:cubicBezTo>
                    <a:pt x="21549" y="9908"/>
                    <a:pt x="25385" y="12243"/>
                    <a:pt x="29522" y="14645"/>
                  </a:cubicBezTo>
                  <a:cubicBezTo>
                    <a:pt x="33991" y="17246"/>
                    <a:pt x="38828" y="19882"/>
                    <a:pt x="42164" y="20849"/>
                  </a:cubicBezTo>
                  <a:cubicBezTo>
                    <a:pt x="42297" y="20882"/>
                    <a:pt x="42464" y="20916"/>
                    <a:pt x="42598" y="20949"/>
                  </a:cubicBezTo>
                  <a:cubicBezTo>
                    <a:pt x="42964" y="21049"/>
                    <a:pt x="43365" y="21149"/>
                    <a:pt x="43765" y="21183"/>
                  </a:cubicBezTo>
                  <a:cubicBezTo>
                    <a:pt x="44288" y="21248"/>
                    <a:pt x="44811" y="21281"/>
                    <a:pt x="45329" y="21281"/>
                  </a:cubicBezTo>
                  <a:cubicBezTo>
                    <a:pt x="50665" y="21281"/>
                    <a:pt x="55452" y="17772"/>
                    <a:pt x="53172" y="9441"/>
                  </a:cubicBezTo>
                  <a:cubicBezTo>
                    <a:pt x="52671" y="7573"/>
                    <a:pt x="51037" y="6205"/>
                    <a:pt x="49069" y="6072"/>
                  </a:cubicBezTo>
                  <a:cubicBezTo>
                    <a:pt x="48202" y="6005"/>
                    <a:pt x="47334" y="5938"/>
                    <a:pt x="46534" y="5838"/>
                  </a:cubicBezTo>
                  <a:lnTo>
                    <a:pt x="46467" y="5838"/>
                  </a:lnTo>
                  <a:lnTo>
                    <a:pt x="44999" y="5705"/>
                  </a:lnTo>
                  <a:lnTo>
                    <a:pt x="44532" y="5638"/>
                  </a:lnTo>
                  <a:lnTo>
                    <a:pt x="41130" y="5271"/>
                  </a:lnTo>
                  <a:cubicBezTo>
                    <a:pt x="41130" y="5271"/>
                    <a:pt x="28821" y="101"/>
                    <a:pt x="19414" y="1"/>
                  </a:cubicBezTo>
                  <a:cubicBezTo>
                    <a:pt x="19388" y="1"/>
                    <a:pt x="19362" y="0"/>
                    <a:pt x="19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7046277" y="3644713"/>
              <a:ext cx="2767" cy="702"/>
            </a:xfrm>
            <a:custGeom>
              <a:avLst/>
              <a:gdLst/>
              <a:ahLst/>
              <a:cxnLst/>
              <a:rect l="l" t="t" r="r" b="b"/>
              <a:pathLst>
                <a:path w="134" h="34" extrusionOk="0">
                  <a:moveTo>
                    <a:pt x="134" y="0"/>
                  </a:moveTo>
                  <a:lnTo>
                    <a:pt x="134" y="0"/>
                  </a:lnTo>
                  <a:lnTo>
                    <a:pt x="1" y="33"/>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7529194" y="2813884"/>
              <a:ext cx="93040" cy="88186"/>
            </a:xfrm>
            <a:custGeom>
              <a:avLst/>
              <a:gdLst/>
              <a:ahLst/>
              <a:cxnLst/>
              <a:rect l="l" t="t" r="r" b="b"/>
              <a:pathLst>
                <a:path w="4505" h="4270" extrusionOk="0">
                  <a:moveTo>
                    <a:pt x="3970" y="0"/>
                  </a:moveTo>
                  <a:lnTo>
                    <a:pt x="3270" y="434"/>
                  </a:lnTo>
                  <a:lnTo>
                    <a:pt x="101" y="3136"/>
                  </a:lnTo>
                  <a:lnTo>
                    <a:pt x="1" y="3203"/>
                  </a:lnTo>
                  <a:cubicBezTo>
                    <a:pt x="68" y="3369"/>
                    <a:pt x="101" y="3503"/>
                    <a:pt x="168" y="3670"/>
                  </a:cubicBezTo>
                  <a:cubicBezTo>
                    <a:pt x="201" y="3836"/>
                    <a:pt x="268" y="4003"/>
                    <a:pt x="301" y="4203"/>
                  </a:cubicBezTo>
                  <a:cubicBezTo>
                    <a:pt x="334" y="4203"/>
                    <a:pt x="334" y="4237"/>
                    <a:pt x="334" y="4270"/>
                  </a:cubicBezTo>
                  <a:cubicBezTo>
                    <a:pt x="1802" y="4070"/>
                    <a:pt x="4504" y="3002"/>
                    <a:pt x="39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7438963" y="2596413"/>
              <a:ext cx="221849" cy="292976"/>
            </a:xfrm>
            <a:custGeom>
              <a:avLst/>
              <a:gdLst/>
              <a:ahLst/>
              <a:cxnLst/>
              <a:rect l="l" t="t" r="r" b="b"/>
              <a:pathLst>
                <a:path w="10742" h="14186" extrusionOk="0">
                  <a:moveTo>
                    <a:pt x="5861" y="1"/>
                  </a:moveTo>
                  <a:cubicBezTo>
                    <a:pt x="5052" y="1"/>
                    <a:pt x="4201" y="216"/>
                    <a:pt x="3369" y="690"/>
                  </a:cubicBezTo>
                  <a:cubicBezTo>
                    <a:pt x="33" y="2558"/>
                    <a:pt x="0" y="7895"/>
                    <a:pt x="1034" y="10964"/>
                  </a:cubicBezTo>
                  <a:cubicBezTo>
                    <a:pt x="1696" y="13045"/>
                    <a:pt x="3571" y="14185"/>
                    <a:pt x="5462" y="14185"/>
                  </a:cubicBezTo>
                  <a:cubicBezTo>
                    <a:pt x="6814" y="14185"/>
                    <a:pt x="8175" y="13603"/>
                    <a:pt x="9107" y="12365"/>
                  </a:cubicBezTo>
                  <a:cubicBezTo>
                    <a:pt x="10741" y="10297"/>
                    <a:pt x="10508" y="8195"/>
                    <a:pt x="10441" y="4626"/>
                  </a:cubicBezTo>
                  <a:cubicBezTo>
                    <a:pt x="10366" y="1947"/>
                    <a:pt x="8299" y="1"/>
                    <a:pt x="5861"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7397245" y="2552981"/>
              <a:ext cx="281390" cy="279511"/>
            </a:xfrm>
            <a:custGeom>
              <a:avLst/>
              <a:gdLst/>
              <a:ahLst/>
              <a:cxnLst/>
              <a:rect l="l" t="t" r="r" b="b"/>
              <a:pathLst>
                <a:path w="13625" h="13534" extrusionOk="0">
                  <a:moveTo>
                    <a:pt x="9010" y="0"/>
                  </a:moveTo>
                  <a:cubicBezTo>
                    <a:pt x="8790" y="0"/>
                    <a:pt x="8540" y="28"/>
                    <a:pt x="8258" y="91"/>
                  </a:cubicBezTo>
                  <a:cubicBezTo>
                    <a:pt x="6290" y="525"/>
                    <a:pt x="3955" y="1926"/>
                    <a:pt x="2821" y="1992"/>
                  </a:cubicBezTo>
                  <a:cubicBezTo>
                    <a:pt x="2320" y="1992"/>
                    <a:pt x="1820" y="2026"/>
                    <a:pt x="1353" y="2126"/>
                  </a:cubicBezTo>
                  <a:cubicBezTo>
                    <a:pt x="819" y="2259"/>
                    <a:pt x="452" y="2659"/>
                    <a:pt x="352" y="3160"/>
                  </a:cubicBezTo>
                  <a:cubicBezTo>
                    <a:pt x="328" y="3518"/>
                    <a:pt x="630" y="3860"/>
                    <a:pt x="962" y="3926"/>
                  </a:cubicBezTo>
                  <a:lnTo>
                    <a:pt x="962" y="3926"/>
                  </a:lnTo>
                  <a:cubicBezTo>
                    <a:pt x="622" y="3938"/>
                    <a:pt x="0" y="4877"/>
                    <a:pt x="619" y="5528"/>
                  </a:cubicBezTo>
                  <a:cubicBezTo>
                    <a:pt x="838" y="5768"/>
                    <a:pt x="1253" y="5864"/>
                    <a:pt x="1783" y="5864"/>
                  </a:cubicBezTo>
                  <a:cubicBezTo>
                    <a:pt x="3763" y="5864"/>
                    <a:pt x="7351" y="4517"/>
                    <a:pt x="8325" y="4227"/>
                  </a:cubicBezTo>
                  <a:cubicBezTo>
                    <a:pt x="8410" y="4202"/>
                    <a:pt x="8495" y="4189"/>
                    <a:pt x="8579" y="4189"/>
                  </a:cubicBezTo>
                  <a:cubicBezTo>
                    <a:pt x="8822" y="4189"/>
                    <a:pt x="9051" y="4295"/>
                    <a:pt x="9225" y="4494"/>
                  </a:cubicBezTo>
                  <a:cubicBezTo>
                    <a:pt x="9959" y="5428"/>
                    <a:pt x="10093" y="7096"/>
                    <a:pt x="10093" y="7096"/>
                  </a:cubicBezTo>
                  <a:cubicBezTo>
                    <a:pt x="10196" y="7074"/>
                    <a:pt x="10299" y="7063"/>
                    <a:pt x="10401" y="7063"/>
                  </a:cubicBezTo>
                  <a:cubicBezTo>
                    <a:pt x="10761" y="7063"/>
                    <a:pt x="11108" y="7196"/>
                    <a:pt x="11393" y="7430"/>
                  </a:cubicBezTo>
                  <a:cubicBezTo>
                    <a:pt x="11994" y="8030"/>
                    <a:pt x="12261" y="8864"/>
                    <a:pt x="12461" y="9698"/>
                  </a:cubicBezTo>
                  <a:cubicBezTo>
                    <a:pt x="12694" y="10965"/>
                    <a:pt x="12828" y="12266"/>
                    <a:pt x="12895" y="13534"/>
                  </a:cubicBezTo>
                  <a:cubicBezTo>
                    <a:pt x="13095" y="11699"/>
                    <a:pt x="13362" y="8997"/>
                    <a:pt x="13495" y="7163"/>
                  </a:cubicBezTo>
                  <a:cubicBezTo>
                    <a:pt x="13625" y="4893"/>
                    <a:pt x="13092" y="1550"/>
                    <a:pt x="10856" y="1550"/>
                  </a:cubicBezTo>
                  <a:cubicBezTo>
                    <a:pt x="10792" y="1550"/>
                    <a:pt x="10726" y="1553"/>
                    <a:pt x="10660" y="1559"/>
                  </a:cubicBezTo>
                  <a:cubicBezTo>
                    <a:pt x="10660" y="1559"/>
                    <a:pt x="10660" y="0"/>
                    <a:pt x="9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7635988" y="2720803"/>
              <a:ext cx="63630" cy="81557"/>
            </a:xfrm>
            <a:custGeom>
              <a:avLst/>
              <a:gdLst/>
              <a:ahLst/>
              <a:cxnLst/>
              <a:rect l="l" t="t" r="r" b="b"/>
              <a:pathLst>
                <a:path w="3081" h="3949" extrusionOk="0">
                  <a:moveTo>
                    <a:pt x="1747" y="0"/>
                  </a:moveTo>
                  <a:cubicBezTo>
                    <a:pt x="1647" y="0"/>
                    <a:pt x="1543" y="12"/>
                    <a:pt x="1435" y="37"/>
                  </a:cubicBezTo>
                  <a:cubicBezTo>
                    <a:pt x="434" y="238"/>
                    <a:pt x="0" y="1705"/>
                    <a:pt x="34" y="2606"/>
                  </a:cubicBezTo>
                  <a:cubicBezTo>
                    <a:pt x="34" y="3367"/>
                    <a:pt x="450" y="3948"/>
                    <a:pt x="1015" y="3948"/>
                  </a:cubicBezTo>
                  <a:cubicBezTo>
                    <a:pt x="1218" y="3948"/>
                    <a:pt x="1440" y="3874"/>
                    <a:pt x="1668" y="3707"/>
                  </a:cubicBezTo>
                  <a:cubicBezTo>
                    <a:pt x="2335" y="3206"/>
                    <a:pt x="2769" y="2506"/>
                    <a:pt x="2902" y="1705"/>
                  </a:cubicBezTo>
                  <a:cubicBezTo>
                    <a:pt x="3081" y="813"/>
                    <a:pt x="2570" y="0"/>
                    <a:pt x="1747"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7491999" y="2748436"/>
              <a:ext cx="21375" cy="45064"/>
            </a:xfrm>
            <a:custGeom>
              <a:avLst/>
              <a:gdLst/>
              <a:ahLst/>
              <a:cxnLst/>
              <a:rect l="l" t="t" r="r" b="b"/>
              <a:pathLst>
                <a:path w="1035" h="2182" extrusionOk="0">
                  <a:moveTo>
                    <a:pt x="434" y="0"/>
                  </a:moveTo>
                  <a:cubicBezTo>
                    <a:pt x="334" y="1468"/>
                    <a:pt x="401" y="1268"/>
                    <a:pt x="1" y="2135"/>
                  </a:cubicBezTo>
                  <a:cubicBezTo>
                    <a:pt x="104" y="2166"/>
                    <a:pt x="214" y="2181"/>
                    <a:pt x="325" y="2181"/>
                  </a:cubicBezTo>
                  <a:cubicBezTo>
                    <a:pt x="572" y="2181"/>
                    <a:pt x="827" y="2107"/>
                    <a:pt x="1035" y="1968"/>
                  </a:cubicBezTo>
                  <a:lnTo>
                    <a:pt x="434"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7520933" y="2682699"/>
              <a:ext cx="42048" cy="16439"/>
            </a:xfrm>
            <a:custGeom>
              <a:avLst/>
              <a:gdLst/>
              <a:ahLst/>
              <a:cxnLst/>
              <a:rect l="l" t="t" r="r" b="b"/>
              <a:pathLst>
                <a:path w="2036" h="796" extrusionOk="0">
                  <a:moveTo>
                    <a:pt x="416" y="0"/>
                  </a:moveTo>
                  <a:cubicBezTo>
                    <a:pt x="327" y="0"/>
                    <a:pt x="244" y="5"/>
                    <a:pt x="167" y="14"/>
                  </a:cubicBezTo>
                  <a:cubicBezTo>
                    <a:pt x="67" y="48"/>
                    <a:pt x="1" y="114"/>
                    <a:pt x="34" y="215"/>
                  </a:cubicBezTo>
                  <a:cubicBezTo>
                    <a:pt x="34" y="297"/>
                    <a:pt x="102" y="357"/>
                    <a:pt x="163" y="357"/>
                  </a:cubicBezTo>
                  <a:cubicBezTo>
                    <a:pt x="176" y="357"/>
                    <a:pt x="189" y="354"/>
                    <a:pt x="201" y="348"/>
                  </a:cubicBezTo>
                  <a:cubicBezTo>
                    <a:pt x="290" y="337"/>
                    <a:pt x="379" y="331"/>
                    <a:pt x="467" y="331"/>
                  </a:cubicBezTo>
                  <a:cubicBezTo>
                    <a:pt x="910" y="331"/>
                    <a:pt x="1340" y="470"/>
                    <a:pt x="1702" y="748"/>
                  </a:cubicBezTo>
                  <a:cubicBezTo>
                    <a:pt x="1725" y="772"/>
                    <a:pt x="1766" y="795"/>
                    <a:pt x="1811" y="795"/>
                  </a:cubicBezTo>
                  <a:cubicBezTo>
                    <a:pt x="1830" y="795"/>
                    <a:pt x="1849" y="791"/>
                    <a:pt x="1869" y="782"/>
                  </a:cubicBezTo>
                  <a:cubicBezTo>
                    <a:pt x="1902" y="782"/>
                    <a:pt x="1935" y="748"/>
                    <a:pt x="1969" y="748"/>
                  </a:cubicBezTo>
                  <a:cubicBezTo>
                    <a:pt x="2035" y="682"/>
                    <a:pt x="2035" y="548"/>
                    <a:pt x="1969" y="515"/>
                  </a:cubicBezTo>
                  <a:cubicBezTo>
                    <a:pt x="1654" y="172"/>
                    <a:pt x="948" y="0"/>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452036" y="2689866"/>
              <a:ext cx="31722" cy="24143"/>
            </a:xfrm>
            <a:custGeom>
              <a:avLst/>
              <a:gdLst/>
              <a:ahLst/>
              <a:cxnLst/>
              <a:rect l="l" t="t" r="r" b="b"/>
              <a:pathLst>
                <a:path w="1536" h="1169" extrusionOk="0">
                  <a:moveTo>
                    <a:pt x="1369" y="1"/>
                  </a:moveTo>
                  <a:cubicBezTo>
                    <a:pt x="801" y="68"/>
                    <a:pt x="334" y="401"/>
                    <a:pt x="68" y="902"/>
                  </a:cubicBezTo>
                  <a:cubicBezTo>
                    <a:pt x="1" y="968"/>
                    <a:pt x="34" y="1068"/>
                    <a:pt x="101" y="1135"/>
                  </a:cubicBezTo>
                  <a:cubicBezTo>
                    <a:pt x="134" y="1135"/>
                    <a:pt x="168" y="1168"/>
                    <a:pt x="201" y="1168"/>
                  </a:cubicBezTo>
                  <a:cubicBezTo>
                    <a:pt x="268" y="1135"/>
                    <a:pt x="301" y="1102"/>
                    <a:pt x="334" y="1068"/>
                  </a:cubicBezTo>
                  <a:cubicBezTo>
                    <a:pt x="535" y="668"/>
                    <a:pt x="935" y="401"/>
                    <a:pt x="1369" y="335"/>
                  </a:cubicBezTo>
                  <a:cubicBezTo>
                    <a:pt x="1469" y="335"/>
                    <a:pt x="1535" y="268"/>
                    <a:pt x="1535" y="168"/>
                  </a:cubicBezTo>
                  <a:cubicBezTo>
                    <a:pt x="1535" y="68"/>
                    <a:pt x="1469" y="1"/>
                    <a:pt x="1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7511288" y="2787697"/>
              <a:ext cx="54440" cy="62722"/>
            </a:xfrm>
            <a:custGeom>
              <a:avLst/>
              <a:gdLst/>
              <a:ahLst/>
              <a:cxnLst/>
              <a:rect l="l" t="t" r="r" b="b"/>
              <a:pathLst>
                <a:path w="2636" h="3037" extrusionOk="0">
                  <a:moveTo>
                    <a:pt x="2236" y="1"/>
                  </a:moveTo>
                  <a:cubicBezTo>
                    <a:pt x="1869" y="668"/>
                    <a:pt x="901" y="1202"/>
                    <a:pt x="368" y="1435"/>
                  </a:cubicBezTo>
                  <a:cubicBezTo>
                    <a:pt x="167" y="1535"/>
                    <a:pt x="1" y="1568"/>
                    <a:pt x="1" y="1568"/>
                  </a:cubicBezTo>
                  <a:cubicBezTo>
                    <a:pt x="368" y="2035"/>
                    <a:pt x="701" y="2536"/>
                    <a:pt x="1035" y="3036"/>
                  </a:cubicBezTo>
                  <a:lnTo>
                    <a:pt x="1268" y="2936"/>
                  </a:lnTo>
                  <a:cubicBezTo>
                    <a:pt x="2336" y="2469"/>
                    <a:pt x="2636" y="1835"/>
                    <a:pt x="2636" y="1268"/>
                  </a:cubicBezTo>
                  <a:cubicBezTo>
                    <a:pt x="2636" y="1001"/>
                    <a:pt x="2602" y="701"/>
                    <a:pt x="2469" y="434"/>
                  </a:cubicBezTo>
                  <a:cubicBezTo>
                    <a:pt x="2402" y="301"/>
                    <a:pt x="2336" y="134"/>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7518868" y="2787015"/>
              <a:ext cx="43432" cy="37216"/>
            </a:xfrm>
            <a:custGeom>
              <a:avLst/>
              <a:gdLst/>
              <a:ahLst/>
              <a:cxnLst/>
              <a:rect l="l" t="t" r="r" b="b"/>
              <a:pathLst>
                <a:path w="2103" h="1802" extrusionOk="0">
                  <a:moveTo>
                    <a:pt x="1869" y="0"/>
                  </a:moveTo>
                  <a:cubicBezTo>
                    <a:pt x="1502" y="667"/>
                    <a:pt x="534" y="1201"/>
                    <a:pt x="1" y="1468"/>
                  </a:cubicBezTo>
                  <a:lnTo>
                    <a:pt x="167" y="1668"/>
                  </a:lnTo>
                  <a:cubicBezTo>
                    <a:pt x="212" y="1757"/>
                    <a:pt x="301" y="1802"/>
                    <a:pt x="395" y="1802"/>
                  </a:cubicBezTo>
                  <a:cubicBezTo>
                    <a:pt x="442" y="1802"/>
                    <a:pt x="490" y="1791"/>
                    <a:pt x="534" y="1768"/>
                  </a:cubicBezTo>
                  <a:cubicBezTo>
                    <a:pt x="1335" y="1401"/>
                    <a:pt x="1869" y="1001"/>
                    <a:pt x="2069" y="567"/>
                  </a:cubicBezTo>
                  <a:cubicBezTo>
                    <a:pt x="2102" y="501"/>
                    <a:pt x="2102" y="401"/>
                    <a:pt x="2069" y="301"/>
                  </a:cubicBezTo>
                  <a:cubicBezTo>
                    <a:pt x="2002" y="200"/>
                    <a:pt x="1935" y="10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7537476" y="2813884"/>
              <a:ext cx="28253" cy="34469"/>
            </a:xfrm>
            <a:custGeom>
              <a:avLst/>
              <a:gdLst/>
              <a:ahLst/>
              <a:cxnLst/>
              <a:rect l="l" t="t" r="r" b="b"/>
              <a:pathLst>
                <a:path w="1368" h="1669" extrusionOk="0">
                  <a:moveTo>
                    <a:pt x="1368" y="0"/>
                  </a:moveTo>
                  <a:cubicBezTo>
                    <a:pt x="968" y="200"/>
                    <a:pt x="601" y="467"/>
                    <a:pt x="300" y="801"/>
                  </a:cubicBezTo>
                  <a:cubicBezTo>
                    <a:pt x="134" y="1068"/>
                    <a:pt x="0" y="1368"/>
                    <a:pt x="0" y="1668"/>
                  </a:cubicBezTo>
                  <a:cubicBezTo>
                    <a:pt x="1068" y="1201"/>
                    <a:pt x="1368" y="567"/>
                    <a:pt x="1368"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7483738" y="2784289"/>
              <a:ext cx="77860" cy="42606"/>
            </a:xfrm>
            <a:custGeom>
              <a:avLst/>
              <a:gdLst/>
              <a:ahLst/>
              <a:cxnLst/>
              <a:rect l="l" t="t" r="r" b="b"/>
              <a:pathLst>
                <a:path w="3770" h="2063" extrusionOk="0">
                  <a:moveTo>
                    <a:pt x="2292" y="0"/>
                  </a:moveTo>
                  <a:cubicBezTo>
                    <a:pt x="2183" y="0"/>
                    <a:pt x="2074" y="11"/>
                    <a:pt x="1968" y="32"/>
                  </a:cubicBezTo>
                  <a:cubicBezTo>
                    <a:pt x="1601" y="99"/>
                    <a:pt x="1268" y="266"/>
                    <a:pt x="968" y="433"/>
                  </a:cubicBezTo>
                  <a:cubicBezTo>
                    <a:pt x="768" y="433"/>
                    <a:pt x="567" y="566"/>
                    <a:pt x="501" y="733"/>
                  </a:cubicBezTo>
                  <a:cubicBezTo>
                    <a:pt x="401" y="933"/>
                    <a:pt x="334" y="1100"/>
                    <a:pt x="301" y="1300"/>
                  </a:cubicBezTo>
                  <a:cubicBezTo>
                    <a:pt x="267" y="1500"/>
                    <a:pt x="167" y="1667"/>
                    <a:pt x="0" y="1800"/>
                  </a:cubicBezTo>
                  <a:lnTo>
                    <a:pt x="0" y="1934"/>
                  </a:lnTo>
                  <a:cubicBezTo>
                    <a:pt x="193" y="2021"/>
                    <a:pt x="394" y="2063"/>
                    <a:pt x="592" y="2063"/>
                  </a:cubicBezTo>
                  <a:cubicBezTo>
                    <a:pt x="1150" y="2063"/>
                    <a:pt x="1680" y="1733"/>
                    <a:pt x="1902" y="1166"/>
                  </a:cubicBezTo>
                  <a:cubicBezTo>
                    <a:pt x="2177" y="1317"/>
                    <a:pt x="2490" y="1392"/>
                    <a:pt x="2812" y="1392"/>
                  </a:cubicBezTo>
                  <a:cubicBezTo>
                    <a:pt x="2919" y="1392"/>
                    <a:pt x="3027" y="1383"/>
                    <a:pt x="3136" y="1367"/>
                  </a:cubicBezTo>
                  <a:cubicBezTo>
                    <a:pt x="3269" y="1333"/>
                    <a:pt x="3403" y="1300"/>
                    <a:pt x="3503" y="1200"/>
                  </a:cubicBezTo>
                  <a:cubicBezTo>
                    <a:pt x="3636" y="1066"/>
                    <a:pt x="3703" y="900"/>
                    <a:pt x="3703" y="733"/>
                  </a:cubicBezTo>
                  <a:cubicBezTo>
                    <a:pt x="3770" y="566"/>
                    <a:pt x="3770" y="433"/>
                    <a:pt x="3703" y="299"/>
                  </a:cubicBezTo>
                  <a:cubicBezTo>
                    <a:pt x="3703" y="373"/>
                    <a:pt x="3632" y="396"/>
                    <a:pt x="3545" y="396"/>
                  </a:cubicBezTo>
                  <a:cubicBezTo>
                    <a:pt x="3475" y="396"/>
                    <a:pt x="3396" y="381"/>
                    <a:pt x="3336" y="366"/>
                  </a:cubicBezTo>
                  <a:cubicBezTo>
                    <a:pt x="3203" y="332"/>
                    <a:pt x="3069" y="266"/>
                    <a:pt x="2969" y="166"/>
                  </a:cubicBezTo>
                  <a:cubicBezTo>
                    <a:pt x="2764" y="52"/>
                    <a:pt x="2528" y="0"/>
                    <a:pt x="2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7473391" y="2738027"/>
              <a:ext cx="16563" cy="21520"/>
            </a:xfrm>
            <a:custGeom>
              <a:avLst/>
              <a:gdLst/>
              <a:ahLst/>
              <a:cxnLst/>
              <a:rect l="l" t="t" r="r" b="b"/>
              <a:pathLst>
                <a:path w="802" h="1042" extrusionOk="0">
                  <a:moveTo>
                    <a:pt x="345" y="0"/>
                  </a:moveTo>
                  <a:cubicBezTo>
                    <a:pt x="330" y="0"/>
                    <a:pt x="316" y="2"/>
                    <a:pt x="301" y="4"/>
                  </a:cubicBezTo>
                  <a:cubicBezTo>
                    <a:pt x="101" y="37"/>
                    <a:pt x="1" y="304"/>
                    <a:pt x="68" y="571"/>
                  </a:cubicBezTo>
                  <a:cubicBezTo>
                    <a:pt x="130" y="849"/>
                    <a:pt x="306" y="1042"/>
                    <a:pt x="464" y="1042"/>
                  </a:cubicBezTo>
                  <a:cubicBezTo>
                    <a:pt x="477" y="1042"/>
                    <a:pt x="489" y="1040"/>
                    <a:pt x="501" y="1038"/>
                  </a:cubicBezTo>
                  <a:cubicBezTo>
                    <a:pt x="701" y="1005"/>
                    <a:pt x="802" y="738"/>
                    <a:pt x="735" y="471"/>
                  </a:cubicBezTo>
                  <a:cubicBezTo>
                    <a:pt x="704" y="193"/>
                    <a:pt x="530" y="0"/>
                    <a:pt x="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7540904" y="2726999"/>
              <a:ext cx="16563" cy="21520"/>
            </a:xfrm>
            <a:custGeom>
              <a:avLst/>
              <a:gdLst/>
              <a:ahLst/>
              <a:cxnLst/>
              <a:rect l="l" t="t" r="r" b="b"/>
              <a:pathLst>
                <a:path w="802" h="1042" extrusionOk="0">
                  <a:moveTo>
                    <a:pt x="345" y="1"/>
                  </a:moveTo>
                  <a:cubicBezTo>
                    <a:pt x="330" y="1"/>
                    <a:pt x="316" y="2"/>
                    <a:pt x="301" y="4"/>
                  </a:cubicBezTo>
                  <a:cubicBezTo>
                    <a:pt x="101" y="38"/>
                    <a:pt x="1" y="304"/>
                    <a:pt x="68" y="571"/>
                  </a:cubicBezTo>
                  <a:cubicBezTo>
                    <a:pt x="99" y="850"/>
                    <a:pt x="302" y="1042"/>
                    <a:pt x="464" y="1042"/>
                  </a:cubicBezTo>
                  <a:cubicBezTo>
                    <a:pt x="477" y="1042"/>
                    <a:pt x="489" y="1041"/>
                    <a:pt x="501" y="1038"/>
                  </a:cubicBezTo>
                  <a:cubicBezTo>
                    <a:pt x="701" y="1005"/>
                    <a:pt x="802" y="738"/>
                    <a:pt x="735" y="438"/>
                  </a:cubicBezTo>
                  <a:cubicBezTo>
                    <a:pt x="673" y="191"/>
                    <a:pt x="525"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7349393" y="2927555"/>
              <a:ext cx="502248" cy="341221"/>
            </a:xfrm>
            <a:custGeom>
              <a:avLst/>
              <a:gdLst/>
              <a:ahLst/>
              <a:cxnLst/>
              <a:rect l="l" t="t" r="r" b="b"/>
              <a:pathLst>
                <a:path w="24319" h="16522" extrusionOk="0">
                  <a:moveTo>
                    <a:pt x="2569" y="0"/>
                  </a:moveTo>
                  <a:lnTo>
                    <a:pt x="1" y="1068"/>
                  </a:lnTo>
                  <a:cubicBezTo>
                    <a:pt x="735" y="3636"/>
                    <a:pt x="1835" y="5838"/>
                    <a:pt x="2869" y="8306"/>
                  </a:cubicBezTo>
                  <a:cubicBezTo>
                    <a:pt x="3403" y="9574"/>
                    <a:pt x="3803" y="11142"/>
                    <a:pt x="4471" y="12342"/>
                  </a:cubicBezTo>
                  <a:cubicBezTo>
                    <a:pt x="4782" y="12887"/>
                    <a:pt x="5941" y="16522"/>
                    <a:pt x="8954" y="16522"/>
                  </a:cubicBezTo>
                  <a:cubicBezTo>
                    <a:pt x="9814" y="16522"/>
                    <a:pt x="10825" y="16226"/>
                    <a:pt x="12009" y="15478"/>
                  </a:cubicBezTo>
                  <a:cubicBezTo>
                    <a:pt x="12576" y="15345"/>
                    <a:pt x="16412" y="13010"/>
                    <a:pt x="19314" y="11175"/>
                  </a:cubicBezTo>
                  <a:cubicBezTo>
                    <a:pt x="20816" y="10241"/>
                    <a:pt x="22116" y="9040"/>
                    <a:pt x="23151" y="7606"/>
                  </a:cubicBezTo>
                  <a:cubicBezTo>
                    <a:pt x="24318" y="6071"/>
                    <a:pt x="24185" y="3936"/>
                    <a:pt x="22884" y="2569"/>
                  </a:cubicBezTo>
                  <a:cubicBezTo>
                    <a:pt x="22388" y="2015"/>
                    <a:pt x="21715" y="1716"/>
                    <a:pt x="20996" y="1716"/>
                  </a:cubicBezTo>
                  <a:cubicBezTo>
                    <a:pt x="20892" y="1716"/>
                    <a:pt x="20787" y="1722"/>
                    <a:pt x="20682" y="1735"/>
                  </a:cubicBezTo>
                  <a:lnTo>
                    <a:pt x="20582" y="1768"/>
                  </a:lnTo>
                  <a:cubicBezTo>
                    <a:pt x="20215" y="1835"/>
                    <a:pt x="19882" y="1968"/>
                    <a:pt x="19581" y="2168"/>
                  </a:cubicBezTo>
                  <a:cubicBezTo>
                    <a:pt x="16979" y="3970"/>
                    <a:pt x="11609" y="9474"/>
                    <a:pt x="11109" y="9640"/>
                  </a:cubicBezTo>
                  <a:cubicBezTo>
                    <a:pt x="10934" y="9849"/>
                    <a:pt x="10731" y="9934"/>
                    <a:pt x="10516" y="9934"/>
                  </a:cubicBezTo>
                  <a:cubicBezTo>
                    <a:pt x="9663" y="9934"/>
                    <a:pt x="8620" y="8593"/>
                    <a:pt x="8407" y="8273"/>
                  </a:cubicBezTo>
                  <a:cubicBezTo>
                    <a:pt x="7706" y="7305"/>
                    <a:pt x="2569" y="0"/>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7299104" y="2853144"/>
              <a:ext cx="105431" cy="104151"/>
            </a:xfrm>
            <a:custGeom>
              <a:avLst/>
              <a:gdLst/>
              <a:ahLst/>
              <a:cxnLst/>
              <a:rect l="l" t="t" r="r" b="b"/>
              <a:pathLst>
                <a:path w="5105" h="5043" extrusionOk="0">
                  <a:moveTo>
                    <a:pt x="2803" y="1"/>
                  </a:moveTo>
                  <a:lnTo>
                    <a:pt x="1" y="3303"/>
                  </a:lnTo>
                  <a:cubicBezTo>
                    <a:pt x="501" y="3803"/>
                    <a:pt x="1035" y="4237"/>
                    <a:pt x="1602" y="4637"/>
                  </a:cubicBezTo>
                  <a:cubicBezTo>
                    <a:pt x="1997" y="4913"/>
                    <a:pt x="2444" y="5042"/>
                    <a:pt x="2885" y="5042"/>
                  </a:cubicBezTo>
                  <a:cubicBezTo>
                    <a:pt x="3673" y="5042"/>
                    <a:pt x="4443" y="4630"/>
                    <a:pt x="4871" y="3903"/>
                  </a:cubicBezTo>
                  <a:cubicBezTo>
                    <a:pt x="5104" y="3503"/>
                    <a:pt x="5071" y="3069"/>
                    <a:pt x="4804" y="2703"/>
                  </a:cubicBezTo>
                  <a:lnTo>
                    <a:pt x="28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7253648" y="2824933"/>
              <a:ext cx="103345" cy="96427"/>
            </a:xfrm>
            <a:custGeom>
              <a:avLst/>
              <a:gdLst/>
              <a:ahLst/>
              <a:cxnLst/>
              <a:rect l="l" t="t" r="r" b="b"/>
              <a:pathLst>
                <a:path w="5004" h="4669" extrusionOk="0">
                  <a:moveTo>
                    <a:pt x="2284" y="0"/>
                  </a:moveTo>
                  <a:cubicBezTo>
                    <a:pt x="1577" y="0"/>
                    <a:pt x="887" y="370"/>
                    <a:pt x="534" y="1033"/>
                  </a:cubicBezTo>
                  <a:lnTo>
                    <a:pt x="467" y="1133"/>
                  </a:lnTo>
                  <a:cubicBezTo>
                    <a:pt x="0" y="1967"/>
                    <a:pt x="200" y="3034"/>
                    <a:pt x="967" y="3668"/>
                  </a:cubicBezTo>
                  <a:lnTo>
                    <a:pt x="2202" y="4669"/>
                  </a:lnTo>
                  <a:lnTo>
                    <a:pt x="5004" y="1367"/>
                  </a:lnTo>
                  <a:lnTo>
                    <a:pt x="3336" y="299"/>
                  </a:lnTo>
                  <a:cubicBezTo>
                    <a:pt x="3009" y="96"/>
                    <a:pt x="2644" y="0"/>
                    <a:pt x="2284"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38"/>
          <p:cNvSpPr txBox="1">
            <a:spLocks noGrp="1"/>
          </p:cNvSpPr>
          <p:nvPr>
            <p:ph type="subTitle" idx="2"/>
          </p:nvPr>
        </p:nvSpPr>
        <p:spPr>
          <a:xfrm>
            <a:off x="450794" y="1933504"/>
            <a:ext cx="4764878" cy="12768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fr-FR" sz="1300" dirty="0"/>
              <a:t>Le système d'aide à la décision dans le secteur financier permet de libérer tout le potentiel de l'établissement et de ses produits et services. </a:t>
            </a:r>
          </a:p>
          <a:p>
            <a:pPr marL="0" lvl="0" indent="0" algn="l" rtl="0">
              <a:lnSpc>
                <a:spcPct val="150000"/>
              </a:lnSpc>
              <a:spcBef>
                <a:spcPts val="0"/>
              </a:spcBef>
              <a:spcAft>
                <a:spcPts val="0"/>
              </a:spcAft>
              <a:buNone/>
            </a:pPr>
            <a:r>
              <a:rPr lang="fr-FR" sz="1300" dirty="0"/>
              <a:t>Les analyses en temps réel fournies par des outils comme Power BI aident les sociétés financières à prendre des décisions précises.</a:t>
            </a:r>
          </a:p>
          <a:p>
            <a:pPr marL="0" lvl="0" indent="0" algn="l" rtl="0">
              <a:lnSpc>
                <a:spcPct val="150000"/>
              </a:lnSpc>
              <a:spcBef>
                <a:spcPts val="0"/>
              </a:spcBef>
              <a:spcAft>
                <a:spcPts val="0"/>
              </a:spcAft>
              <a:buNone/>
            </a:pPr>
            <a:r>
              <a:rPr lang="fr-FR" sz="1300" dirty="0"/>
              <a:t>L'étude de cas bancaires explore le concept de schémas de supertype et de </a:t>
            </a:r>
            <a:r>
              <a:rPr lang="fr-FR" sz="1300" dirty="0" err="1"/>
              <a:t>subtype</a:t>
            </a:r>
            <a:r>
              <a:rPr lang="fr-FR" sz="1300" dirty="0"/>
              <a:t> pour des produits hétérogènes dans lesquels chaque secteur d'activité possède des attributs descriptifs et des mesures de performance uniques.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2"/>
        <p:cNvGrpSpPr/>
        <p:nvPr/>
      </p:nvGrpSpPr>
      <p:grpSpPr>
        <a:xfrm>
          <a:off x="0" y="0"/>
          <a:ext cx="0" cy="0"/>
          <a:chOff x="0" y="0"/>
          <a:chExt cx="0" cy="0"/>
        </a:xfrm>
      </p:grpSpPr>
      <p:sp>
        <p:nvSpPr>
          <p:cNvPr id="883" name="Google Shape;883;p39"/>
          <p:cNvSpPr txBox="1">
            <a:spLocks noGrp="1"/>
          </p:cNvSpPr>
          <p:nvPr>
            <p:ph type="title"/>
          </p:nvPr>
        </p:nvSpPr>
        <p:spPr>
          <a:xfrm flipH="1">
            <a:off x="3278375" y="2726675"/>
            <a:ext cx="5402100" cy="14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300"/>
              <a:t>Extrait du bus matrix</a:t>
            </a:r>
            <a:endParaRPr sz="4300"/>
          </a:p>
        </p:txBody>
      </p:sp>
      <p:sp>
        <p:nvSpPr>
          <p:cNvPr id="884" name="Google Shape;884;p39"/>
          <p:cNvSpPr/>
          <p:nvPr/>
        </p:nvSpPr>
        <p:spPr>
          <a:xfrm>
            <a:off x="7033650" y="1518325"/>
            <a:ext cx="10290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txBox="1">
            <a:spLocks noGrp="1"/>
          </p:cNvSpPr>
          <p:nvPr>
            <p:ph type="title" idx="2"/>
          </p:nvPr>
        </p:nvSpPr>
        <p:spPr>
          <a:xfrm flipH="1">
            <a:off x="7033650" y="1705675"/>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02</a:t>
            </a:r>
            <a:endParaRPr sz="4000"/>
          </a:p>
        </p:txBody>
      </p:sp>
      <p:grpSp>
        <p:nvGrpSpPr>
          <p:cNvPr id="886" name="Google Shape;886;p39"/>
          <p:cNvGrpSpPr/>
          <p:nvPr/>
        </p:nvGrpSpPr>
        <p:grpSpPr>
          <a:xfrm>
            <a:off x="715079" y="535036"/>
            <a:ext cx="2701859" cy="2730687"/>
            <a:chOff x="715079" y="535036"/>
            <a:chExt cx="2701859" cy="2730687"/>
          </a:xfrm>
        </p:grpSpPr>
        <p:sp>
          <p:nvSpPr>
            <p:cNvPr id="887" name="Google Shape;887;p39"/>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40"/>
        <p:cNvGrpSpPr/>
        <p:nvPr/>
      </p:nvGrpSpPr>
      <p:grpSpPr>
        <a:xfrm>
          <a:off x="0" y="0"/>
          <a:ext cx="0" cy="0"/>
          <a:chOff x="0" y="0"/>
          <a:chExt cx="0" cy="0"/>
        </a:xfrm>
      </p:grpSpPr>
      <p:sp>
        <p:nvSpPr>
          <p:cNvPr id="941" name="Google Shape;941;p40"/>
          <p:cNvSpPr txBox="1">
            <a:spLocks noGrp="1"/>
          </p:cNvSpPr>
          <p:nvPr>
            <p:ph type="body" idx="1"/>
          </p:nvPr>
        </p:nvSpPr>
        <p:spPr>
          <a:xfrm>
            <a:off x="244925" y="410850"/>
            <a:ext cx="4270200" cy="4321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273D40"/>
              </a:buClr>
              <a:buSzPts val="600"/>
              <a:buFont typeface="Arial"/>
              <a:buNone/>
            </a:pPr>
            <a:r>
              <a:rPr lang="en" sz="1500" dirty="0">
                <a:solidFill>
                  <a:schemeClr val="dk1"/>
                </a:solidFill>
              </a:rPr>
              <a:t>Les utilisateurs professionnels veulent avoir la possibilité d’effectuer les opérations de “Slice” et “Dice” pour les comptes des individus, afin de bien analyser les comptes bancaire, et un parmi les objectifs principaux est d’offrir des comptes bancaires supplémentaire aux individus des “households” qui possèdent déjà un ou plusieurs comptes avec la banque.</a:t>
            </a:r>
            <a:endParaRPr sz="1500" dirty="0">
              <a:solidFill>
                <a:schemeClr val="dk1"/>
              </a:solidFill>
            </a:endParaRPr>
          </a:p>
          <a:p>
            <a:pPr marL="241300" lvl="0" indent="0" algn="l" rtl="0">
              <a:spcBef>
                <a:spcPts val="1200"/>
              </a:spcBef>
              <a:spcAft>
                <a:spcPts val="0"/>
              </a:spcAft>
              <a:buNone/>
            </a:pPr>
            <a:endParaRPr dirty="0">
              <a:solidFill>
                <a:schemeClr val="dk1"/>
              </a:solidFill>
            </a:endParaRPr>
          </a:p>
        </p:txBody>
      </p:sp>
      <p:sp>
        <p:nvSpPr>
          <p:cNvPr id="942" name="Google Shape;942;p40"/>
          <p:cNvSpPr txBox="1"/>
          <p:nvPr/>
        </p:nvSpPr>
        <p:spPr>
          <a:xfrm>
            <a:off x="3934375" y="4623550"/>
            <a:ext cx="711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73763"/>
                </a:solidFill>
              </a:rPr>
              <a:t>Figure 1 : Subset of bus matrix rows for a bank.</a:t>
            </a:r>
            <a:endParaRPr sz="1000">
              <a:solidFill>
                <a:srgbClr val="073763"/>
              </a:solidFill>
            </a:endParaRPr>
          </a:p>
        </p:txBody>
      </p:sp>
      <p:pic>
        <p:nvPicPr>
          <p:cNvPr id="943" name="Google Shape;943;p40"/>
          <p:cNvPicPr preferRelativeResize="0"/>
          <p:nvPr/>
        </p:nvPicPr>
        <p:blipFill>
          <a:blip r:embed="rId3">
            <a:alphaModFix/>
          </a:blip>
          <a:stretch>
            <a:fillRect/>
          </a:stretch>
        </p:blipFill>
        <p:spPr>
          <a:xfrm>
            <a:off x="3307300" y="2278900"/>
            <a:ext cx="4569000" cy="234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41"/>
          <p:cNvSpPr/>
          <p:nvPr/>
        </p:nvSpPr>
        <p:spPr>
          <a:xfrm>
            <a:off x="1237638" y="143093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4211550" y="143093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5698500" y="2456975"/>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2724600" y="2456975"/>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Conditions développées</a:t>
            </a:r>
            <a:endParaRPr sz="3600">
              <a:solidFill>
                <a:schemeClr val="dk2"/>
              </a:solidFill>
              <a:latin typeface="Montserrat ExtraBold"/>
              <a:ea typeface="Montserrat ExtraBold"/>
              <a:cs typeface="Montserrat ExtraBold"/>
              <a:sym typeface="Montserrat ExtraBold"/>
            </a:endParaRPr>
          </a:p>
        </p:txBody>
      </p:sp>
      <p:sp>
        <p:nvSpPr>
          <p:cNvPr id="953" name="Google Shape;953;p41"/>
          <p:cNvSpPr txBox="1"/>
          <p:nvPr/>
        </p:nvSpPr>
        <p:spPr>
          <a:xfrm>
            <a:off x="2149638" y="3057700"/>
            <a:ext cx="1870800" cy="79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dk2"/>
                </a:solidFill>
                <a:latin typeface="Poppins"/>
                <a:ea typeface="Poppins"/>
                <a:cs typeface="Poppins"/>
                <a:sym typeface="Poppins"/>
              </a:rPr>
              <a:t>Solde primaire</a:t>
            </a:r>
            <a:endParaRPr sz="1700" b="1">
              <a:solidFill>
                <a:schemeClr val="dk2"/>
              </a:solidFill>
              <a:latin typeface="Poppins"/>
              <a:ea typeface="Poppins"/>
              <a:cs typeface="Poppins"/>
              <a:sym typeface="Poppins"/>
            </a:endParaRPr>
          </a:p>
        </p:txBody>
      </p:sp>
      <p:sp>
        <p:nvSpPr>
          <p:cNvPr id="954" name="Google Shape;954;p41"/>
          <p:cNvSpPr txBox="1"/>
          <p:nvPr/>
        </p:nvSpPr>
        <p:spPr>
          <a:xfrm>
            <a:off x="4949250" y="3337900"/>
            <a:ext cx="22194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dk2"/>
                </a:solidFill>
                <a:latin typeface="Poppins"/>
                <a:ea typeface="Poppins"/>
                <a:cs typeface="Poppins"/>
                <a:sym typeface="Poppins"/>
              </a:rPr>
              <a:t>Appartenance et volatilité</a:t>
            </a:r>
            <a:endParaRPr sz="1700" b="1">
              <a:solidFill>
                <a:schemeClr val="dk2"/>
              </a:solidFill>
              <a:latin typeface="Poppins"/>
              <a:ea typeface="Poppins"/>
              <a:cs typeface="Poppins"/>
              <a:sym typeface="Poppins"/>
            </a:endParaRPr>
          </a:p>
        </p:txBody>
      </p:sp>
      <p:sp>
        <p:nvSpPr>
          <p:cNvPr id="955" name="Google Shape;955;p41"/>
          <p:cNvSpPr txBox="1"/>
          <p:nvPr/>
        </p:nvSpPr>
        <p:spPr>
          <a:xfrm>
            <a:off x="854538" y="2142300"/>
            <a:ext cx="14871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dk2"/>
                </a:solidFill>
                <a:latin typeface="Poppins"/>
                <a:ea typeface="Poppins"/>
                <a:cs typeface="Poppins"/>
                <a:sym typeface="Poppins"/>
              </a:rPr>
              <a:t>Historique</a:t>
            </a:r>
            <a:endParaRPr sz="1700" b="1">
              <a:solidFill>
                <a:schemeClr val="dk2"/>
              </a:solidFill>
              <a:latin typeface="Poppins"/>
              <a:ea typeface="Poppins"/>
              <a:cs typeface="Poppins"/>
              <a:sym typeface="Poppins"/>
            </a:endParaRPr>
          </a:p>
        </p:txBody>
      </p:sp>
      <p:sp>
        <p:nvSpPr>
          <p:cNvPr id="956" name="Google Shape;956;p41"/>
          <p:cNvSpPr txBox="1"/>
          <p:nvPr/>
        </p:nvSpPr>
        <p:spPr>
          <a:xfrm>
            <a:off x="3745650" y="2268850"/>
            <a:ext cx="16527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dk2"/>
                </a:solidFill>
                <a:latin typeface="Poppins"/>
                <a:ea typeface="Poppins"/>
                <a:cs typeface="Poppins"/>
                <a:sym typeface="Poppins"/>
              </a:rPr>
              <a:t>Attributs des dimensions</a:t>
            </a:r>
            <a:endParaRPr sz="1700" b="1">
              <a:solidFill>
                <a:schemeClr val="dk2"/>
              </a:solidFill>
              <a:latin typeface="Poppins"/>
              <a:ea typeface="Poppins"/>
              <a:cs typeface="Poppins"/>
              <a:sym typeface="Poppins"/>
            </a:endParaRPr>
          </a:p>
        </p:txBody>
      </p:sp>
      <p:grpSp>
        <p:nvGrpSpPr>
          <p:cNvPr id="957" name="Google Shape;957;p41"/>
          <p:cNvGrpSpPr/>
          <p:nvPr/>
        </p:nvGrpSpPr>
        <p:grpSpPr>
          <a:xfrm>
            <a:off x="4351408" y="1552575"/>
            <a:ext cx="441225" cy="440450"/>
            <a:chOff x="7683963" y="2705575"/>
            <a:chExt cx="441225" cy="440450"/>
          </a:xfrm>
        </p:grpSpPr>
        <p:sp>
          <p:nvSpPr>
            <p:cNvPr id="958" name="Google Shape;958;p41"/>
            <p:cNvSpPr/>
            <p:nvPr/>
          </p:nvSpPr>
          <p:spPr>
            <a:xfrm>
              <a:off x="7978413" y="2775050"/>
              <a:ext cx="146775" cy="95200"/>
            </a:xfrm>
            <a:custGeom>
              <a:avLst/>
              <a:gdLst/>
              <a:ahLst/>
              <a:cxnLst/>
              <a:rect l="l" t="t" r="r" b="b"/>
              <a:pathLst>
                <a:path w="5871" h="3808" extrusionOk="0">
                  <a:moveTo>
                    <a:pt x="0" y="0"/>
                  </a:moveTo>
                  <a:lnTo>
                    <a:pt x="0" y="3807"/>
                  </a:lnTo>
                  <a:lnTo>
                    <a:pt x="4661" y="3807"/>
                  </a:lnTo>
                  <a:cubicBezTo>
                    <a:pt x="5302" y="3807"/>
                    <a:pt x="5871" y="3238"/>
                    <a:pt x="5871" y="2598"/>
                  </a:cubicBezTo>
                  <a:lnTo>
                    <a:pt x="5871" y="1210"/>
                  </a:lnTo>
                  <a:cubicBezTo>
                    <a:pt x="5835" y="534"/>
                    <a:pt x="5302" y="0"/>
                    <a:pt x="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7724013" y="2965400"/>
              <a:ext cx="360275" cy="78300"/>
            </a:xfrm>
            <a:custGeom>
              <a:avLst/>
              <a:gdLst/>
              <a:ahLst/>
              <a:cxnLst/>
              <a:rect l="l" t="t" r="r" b="b"/>
              <a:pathLst>
                <a:path w="14411" h="3132" extrusionOk="0">
                  <a:moveTo>
                    <a:pt x="3273" y="0"/>
                  </a:moveTo>
                  <a:cubicBezTo>
                    <a:pt x="1530" y="0"/>
                    <a:pt x="107" y="1388"/>
                    <a:pt x="0" y="3132"/>
                  </a:cubicBezTo>
                  <a:lnTo>
                    <a:pt x="14410" y="3132"/>
                  </a:lnTo>
                  <a:cubicBezTo>
                    <a:pt x="14304" y="1388"/>
                    <a:pt x="12880" y="0"/>
                    <a:pt x="11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7683963" y="3068575"/>
              <a:ext cx="441225" cy="77450"/>
            </a:xfrm>
            <a:custGeom>
              <a:avLst/>
              <a:gdLst/>
              <a:ahLst/>
              <a:cxnLst/>
              <a:rect l="l" t="t" r="r" b="b"/>
              <a:pathLst>
                <a:path w="17649" h="3098" extrusionOk="0">
                  <a:moveTo>
                    <a:pt x="1175" y="1"/>
                  </a:moveTo>
                  <a:cubicBezTo>
                    <a:pt x="535" y="1"/>
                    <a:pt x="1" y="570"/>
                    <a:pt x="1" y="1211"/>
                  </a:cubicBezTo>
                  <a:lnTo>
                    <a:pt x="1" y="1922"/>
                  </a:lnTo>
                  <a:cubicBezTo>
                    <a:pt x="1" y="2563"/>
                    <a:pt x="535" y="3096"/>
                    <a:pt x="1175" y="3096"/>
                  </a:cubicBezTo>
                  <a:lnTo>
                    <a:pt x="16439" y="3096"/>
                  </a:lnTo>
                  <a:cubicBezTo>
                    <a:pt x="16458" y="3097"/>
                    <a:pt x="16477" y="3098"/>
                    <a:pt x="16496" y="3098"/>
                  </a:cubicBezTo>
                  <a:cubicBezTo>
                    <a:pt x="17113" y="3098"/>
                    <a:pt x="17649" y="2544"/>
                    <a:pt x="17649" y="1922"/>
                  </a:cubicBezTo>
                  <a:lnTo>
                    <a:pt x="17649" y="1211"/>
                  </a:lnTo>
                  <a:cubicBezTo>
                    <a:pt x="17649" y="535"/>
                    <a:pt x="17080" y="1"/>
                    <a:pt x="16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7788938" y="2757250"/>
              <a:ext cx="163700" cy="130775"/>
            </a:xfrm>
            <a:custGeom>
              <a:avLst/>
              <a:gdLst/>
              <a:ahLst/>
              <a:cxnLst/>
              <a:rect l="l" t="t" r="r" b="b"/>
              <a:pathLst>
                <a:path w="6548" h="5231" extrusionOk="0">
                  <a:moveTo>
                    <a:pt x="0" y="1"/>
                  </a:moveTo>
                  <a:lnTo>
                    <a:pt x="0" y="5231"/>
                  </a:lnTo>
                  <a:lnTo>
                    <a:pt x="6547" y="5231"/>
                  </a:lnTo>
                  <a:lnTo>
                    <a:pt x="6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7766338" y="2705575"/>
              <a:ext cx="208900" cy="25975"/>
            </a:xfrm>
            <a:custGeom>
              <a:avLst/>
              <a:gdLst/>
              <a:ahLst/>
              <a:cxnLst/>
              <a:rect l="l" t="t" r="r" b="b"/>
              <a:pathLst>
                <a:path w="8356" h="1039" extrusionOk="0">
                  <a:moveTo>
                    <a:pt x="662" y="1"/>
                  </a:moveTo>
                  <a:cubicBezTo>
                    <a:pt x="1" y="1"/>
                    <a:pt x="1" y="1039"/>
                    <a:pt x="662" y="1039"/>
                  </a:cubicBezTo>
                  <a:cubicBezTo>
                    <a:pt x="683" y="1039"/>
                    <a:pt x="705" y="1038"/>
                    <a:pt x="727" y="1036"/>
                  </a:cubicBezTo>
                  <a:lnTo>
                    <a:pt x="7629" y="1036"/>
                  </a:lnTo>
                  <a:cubicBezTo>
                    <a:pt x="7651" y="1038"/>
                    <a:pt x="7673" y="1039"/>
                    <a:pt x="7693" y="1039"/>
                  </a:cubicBezTo>
                  <a:cubicBezTo>
                    <a:pt x="8355" y="1039"/>
                    <a:pt x="8355" y="1"/>
                    <a:pt x="7693" y="1"/>
                  </a:cubicBezTo>
                  <a:cubicBezTo>
                    <a:pt x="7673" y="1"/>
                    <a:pt x="7651" y="2"/>
                    <a:pt x="7629" y="4"/>
                  </a:cubicBezTo>
                  <a:lnTo>
                    <a:pt x="727" y="4"/>
                  </a:lnTo>
                  <a:cubicBezTo>
                    <a:pt x="705" y="2"/>
                    <a:pt x="683" y="1"/>
                    <a:pt x="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7767588" y="2913800"/>
              <a:ext cx="206400" cy="25825"/>
            </a:xfrm>
            <a:custGeom>
              <a:avLst/>
              <a:gdLst/>
              <a:ahLst/>
              <a:cxnLst/>
              <a:rect l="l" t="t" r="r" b="b"/>
              <a:pathLst>
                <a:path w="8256" h="1033" extrusionOk="0">
                  <a:moveTo>
                    <a:pt x="677" y="1"/>
                  </a:moveTo>
                  <a:cubicBezTo>
                    <a:pt x="0" y="1"/>
                    <a:pt x="0" y="1033"/>
                    <a:pt x="677" y="1033"/>
                  </a:cubicBezTo>
                  <a:lnTo>
                    <a:pt x="7579" y="1033"/>
                  </a:lnTo>
                  <a:cubicBezTo>
                    <a:pt x="8255" y="1033"/>
                    <a:pt x="8255" y="1"/>
                    <a:pt x="7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41"/>
          <p:cNvGrpSpPr/>
          <p:nvPr/>
        </p:nvGrpSpPr>
        <p:grpSpPr>
          <a:xfrm>
            <a:off x="2861467" y="2577775"/>
            <a:ext cx="450125" cy="442125"/>
            <a:chOff x="1769538" y="3408375"/>
            <a:chExt cx="450125" cy="442125"/>
          </a:xfrm>
        </p:grpSpPr>
        <p:sp>
          <p:nvSpPr>
            <p:cNvPr id="965" name="Google Shape;965;p41"/>
            <p:cNvSpPr/>
            <p:nvPr/>
          </p:nvSpPr>
          <p:spPr>
            <a:xfrm>
              <a:off x="1792663" y="3597850"/>
              <a:ext cx="94325" cy="200150"/>
            </a:xfrm>
            <a:custGeom>
              <a:avLst/>
              <a:gdLst/>
              <a:ahLst/>
              <a:cxnLst/>
              <a:rect l="l" t="t" r="r" b="b"/>
              <a:pathLst>
                <a:path w="3773" h="8006" extrusionOk="0">
                  <a:moveTo>
                    <a:pt x="1" y="0"/>
                  </a:moveTo>
                  <a:lnTo>
                    <a:pt x="1" y="8006"/>
                  </a:lnTo>
                  <a:lnTo>
                    <a:pt x="3772" y="8006"/>
                  </a:lnTo>
                  <a:lnTo>
                    <a:pt x="3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2102213" y="3597850"/>
              <a:ext cx="95225" cy="200150"/>
            </a:xfrm>
            <a:custGeom>
              <a:avLst/>
              <a:gdLst/>
              <a:ahLst/>
              <a:cxnLst/>
              <a:rect l="l" t="t" r="r" b="b"/>
              <a:pathLst>
                <a:path w="3809" h="8006" extrusionOk="0">
                  <a:moveTo>
                    <a:pt x="1" y="0"/>
                  </a:moveTo>
                  <a:lnTo>
                    <a:pt x="1" y="8006"/>
                  </a:lnTo>
                  <a:lnTo>
                    <a:pt x="3808" y="8006"/>
                  </a:lnTo>
                  <a:lnTo>
                    <a:pt x="38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1769813" y="3408375"/>
              <a:ext cx="446300" cy="163725"/>
            </a:xfrm>
            <a:custGeom>
              <a:avLst/>
              <a:gdLst/>
              <a:ahLst/>
              <a:cxnLst/>
              <a:rect l="l" t="t" r="r" b="b"/>
              <a:pathLst>
                <a:path w="17852" h="6549" extrusionOk="0">
                  <a:moveTo>
                    <a:pt x="8992" y="1"/>
                  </a:moveTo>
                  <a:cubicBezTo>
                    <a:pt x="8894" y="1"/>
                    <a:pt x="8796" y="36"/>
                    <a:pt x="8707" y="107"/>
                  </a:cubicBezTo>
                  <a:lnTo>
                    <a:pt x="417" y="5622"/>
                  </a:lnTo>
                  <a:cubicBezTo>
                    <a:pt x="1" y="5900"/>
                    <a:pt x="159" y="6549"/>
                    <a:pt x="661" y="6549"/>
                  </a:cubicBezTo>
                  <a:cubicBezTo>
                    <a:pt x="674" y="6549"/>
                    <a:pt x="688" y="6548"/>
                    <a:pt x="701" y="6547"/>
                  </a:cubicBezTo>
                  <a:lnTo>
                    <a:pt x="17318" y="6547"/>
                  </a:lnTo>
                  <a:cubicBezTo>
                    <a:pt x="17531" y="6547"/>
                    <a:pt x="17745" y="6405"/>
                    <a:pt x="17816" y="6192"/>
                  </a:cubicBezTo>
                  <a:cubicBezTo>
                    <a:pt x="17851" y="5978"/>
                    <a:pt x="17780" y="5729"/>
                    <a:pt x="17602" y="5622"/>
                  </a:cubicBezTo>
                  <a:lnTo>
                    <a:pt x="9276" y="107"/>
                  </a:lnTo>
                  <a:cubicBezTo>
                    <a:pt x="9187" y="36"/>
                    <a:pt x="9089" y="1"/>
                    <a:pt x="89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1769538" y="3824675"/>
              <a:ext cx="450125" cy="25825"/>
            </a:xfrm>
            <a:custGeom>
              <a:avLst/>
              <a:gdLst/>
              <a:ahLst/>
              <a:cxnLst/>
              <a:rect l="l" t="t" r="r" b="b"/>
              <a:pathLst>
                <a:path w="18005" h="1033" extrusionOk="0">
                  <a:moveTo>
                    <a:pt x="712" y="0"/>
                  </a:moveTo>
                  <a:cubicBezTo>
                    <a:pt x="1" y="0"/>
                    <a:pt x="1" y="1032"/>
                    <a:pt x="712" y="1032"/>
                  </a:cubicBezTo>
                  <a:lnTo>
                    <a:pt x="17329" y="1032"/>
                  </a:lnTo>
                  <a:cubicBezTo>
                    <a:pt x="18005" y="1032"/>
                    <a:pt x="18005" y="0"/>
                    <a:pt x="17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1940338" y="3616300"/>
              <a:ext cx="108250" cy="163250"/>
            </a:xfrm>
            <a:custGeom>
              <a:avLst/>
              <a:gdLst/>
              <a:ahLst/>
              <a:cxnLst/>
              <a:rect l="l" t="t" r="r" b="b"/>
              <a:pathLst>
                <a:path w="4330" h="6530" extrusionOk="0">
                  <a:moveTo>
                    <a:pt x="2188" y="1"/>
                  </a:moveTo>
                  <a:cubicBezTo>
                    <a:pt x="1930" y="1"/>
                    <a:pt x="1672" y="170"/>
                    <a:pt x="1672" y="508"/>
                  </a:cubicBezTo>
                  <a:lnTo>
                    <a:pt x="1672" y="757"/>
                  </a:lnTo>
                  <a:cubicBezTo>
                    <a:pt x="0" y="1326"/>
                    <a:pt x="427" y="3781"/>
                    <a:pt x="2171" y="3781"/>
                  </a:cubicBezTo>
                  <a:cubicBezTo>
                    <a:pt x="2847" y="3781"/>
                    <a:pt x="2847" y="4813"/>
                    <a:pt x="2171" y="4813"/>
                  </a:cubicBezTo>
                  <a:lnTo>
                    <a:pt x="1139" y="4813"/>
                  </a:lnTo>
                  <a:cubicBezTo>
                    <a:pt x="463" y="4813"/>
                    <a:pt x="463" y="5845"/>
                    <a:pt x="1139" y="5845"/>
                  </a:cubicBezTo>
                  <a:lnTo>
                    <a:pt x="1672" y="5845"/>
                  </a:lnTo>
                  <a:lnTo>
                    <a:pt x="1672" y="6023"/>
                  </a:lnTo>
                  <a:cubicBezTo>
                    <a:pt x="1655" y="6361"/>
                    <a:pt x="1904" y="6530"/>
                    <a:pt x="2162" y="6530"/>
                  </a:cubicBezTo>
                  <a:cubicBezTo>
                    <a:pt x="2420" y="6530"/>
                    <a:pt x="2687" y="6361"/>
                    <a:pt x="2704" y="6023"/>
                  </a:cubicBezTo>
                  <a:lnTo>
                    <a:pt x="2704" y="5738"/>
                  </a:lnTo>
                  <a:cubicBezTo>
                    <a:pt x="4329" y="5173"/>
                    <a:pt x="3920" y="2749"/>
                    <a:pt x="2208" y="2749"/>
                  </a:cubicBezTo>
                  <a:cubicBezTo>
                    <a:pt x="2196" y="2749"/>
                    <a:pt x="2183" y="2749"/>
                    <a:pt x="2171" y="2749"/>
                  </a:cubicBezTo>
                  <a:cubicBezTo>
                    <a:pt x="1495" y="2749"/>
                    <a:pt x="1495" y="1717"/>
                    <a:pt x="2171" y="1717"/>
                  </a:cubicBezTo>
                  <a:lnTo>
                    <a:pt x="3202" y="1717"/>
                  </a:lnTo>
                  <a:cubicBezTo>
                    <a:pt x="3843" y="1682"/>
                    <a:pt x="3843" y="757"/>
                    <a:pt x="3202" y="686"/>
                  </a:cubicBezTo>
                  <a:lnTo>
                    <a:pt x="2704" y="686"/>
                  </a:lnTo>
                  <a:lnTo>
                    <a:pt x="2704" y="508"/>
                  </a:lnTo>
                  <a:cubicBezTo>
                    <a:pt x="2704" y="170"/>
                    <a:pt x="2446" y="1"/>
                    <a:pt x="2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1"/>
          <p:cNvGrpSpPr/>
          <p:nvPr/>
        </p:nvGrpSpPr>
        <p:grpSpPr>
          <a:xfrm>
            <a:off x="5838350" y="2577675"/>
            <a:ext cx="441225" cy="442325"/>
            <a:chOff x="1773988" y="2026750"/>
            <a:chExt cx="441225" cy="442325"/>
          </a:xfrm>
        </p:grpSpPr>
        <p:sp>
          <p:nvSpPr>
            <p:cNvPr id="971" name="Google Shape;971;p41"/>
            <p:cNvSpPr/>
            <p:nvPr/>
          </p:nvSpPr>
          <p:spPr>
            <a:xfrm>
              <a:off x="1773988" y="2184400"/>
              <a:ext cx="441225" cy="284675"/>
            </a:xfrm>
            <a:custGeom>
              <a:avLst/>
              <a:gdLst/>
              <a:ahLst/>
              <a:cxnLst/>
              <a:rect l="l" t="t" r="r" b="b"/>
              <a:pathLst>
                <a:path w="17649" h="11387" extrusionOk="0">
                  <a:moveTo>
                    <a:pt x="15087" y="6192"/>
                  </a:moveTo>
                  <a:cubicBezTo>
                    <a:pt x="15692" y="6263"/>
                    <a:pt x="15692" y="7188"/>
                    <a:pt x="15087" y="7224"/>
                  </a:cubicBezTo>
                  <a:lnTo>
                    <a:pt x="10604" y="7224"/>
                  </a:lnTo>
                  <a:cubicBezTo>
                    <a:pt x="9963" y="7188"/>
                    <a:pt x="9963" y="6263"/>
                    <a:pt x="10604" y="6192"/>
                  </a:cubicBezTo>
                  <a:close/>
                  <a:moveTo>
                    <a:pt x="3612" y="2411"/>
                  </a:moveTo>
                  <a:cubicBezTo>
                    <a:pt x="3870" y="2411"/>
                    <a:pt x="4128" y="2580"/>
                    <a:pt x="4128" y="2918"/>
                  </a:cubicBezTo>
                  <a:lnTo>
                    <a:pt x="4128" y="3096"/>
                  </a:lnTo>
                  <a:lnTo>
                    <a:pt x="4662" y="3096"/>
                  </a:lnTo>
                  <a:cubicBezTo>
                    <a:pt x="5338" y="3096"/>
                    <a:pt x="5338" y="4128"/>
                    <a:pt x="4662" y="4128"/>
                  </a:cubicBezTo>
                  <a:lnTo>
                    <a:pt x="3630" y="4128"/>
                  </a:lnTo>
                  <a:cubicBezTo>
                    <a:pt x="2989" y="4199"/>
                    <a:pt x="2989" y="5089"/>
                    <a:pt x="3630" y="5160"/>
                  </a:cubicBezTo>
                  <a:cubicBezTo>
                    <a:pt x="5373" y="5160"/>
                    <a:pt x="5800" y="7615"/>
                    <a:pt x="4128" y="8184"/>
                  </a:cubicBezTo>
                  <a:lnTo>
                    <a:pt x="4128" y="8433"/>
                  </a:lnTo>
                  <a:cubicBezTo>
                    <a:pt x="4128" y="8771"/>
                    <a:pt x="3870" y="8940"/>
                    <a:pt x="3612" y="8940"/>
                  </a:cubicBezTo>
                  <a:cubicBezTo>
                    <a:pt x="3354" y="8940"/>
                    <a:pt x="3096" y="8771"/>
                    <a:pt x="3096" y="8433"/>
                  </a:cubicBezTo>
                  <a:lnTo>
                    <a:pt x="3096" y="8255"/>
                  </a:lnTo>
                  <a:lnTo>
                    <a:pt x="2598" y="8255"/>
                  </a:lnTo>
                  <a:cubicBezTo>
                    <a:pt x="1922" y="8255"/>
                    <a:pt x="1922" y="7224"/>
                    <a:pt x="2598" y="7224"/>
                  </a:cubicBezTo>
                  <a:lnTo>
                    <a:pt x="3630" y="7224"/>
                  </a:lnTo>
                  <a:cubicBezTo>
                    <a:pt x="4270" y="7188"/>
                    <a:pt x="4270" y="6263"/>
                    <a:pt x="3630" y="6192"/>
                  </a:cubicBezTo>
                  <a:cubicBezTo>
                    <a:pt x="1886" y="6192"/>
                    <a:pt x="1459" y="3772"/>
                    <a:pt x="3096" y="3203"/>
                  </a:cubicBezTo>
                  <a:lnTo>
                    <a:pt x="3096" y="2918"/>
                  </a:lnTo>
                  <a:cubicBezTo>
                    <a:pt x="3096" y="2580"/>
                    <a:pt x="3354" y="2411"/>
                    <a:pt x="3612" y="2411"/>
                  </a:cubicBezTo>
                  <a:close/>
                  <a:moveTo>
                    <a:pt x="15087" y="8255"/>
                  </a:moveTo>
                  <a:cubicBezTo>
                    <a:pt x="15692" y="8327"/>
                    <a:pt x="15692" y="9252"/>
                    <a:pt x="15087" y="9287"/>
                  </a:cubicBezTo>
                  <a:lnTo>
                    <a:pt x="7508" y="9287"/>
                  </a:lnTo>
                  <a:cubicBezTo>
                    <a:pt x="6868" y="9252"/>
                    <a:pt x="6868" y="8327"/>
                    <a:pt x="7508" y="8255"/>
                  </a:cubicBezTo>
                  <a:close/>
                  <a:moveTo>
                    <a:pt x="534" y="1"/>
                  </a:moveTo>
                  <a:cubicBezTo>
                    <a:pt x="250" y="1"/>
                    <a:pt x="1" y="214"/>
                    <a:pt x="1" y="499"/>
                  </a:cubicBezTo>
                  <a:lnTo>
                    <a:pt x="1" y="10853"/>
                  </a:lnTo>
                  <a:cubicBezTo>
                    <a:pt x="1" y="11137"/>
                    <a:pt x="250" y="11351"/>
                    <a:pt x="534" y="11386"/>
                  </a:cubicBezTo>
                  <a:lnTo>
                    <a:pt x="17151" y="11386"/>
                  </a:lnTo>
                  <a:cubicBezTo>
                    <a:pt x="17435" y="11351"/>
                    <a:pt x="17649" y="11137"/>
                    <a:pt x="17649" y="10853"/>
                  </a:cubicBezTo>
                  <a:lnTo>
                    <a:pt x="17649" y="499"/>
                  </a:lnTo>
                  <a:cubicBezTo>
                    <a:pt x="17649" y="214"/>
                    <a:pt x="17435" y="1"/>
                    <a:pt x="17151" y="1"/>
                  </a:cubicBezTo>
                  <a:lnTo>
                    <a:pt x="16617" y="1"/>
                  </a:lnTo>
                  <a:lnTo>
                    <a:pt x="16617" y="2207"/>
                  </a:lnTo>
                  <a:cubicBezTo>
                    <a:pt x="16617" y="2562"/>
                    <a:pt x="16510" y="2883"/>
                    <a:pt x="16297" y="3132"/>
                  </a:cubicBezTo>
                  <a:lnTo>
                    <a:pt x="15265" y="4519"/>
                  </a:lnTo>
                  <a:cubicBezTo>
                    <a:pt x="14962" y="4929"/>
                    <a:pt x="14500" y="5133"/>
                    <a:pt x="14033" y="5133"/>
                  </a:cubicBezTo>
                  <a:cubicBezTo>
                    <a:pt x="13566" y="5133"/>
                    <a:pt x="13094" y="4929"/>
                    <a:pt x="12774" y="4519"/>
                  </a:cubicBezTo>
                  <a:lnTo>
                    <a:pt x="11778" y="3132"/>
                  </a:lnTo>
                  <a:cubicBezTo>
                    <a:pt x="11564" y="2883"/>
                    <a:pt x="11458" y="2562"/>
                    <a:pt x="11458" y="2207"/>
                  </a:cubicBezTo>
                  <a:lnTo>
                    <a:pt x="11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2085313" y="2026750"/>
              <a:ext cx="129900" cy="260875"/>
            </a:xfrm>
            <a:custGeom>
              <a:avLst/>
              <a:gdLst/>
              <a:ahLst/>
              <a:cxnLst/>
              <a:rect l="l" t="t" r="r" b="b"/>
              <a:pathLst>
                <a:path w="5196" h="10435" extrusionOk="0">
                  <a:moveTo>
                    <a:pt x="1566" y="0"/>
                  </a:moveTo>
                  <a:cubicBezTo>
                    <a:pt x="784" y="0"/>
                    <a:pt x="1" y="525"/>
                    <a:pt x="1" y="1574"/>
                  </a:cubicBezTo>
                  <a:lnTo>
                    <a:pt x="1" y="2073"/>
                  </a:lnTo>
                  <a:lnTo>
                    <a:pt x="890" y="2073"/>
                  </a:lnTo>
                  <a:cubicBezTo>
                    <a:pt x="1566" y="2073"/>
                    <a:pt x="1566" y="3104"/>
                    <a:pt x="890" y="3104"/>
                  </a:cubicBezTo>
                  <a:lnTo>
                    <a:pt x="1" y="3104"/>
                  </a:lnTo>
                  <a:lnTo>
                    <a:pt x="1" y="8513"/>
                  </a:lnTo>
                  <a:cubicBezTo>
                    <a:pt x="1" y="8619"/>
                    <a:pt x="36" y="8726"/>
                    <a:pt x="108" y="8833"/>
                  </a:cubicBezTo>
                  <a:lnTo>
                    <a:pt x="1139" y="10221"/>
                  </a:lnTo>
                  <a:cubicBezTo>
                    <a:pt x="1246" y="10327"/>
                    <a:pt x="1389" y="10434"/>
                    <a:pt x="1566" y="10434"/>
                  </a:cubicBezTo>
                  <a:cubicBezTo>
                    <a:pt x="1744" y="10434"/>
                    <a:pt x="1887" y="10327"/>
                    <a:pt x="1993" y="10221"/>
                  </a:cubicBezTo>
                  <a:lnTo>
                    <a:pt x="3025" y="8833"/>
                  </a:lnTo>
                  <a:cubicBezTo>
                    <a:pt x="3096" y="8726"/>
                    <a:pt x="3132" y="8619"/>
                    <a:pt x="3132" y="8513"/>
                  </a:cubicBezTo>
                  <a:lnTo>
                    <a:pt x="3132" y="3140"/>
                  </a:lnTo>
                  <a:lnTo>
                    <a:pt x="4164" y="3140"/>
                  </a:lnTo>
                  <a:lnTo>
                    <a:pt x="4164" y="4741"/>
                  </a:lnTo>
                  <a:cubicBezTo>
                    <a:pt x="4164" y="5079"/>
                    <a:pt x="4422" y="5248"/>
                    <a:pt x="4680" y="5248"/>
                  </a:cubicBezTo>
                  <a:cubicBezTo>
                    <a:pt x="4938" y="5248"/>
                    <a:pt x="5196" y="5079"/>
                    <a:pt x="5196" y="4741"/>
                  </a:cubicBezTo>
                  <a:lnTo>
                    <a:pt x="5196" y="2606"/>
                  </a:lnTo>
                  <a:cubicBezTo>
                    <a:pt x="5196" y="2322"/>
                    <a:pt x="4947" y="2108"/>
                    <a:pt x="4662" y="2108"/>
                  </a:cubicBezTo>
                  <a:lnTo>
                    <a:pt x="4698" y="2073"/>
                  </a:lnTo>
                  <a:lnTo>
                    <a:pt x="3132" y="2073"/>
                  </a:lnTo>
                  <a:lnTo>
                    <a:pt x="3132" y="1574"/>
                  </a:lnTo>
                  <a:cubicBezTo>
                    <a:pt x="3132" y="525"/>
                    <a:pt x="2349" y="0"/>
                    <a:pt x="15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41"/>
          <p:cNvGrpSpPr/>
          <p:nvPr/>
        </p:nvGrpSpPr>
        <p:grpSpPr>
          <a:xfrm>
            <a:off x="1377475" y="1552213"/>
            <a:ext cx="441225" cy="441200"/>
            <a:chOff x="1773988" y="1371400"/>
            <a:chExt cx="441225" cy="441200"/>
          </a:xfrm>
        </p:grpSpPr>
        <p:sp>
          <p:nvSpPr>
            <p:cNvPr id="974" name="Google Shape;974;p41"/>
            <p:cNvSpPr/>
            <p:nvPr/>
          </p:nvSpPr>
          <p:spPr>
            <a:xfrm>
              <a:off x="1773988" y="1371400"/>
              <a:ext cx="441225" cy="51600"/>
            </a:xfrm>
            <a:custGeom>
              <a:avLst/>
              <a:gdLst/>
              <a:ahLst/>
              <a:cxnLst/>
              <a:rect l="l" t="t" r="r" b="b"/>
              <a:pathLst>
                <a:path w="17649" h="2064" extrusionOk="0">
                  <a:moveTo>
                    <a:pt x="534" y="0"/>
                  </a:moveTo>
                  <a:cubicBezTo>
                    <a:pt x="250" y="0"/>
                    <a:pt x="1" y="213"/>
                    <a:pt x="1" y="498"/>
                  </a:cubicBezTo>
                  <a:lnTo>
                    <a:pt x="1" y="1566"/>
                  </a:lnTo>
                  <a:cubicBezTo>
                    <a:pt x="36" y="1815"/>
                    <a:pt x="250" y="2064"/>
                    <a:pt x="534" y="2064"/>
                  </a:cubicBezTo>
                  <a:lnTo>
                    <a:pt x="17151" y="2064"/>
                  </a:lnTo>
                  <a:cubicBezTo>
                    <a:pt x="17435" y="2064"/>
                    <a:pt x="17649" y="1815"/>
                    <a:pt x="17649" y="1530"/>
                  </a:cubicBezTo>
                  <a:lnTo>
                    <a:pt x="17649" y="498"/>
                  </a:lnTo>
                  <a:cubicBezTo>
                    <a:pt x="17649" y="213"/>
                    <a:pt x="17435" y="0"/>
                    <a:pt x="17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1787338" y="1448775"/>
              <a:ext cx="415425" cy="363825"/>
            </a:xfrm>
            <a:custGeom>
              <a:avLst/>
              <a:gdLst/>
              <a:ahLst/>
              <a:cxnLst/>
              <a:rect l="l" t="t" r="r" b="b"/>
              <a:pathLst>
                <a:path w="16617" h="14553" extrusionOk="0">
                  <a:moveTo>
                    <a:pt x="13009" y="1007"/>
                  </a:moveTo>
                  <a:cubicBezTo>
                    <a:pt x="13256" y="1007"/>
                    <a:pt x="13514" y="1069"/>
                    <a:pt x="13770" y="1210"/>
                  </a:cubicBezTo>
                  <a:cubicBezTo>
                    <a:pt x="15158" y="1993"/>
                    <a:pt x="14624" y="4128"/>
                    <a:pt x="13023" y="4128"/>
                  </a:cubicBezTo>
                  <a:cubicBezTo>
                    <a:pt x="12845" y="4128"/>
                    <a:pt x="12667" y="4092"/>
                    <a:pt x="12525" y="4057"/>
                  </a:cubicBezTo>
                  <a:lnTo>
                    <a:pt x="11564" y="5302"/>
                  </a:lnTo>
                  <a:cubicBezTo>
                    <a:pt x="11706" y="5551"/>
                    <a:pt x="11813" y="5836"/>
                    <a:pt x="11813" y="6120"/>
                  </a:cubicBezTo>
                  <a:cubicBezTo>
                    <a:pt x="11813" y="7152"/>
                    <a:pt x="11030" y="7668"/>
                    <a:pt x="10248" y="7668"/>
                  </a:cubicBezTo>
                  <a:cubicBezTo>
                    <a:pt x="9465" y="7668"/>
                    <a:pt x="8682" y="7152"/>
                    <a:pt x="8682" y="6120"/>
                  </a:cubicBezTo>
                  <a:cubicBezTo>
                    <a:pt x="8682" y="6049"/>
                    <a:pt x="8682" y="5978"/>
                    <a:pt x="8682" y="5907"/>
                  </a:cubicBezTo>
                  <a:lnTo>
                    <a:pt x="7437" y="5302"/>
                  </a:lnTo>
                  <a:cubicBezTo>
                    <a:pt x="7152" y="5551"/>
                    <a:pt x="6761" y="5729"/>
                    <a:pt x="6369" y="5729"/>
                  </a:cubicBezTo>
                  <a:cubicBezTo>
                    <a:pt x="6191" y="5729"/>
                    <a:pt x="5978" y="5693"/>
                    <a:pt x="5800" y="5622"/>
                  </a:cubicBezTo>
                  <a:lnTo>
                    <a:pt x="4946" y="6654"/>
                  </a:lnTo>
                  <a:cubicBezTo>
                    <a:pt x="5088" y="6868"/>
                    <a:pt x="5159" y="7152"/>
                    <a:pt x="5159" y="7437"/>
                  </a:cubicBezTo>
                  <a:cubicBezTo>
                    <a:pt x="5159" y="8350"/>
                    <a:pt x="4397" y="8971"/>
                    <a:pt x="3605" y="8971"/>
                  </a:cubicBezTo>
                  <a:cubicBezTo>
                    <a:pt x="3225" y="8971"/>
                    <a:pt x="2838" y="8828"/>
                    <a:pt x="2527" y="8504"/>
                  </a:cubicBezTo>
                  <a:cubicBezTo>
                    <a:pt x="1530" y="7544"/>
                    <a:pt x="2242" y="5871"/>
                    <a:pt x="3594" y="5871"/>
                  </a:cubicBezTo>
                  <a:cubicBezTo>
                    <a:pt x="3807" y="5871"/>
                    <a:pt x="3985" y="5907"/>
                    <a:pt x="4163" y="5978"/>
                  </a:cubicBezTo>
                  <a:lnTo>
                    <a:pt x="5017" y="4946"/>
                  </a:lnTo>
                  <a:cubicBezTo>
                    <a:pt x="4875" y="4733"/>
                    <a:pt x="4804" y="4448"/>
                    <a:pt x="4804" y="4163"/>
                  </a:cubicBezTo>
                  <a:cubicBezTo>
                    <a:pt x="4804" y="3132"/>
                    <a:pt x="5586" y="2616"/>
                    <a:pt x="6369" y="2616"/>
                  </a:cubicBezTo>
                  <a:cubicBezTo>
                    <a:pt x="7152" y="2616"/>
                    <a:pt x="7935" y="3132"/>
                    <a:pt x="7935" y="4163"/>
                  </a:cubicBezTo>
                  <a:cubicBezTo>
                    <a:pt x="7935" y="4235"/>
                    <a:pt x="7935" y="4306"/>
                    <a:pt x="7935" y="4377"/>
                  </a:cubicBezTo>
                  <a:lnTo>
                    <a:pt x="9180" y="5017"/>
                  </a:lnTo>
                  <a:cubicBezTo>
                    <a:pt x="9465" y="4733"/>
                    <a:pt x="9856" y="4590"/>
                    <a:pt x="10248" y="4590"/>
                  </a:cubicBezTo>
                  <a:cubicBezTo>
                    <a:pt x="10295" y="4581"/>
                    <a:pt x="10340" y="4576"/>
                    <a:pt x="10384" y="4576"/>
                  </a:cubicBezTo>
                  <a:cubicBezTo>
                    <a:pt x="10504" y="4576"/>
                    <a:pt x="10615" y="4609"/>
                    <a:pt x="10746" y="4662"/>
                  </a:cubicBezTo>
                  <a:lnTo>
                    <a:pt x="11706" y="3416"/>
                  </a:lnTo>
                  <a:cubicBezTo>
                    <a:pt x="11006" y="2307"/>
                    <a:pt x="11885" y="1007"/>
                    <a:pt x="13009" y="1007"/>
                  </a:cubicBezTo>
                  <a:close/>
                  <a:moveTo>
                    <a:pt x="0" y="1"/>
                  </a:moveTo>
                  <a:lnTo>
                    <a:pt x="0" y="10532"/>
                  </a:lnTo>
                  <a:cubicBezTo>
                    <a:pt x="0" y="10817"/>
                    <a:pt x="214" y="11031"/>
                    <a:pt x="498" y="11031"/>
                  </a:cubicBezTo>
                  <a:lnTo>
                    <a:pt x="13236" y="11031"/>
                  </a:lnTo>
                  <a:lnTo>
                    <a:pt x="13236" y="12632"/>
                  </a:lnTo>
                  <a:cubicBezTo>
                    <a:pt x="12311" y="13165"/>
                    <a:pt x="12667" y="14553"/>
                    <a:pt x="13734" y="14553"/>
                  </a:cubicBezTo>
                  <a:cubicBezTo>
                    <a:pt x="14802" y="14553"/>
                    <a:pt x="15193" y="13165"/>
                    <a:pt x="14268" y="12632"/>
                  </a:cubicBezTo>
                  <a:lnTo>
                    <a:pt x="14268" y="11031"/>
                  </a:lnTo>
                  <a:lnTo>
                    <a:pt x="16083" y="11031"/>
                  </a:lnTo>
                  <a:cubicBezTo>
                    <a:pt x="16367" y="11031"/>
                    <a:pt x="16617" y="10817"/>
                    <a:pt x="16617" y="10532"/>
                  </a:cubicBezTo>
                  <a:lnTo>
                    <a:pt x="16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2098663" y="1500325"/>
              <a:ext cx="31150" cy="25875"/>
            </a:xfrm>
            <a:custGeom>
              <a:avLst/>
              <a:gdLst/>
              <a:ahLst/>
              <a:cxnLst/>
              <a:rect l="l" t="t" r="r" b="b"/>
              <a:pathLst>
                <a:path w="1246" h="1035" extrusionOk="0">
                  <a:moveTo>
                    <a:pt x="543" y="0"/>
                  </a:moveTo>
                  <a:cubicBezTo>
                    <a:pt x="270" y="0"/>
                    <a:pt x="1" y="217"/>
                    <a:pt x="1" y="536"/>
                  </a:cubicBezTo>
                  <a:cubicBezTo>
                    <a:pt x="1" y="821"/>
                    <a:pt x="250" y="1034"/>
                    <a:pt x="534" y="1034"/>
                  </a:cubicBezTo>
                  <a:cubicBezTo>
                    <a:pt x="997" y="1034"/>
                    <a:pt x="1246" y="500"/>
                    <a:pt x="890" y="145"/>
                  </a:cubicBezTo>
                  <a:cubicBezTo>
                    <a:pt x="790" y="45"/>
                    <a:pt x="666" y="0"/>
                    <a:pt x="5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2030163" y="1589275"/>
              <a:ext cx="30275" cy="25875"/>
            </a:xfrm>
            <a:custGeom>
              <a:avLst/>
              <a:gdLst/>
              <a:ahLst/>
              <a:cxnLst/>
              <a:rect l="l" t="t" r="r" b="b"/>
              <a:pathLst>
                <a:path w="1211" h="1035" extrusionOk="0">
                  <a:moveTo>
                    <a:pt x="527" y="0"/>
                  </a:moveTo>
                  <a:cubicBezTo>
                    <a:pt x="254" y="0"/>
                    <a:pt x="1" y="218"/>
                    <a:pt x="1" y="536"/>
                  </a:cubicBezTo>
                  <a:cubicBezTo>
                    <a:pt x="1" y="821"/>
                    <a:pt x="214" y="1034"/>
                    <a:pt x="499" y="1034"/>
                  </a:cubicBezTo>
                  <a:cubicBezTo>
                    <a:pt x="962" y="1034"/>
                    <a:pt x="1211" y="500"/>
                    <a:pt x="890" y="145"/>
                  </a:cubicBezTo>
                  <a:cubicBezTo>
                    <a:pt x="780" y="45"/>
                    <a:pt x="651" y="0"/>
                    <a:pt x="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864713" y="1621100"/>
              <a:ext cx="30275" cy="26050"/>
            </a:xfrm>
            <a:custGeom>
              <a:avLst/>
              <a:gdLst/>
              <a:ahLst/>
              <a:cxnLst/>
              <a:rect l="l" t="t" r="r" b="b"/>
              <a:pathLst>
                <a:path w="1211" h="1042" extrusionOk="0">
                  <a:moveTo>
                    <a:pt x="528" y="1"/>
                  </a:moveTo>
                  <a:cubicBezTo>
                    <a:pt x="261" y="1"/>
                    <a:pt x="1" y="207"/>
                    <a:pt x="1" y="544"/>
                  </a:cubicBezTo>
                  <a:cubicBezTo>
                    <a:pt x="1" y="793"/>
                    <a:pt x="214" y="1042"/>
                    <a:pt x="499" y="1042"/>
                  </a:cubicBezTo>
                  <a:cubicBezTo>
                    <a:pt x="961" y="1042"/>
                    <a:pt x="1211" y="473"/>
                    <a:pt x="890" y="152"/>
                  </a:cubicBezTo>
                  <a:cubicBezTo>
                    <a:pt x="786" y="49"/>
                    <a:pt x="656" y="1"/>
                    <a:pt x="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933213" y="1540125"/>
              <a:ext cx="30275" cy="26100"/>
            </a:xfrm>
            <a:custGeom>
              <a:avLst/>
              <a:gdLst/>
              <a:ahLst/>
              <a:cxnLst/>
              <a:rect l="l" t="t" r="r" b="b"/>
              <a:pathLst>
                <a:path w="1211" h="1044" extrusionOk="0">
                  <a:moveTo>
                    <a:pt x="522" y="1"/>
                  </a:moveTo>
                  <a:cubicBezTo>
                    <a:pt x="257" y="1"/>
                    <a:pt x="1" y="199"/>
                    <a:pt x="1" y="509"/>
                  </a:cubicBezTo>
                  <a:cubicBezTo>
                    <a:pt x="1" y="794"/>
                    <a:pt x="250" y="1043"/>
                    <a:pt x="534" y="1043"/>
                  </a:cubicBezTo>
                  <a:cubicBezTo>
                    <a:pt x="997" y="1043"/>
                    <a:pt x="1210" y="474"/>
                    <a:pt x="890" y="154"/>
                  </a:cubicBezTo>
                  <a:cubicBezTo>
                    <a:pt x="785" y="48"/>
                    <a:pt x="653" y="1"/>
                    <a:pt x="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41"/>
          <p:cNvSpPr/>
          <p:nvPr/>
        </p:nvSpPr>
        <p:spPr>
          <a:xfrm>
            <a:off x="7185450" y="1401600"/>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txBox="1"/>
          <p:nvPr/>
        </p:nvSpPr>
        <p:spPr>
          <a:xfrm>
            <a:off x="6436200" y="2128750"/>
            <a:ext cx="2219400" cy="79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dk2"/>
                </a:solidFill>
                <a:latin typeface="Poppins"/>
                <a:ea typeface="Poppins"/>
                <a:cs typeface="Poppins"/>
                <a:sym typeface="Poppins"/>
              </a:rPr>
              <a:t>Informations démographiques</a:t>
            </a:r>
            <a:endParaRPr sz="1700" b="1">
              <a:solidFill>
                <a:schemeClr val="dk2"/>
              </a:solidFill>
              <a:latin typeface="Poppins"/>
              <a:ea typeface="Poppins"/>
              <a:cs typeface="Poppins"/>
              <a:sym typeface="Poppins"/>
            </a:endParaRPr>
          </a:p>
        </p:txBody>
      </p:sp>
      <p:grpSp>
        <p:nvGrpSpPr>
          <p:cNvPr id="982" name="Google Shape;982;p41"/>
          <p:cNvGrpSpPr/>
          <p:nvPr/>
        </p:nvGrpSpPr>
        <p:grpSpPr>
          <a:xfrm>
            <a:off x="7390650" y="1522850"/>
            <a:ext cx="310475" cy="441200"/>
            <a:chOff x="5566913" y="1371400"/>
            <a:chExt cx="310475" cy="441200"/>
          </a:xfrm>
        </p:grpSpPr>
        <p:sp>
          <p:nvSpPr>
            <p:cNvPr id="983" name="Google Shape;983;p41"/>
            <p:cNvSpPr/>
            <p:nvPr/>
          </p:nvSpPr>
          <p:spPr>
            <a:xfrm>
              <a:off x="5644288" y="1448775"/>
              <a:ext cx="155700" cy="53400"/>
            </a:xfrm>
            <a:custGeom>
              <a:avLst/>
              <a:gdLst/>
              <a:ahLst/>
              <a:cxnLst/>
              <a:rect l="l" t="t" r="r" b="b"/>
              <a:pathLst>
                <a:path w="6228" h="2136" extrusionOk="0">
                  <a:moveTo>
                    <a:pt x="1" y="1"/>
                  </a:moveTo>
                  <a:lnTo>
                    <a:pt x="1" y="2135"/>
                  </a:lnTo>
                  <a:lnTo>
                    <a:pt x="6228" y="2135"/>
                  </a:lnTo>
                  <a:lnTo>
                    <a:pt x="6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5566913" y="1371400"/>
              <a:ext cx="310475" cy="441200"/>
            </a:xfrm>
            <a:custGeom>
              <a:avLst/>
              <a:gdLst/>
              <a:ahLst/>
              <a:cxnLst/>
              <a:rect l="l" t="t" r="r" b="b"/>
              <a:pathLst>
                <a:path w="12419" h="17648" extrusionOk="0">
                  <a:moveTo>
                    <a:pt x="9821" y="2064"/>
                  </a:moveTo>
                  <a:cubicBezTo>
                    <a:pt x="10105" y="2064"/>
                    <a:pt x="10354" y="2313"/>
                    <a:pt x="10354" y="2597"/>
                  </a:cubicBezTo>
                  <a:lnTo>
                    <a:pt x="10354" y="5657"/>
                  </a:lnTo>
                  <a:cubicBezTo>
                    <a:pt x="10354" y="5942"/>
                    <a:pt x="10141" y="6191"/>
                    <a:pt x="9856" y="6191"/>
                  </a:cubicBezTo>
                  <a:lnTo>
                    <a:pt x="2598" y="6191"/>
                  </a:lnTo>
                  <a:cubicBezTo>
                    <a:pt x="2313" y="6191"/>
                    <a:pt x="2064" y="5942"/>
                    <a:pt x="2064" y="5657"/>
                  </a:cubicBezTo>
                  <a:lnTo>
                    <a:pt x="2064" y="2597"/>
                  </a:lnTo>
                  <a:cubicBezTo>
                    <a:pt x="2064" y="2313"/>
                    <a:pt x="2313" y="2064"/>
                    <a:pt x="2598" y="2064"/>
                  </a:cubicBezTo>
                  <a:close/>
                  <a:moveTo>
                    <a:pt x="9334" y="7746"/>
                  </a:moveTo>
                  <a:cubicBezTo>
                    <a:pt x="9600" y="7746"/>
                    <a:pt x="9856" y="7944"/>
                    <a:pt x="9856" y="8255"/>
                  </a:cubicBezTo>
                  <a:cubicBezTo>
                    <a:pt x="9856" y="8539"/>
                    <a:pt x="9607" y="8788"/>
                    <a:pt x="9323" y="8788"/>
                  </a:cubicBezTo>
                  <a:cubicBezTo>
                    <a:pt x="8860" y="8788"/>
                    <a:pt x="8647" y="8219"/>
                    <a:pt x="8967" y="7899"/>
                  </a:cubicBezTo>
                  <a:cubicBezTo>
                    <a:pt x="9072" y="7794"/>
                    <a:pt x="9204" y="7746"/>
                    <a:pt x="9334" y="7746"/>
                  </a:cubicBezTo>
                  <a:close/>
                  <a:moveTo>
                    <a:pt x="3087" y="7790"/>
                  </a:moveTo>
                  <a:cubicBezTo>
                    <a:pt x="3360" y="7790"/>
                    <a:pt x="3630" y="8007"/>
                    <a:pt x="3630" y="8326"/>
                  </a:cubicBezTo>
                  <a:cubicBezTo>
                    <a:pt x="3630" y="8611"/>
                    <a:pt x="3381" y="8824"/>
                    <a:pt x="3096" y="8824"/>
                  </a:cubicBezTo>
                  <a:cubicBezTo>
                    <a:pt x="2633" y="8824"/>
                    <a:pt x="2420" y="8255"/>
                    <a:pt x="2740" y="7934"/>
                  </a:cubicBezTo>
                  <a:cubicBezTo>
                    <a:pt x="2840" y="7835"/>
                    <a:pt x="2964" y="7790"/>
                    <a:pt x="3087" y="7790"/>
                  </a:cubicBezTo>
                  <a:close/>
                  <a:moveTo>
                    <a:pt x="6204" y="7766"/>
                  </a:moveTo>
                  <a:cubicBezTo>
                    <a:pt x="6469" y="7766"/>
                    <a:pt x="6725" y="7980"/>
                    <a:pt x="6725" y="8290"/>
                  </a:cubicBezTo>
                  <a:cubicBezTo>
                    <a:pt x="6725" y="8575"/>
                    <a:pt x="6512" y="8824"/>
                    <a:pt x="6227" y="8824"/>
                  </a:cubicBezTo>
                  <a:cubicBezTo>
                    <a:pt x="5765" y="8824"/>
                    <a:pt x="5515" y="8255"/>
                    <a:pt x="5836" y="7934"/>
                  </a:cubicBezTo>
                  <a:cubicBezTo>
                    <a:pt x="5941" y="7817"/>
                    <a:pt x="6073" y="7766"/>
                    <a:pt x="6204" y="7766"/>
                  </a:cubicBezTo>
                  <a:close/>
                  <a:moveTo>
                    <a:pt x="9314" y="10850"/>
                  </a:moveTo>
                  <a:cubicBezTo>
                    <a:pt x="9587" y="10850"/>
                    <a:pt x="9856" y="11067"/>
                    <a:pt x="9856" y="11386"/>
                  </a:cubicBezTo>
                  <a:cubicBezTo>
                    <a:pt x="9856" y="11670"/>
                    <a:pt x="9607" y="11884"/>
                    <a:pt x="9323" y="11884"/>
                  </a:cubicBezTo>
                  <a:cubicBezTo>
                    <a:pt x="8860" y="11884"/>
                    <a:pt x="8647" y="11350"/>
                    <a:pt x="8967" y="10994"/>
                  </a:cubicBezTo>
                  <a:cubicBezTo>
                    <a:pt x="9067" y="10895"/>
                    <a:pt x="9191" y="10850"/>
                    <a:pt x="9314" y="10850"/>
                  </a:cubicBezTo>
                  <a:close/>
                  <a:moveTo>
                    <a:pt x="6199" y="10886"/>
                  </a:moveTo>
                  <a:cubicBezTo>
                    <a:pt x="6472" y="10886"/>
                    <a:pt x="6725" y="11103"/>
                    <a:pt x="6725" y="11421"/>
                  </a:cubicBezTo>
                  <a:cubicBezTo>
                    <a:pt x="6725" y="11706"/>
                    <a:pt x="6512" y="11920"/>
                    <a:pt x="6227" y="11920"/>
                  </a:cubicBezTo>
                  <a:cubicBezTo>
                    <a:pt x="5765" y="11920"/>
                    <a:pt x="5515" y="11350"/>
                    <a:pt x="5836" y="11030"/>
                  </a:cubicBezTo>
                  <a:cubicBezTo>
                    <a:pt x="5947" y="10930"/>
                    <a:pt x="6075" y="10886"/>
                    <a:pt x="6199" y="10886"/>
                  </a:cubicBezTo>
                  <a:close/>
                  <a:moveTo>
                    <a:pt x="3108" y="10913"/>
                  </a:moveTo>
                  <a:cubicBezTo>
                    <a:pt x="3373" y="10913"/>
                    <a:pt x="3630" y="11111"/>
                    <a:pt x="3630" y="11421"/>
                  </a:cubicBezTo>
                  <a:cubicBezTo>
                    <a:pt x="3630" y="11706"/>
                    <a:pt x="3381" y="11955"/>
                    <a:pt x="3096" y="11955"/>
                  </a:cubicBezTo>
                  <a:cubicBezTo>
                    <a:pt x="2633" y="11955"/>
                    <a:pt x="2420" y="11386"/>
                    <a:pt x="2740" y="11066"/>
                  </a:cubicBezTo>
                  <a:cubicBezTo>
                    <a:pt x="2845" y="10960"/>
                    <a:pt x="2978" y="10913"/>
                    <a:pt x="3108" y="10913"/>
                  </a:cubicBezTo>
                  <a:close/>
                  <a:moveTo>
                    <a:pt x="9334" y="13973"/>
                  </a:moveTo>
                  <a:cubicBezTo>
                    <a:pt x="9600" y="13973"/>
                    <a:pt x="9856" y="14171"/>
                    <a:pt x="9856" y="14481"/>
                  </a:cubicBezTo>
                  <a:cubicBezTo>
                    <a:pt x="9856" y="14766"/>
                    <a:pt x="9607" y="15015"/>
                    <a:pt x="9323" y="15015"/>
                  </a:cubicBezTo>
                  <a:cubicBezTo>
                    <a:pt x="8860" y="15015"/>
                    <a:pt x="8647" y="14446"/>
                    <a:pt x="8967" y="14126"/>
                  </a:cubicBezTo>
                  <a:cubicBezTo>
                    <a:pt x="9072" y="14020"/>
                    <a:pt x="9204" y="13973"/>
                    <a:pt x="9334" y="13973"/>
                  </a:cubicBezTo>
                  <a:close/>
                  <a:moveTo>
                    <a:pt x="3087" y="14017"/>
                  </a:moveTo>
                  <a:cubicBezTo>
                    <a:pt x="3360" y="14017"/>
                    <a:pt x="3630" y="14234"/>
                    <a:pt x="3630" y="14552"/>
                  </a:cubicBezTo>
                  <a:cubicBezTo>
                    <a:pt x="3630" y="14837"/>
                    <a:pt x="3381" y="15051"/>
                    <a:pt x="3096" y="15051"/>
                  </a:cubicBezTo>
                  <a:cubicBezTo>
                    <a:pt x="2633" y="15051"/>
                    <a:pt x="2420" y="14517"/>
                    <a:pt x="2740" y="14161"/>
                  </a:cubicBezTo>
                  <a:cubicBezTo>
                    <a:pt x="2840" y="14061"/>
                    <a:pt x="2964" y="14017"/>
                    <a:pt x="3087" y="14017"/>
                  </a:cubicBezTo>
                  <a:close/>
                  <a:moveTo>
                    <a:pt x="6219" y="14008"/>
                  </a:moveTo>
                  <a:cubicBezTo>
                    <a:pt x="6485" y="14008"/>
                    <a:pt x="6725" y="14206"/>
                    <a:pt x="6725" y="14517"/>
                  </a:cubicBezTo>
                  <a:cubicBezTo>
                    <a:pt x="6725" y="14802"/>
                    <a:pt x="6512" y="15051"/>
                    <a:pt x="6227" y="15051"/>
                  </a:cubicBezTo>
                  <a:cubicBezTo>
                    <a:pt x="5765" y="15051"/>
                    <a:pt x="5515" y="14481"/>
                    <a:pt x="5836" y="14161"/>
                  </a:cubicBezTo>
                  <a:cubicBezTo>
                    <a:pt x="5953" y="14056"/>
                    <a:pt x="6089" y="14008"/>
                    <a:pt x="6219" y="14008"/>
                  </a:cubicBezTo>
                  <a:close/>
                  <a:moveTo>
                    <a:pt x="1566" y="0"/>
                  </a:moveTo>
                  <a:cubicBezTo>
                    <a:pt x="712" y="0"/>
                    <a:pt x="0" y="712"/>
                    <a:pt x="0" y="1566"/>
                  </a:cubicBezTo>
                  <a:lnTo>
                    <a:pt x="0" y="16082"/>
                  </a:lnTo>
                  <a:cubicBezTo>
                    <a:pt x="0" y="16936"/>
                    <a:pt x="712" y="17648"/>
                    <a:pt x="1566" y="17648"/>
                  </a:cubicBezTo>
                  <a:lnTo>
                    <a:pt x="10853" y="17648"/>
                  </a:lnTo>
                  <a:cubicBezTo>
                    <a:pt x="11707" y="17648"/>
                    <a:pt x="12418" y="16936"/>
                    <a:pt x="12418" y="16082"/>
                  </a:cubicBezTo>
                  <a:lnTo>
                    <a:pt x="12418" y="1566"/>
                  </a:lnTo>
                  <a:cubicBezTo>
                    <a:pt x="12418" y="712"/>
                    <a:pt x="11707" y="0"/>
                    <a:pt x="10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5" name="Google Shape;985;p41"/>
          <p:cNvCxnSpPr>
            <a:stCxn id="948" idx="3"/>
            <a:endCxn id="951" idx="0"/>
          </p:cNvCxnSpPr>
          <p:nvPr/>
        </p:nvCxnSpPr>
        <p:spPr>
          <a:xfrm>
            <a:off x="1958538" y="1772788"/>
            <a:ext cx="1126500" cy="684300"/>
          </a:xfrm>
          <a:prstGeom prst="curvedConnector2">
            <a:avLst/>
          </a:prstGeom>
          <a:noFill/>
          <a:ln w="19050" cap="flat" cmpd="sng">
            <a:solidFill>
              <a:schemeClr val="dk2"/>
            </a:solidFill>
            <a:prstDash val="solid"/>
            <a:round/>
            <a:headEnd type="none" w="med" len="med"/>
            <a:tailEnd type="none" w="med" len="med"/>
          </a:ln>
        </p:spPr>
      </p:cxnSp>
      <p:cxnSp>
        <p:nvCxnSpPr>
          <p:cNvPr id="986" name="Google Shape;986;p41"/>
          <p:cNvCxnSpPr>
            <a:stCxn id="951" idx="0"/>
            <a:endCxn id="949" idx="1"/>
          </p:cNvCxnSpPr>
          <p:nvPr/>
        </p:nvCxnSpPr>
        <p:spPr>
          <a:xfrm rot="-5400000">
            <a:off x="3306150" y="1551575"/>
            <a:ext cx="684300" cy="1126500"/>
          </a:xfrm>
          <a:prstGeom prst="curvedConnector2">
            <a:avLst/>
          </a:prstGeom>
          <a:noFill/>
          <a:ln w="19050" cap="flat" cmpd="sng">
            <a:solidFill>
              <a:schemeClr val="dk2"/>
            </a:solidFill>
            <a:prstDash val="solid"/>
            <a:round/>
            <a:headEnd type="none" w="med" len="med"/>
            <a:tailEnd type="none" w="med" len="med"/>
          </a:ln>
        </p:spPr>
      </p:cxnSp>
      <p:cxnSp>
        <p:nvCxnSpPr>
          <p:cNvPr id="987" name="Google Shape;987;p41"/>
          <p:cNvCxnSpPr>
            <a:stCxn id="949" idx="3"/>
            <a:endCxn id="950" idx="0"/>
          </p:cNvCxnSpPr>
          <p:nvPr/>
        </p:nvCxnSpPr>
        <p:spPr>
          <a:xfrm>
            <a:off x="4932450" y="1772788"/>
            <a:ext cx="1126500" cy="684300"/>
          </a:xfrm>
          <a:prstGeom prst="curvedConnector2">
            <a:avLst/>
          </a:prstGeom>
          <a:noFill/>
          <a:ln w="19050" cap="flat" cmpd="sng">
            <a:solidFill>
              <a:schemeClr val="dk2"/>
            </a:solidFill>
            <a:prstDash val="solid"/>
            <a:round/>
            <a:headEnd type="none" w="med" len="med"/>
            <a:tailEnd type="none" w="med" len="med"/>
          </a:ln>
        </p:spPr>
      </p:cxnSp>
      <p:cxnSp>
        <p:nvCxnSpPr>
          <p:cNvPr id="988" name="Google Shape;988;p41"/>
          <p:cNvCxnSpPr>
            <a:stCxn id="950" idx="0"/>
            <a:endCxn id="980" idx="1"/>
          </p:cNvCxnSpPr>
          <p:nvPr/>
        </p:nvCxnSpPr>
        <p:spPr>
          <a:xfrm rot="-5400000">
            <a:off x="6265500" y="1537025"/>
            <a:ext cx="713400" cy="1126500"/>
          </a:xfrm>
          <a:prstGeom prst="curvedConnector2">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42"/>
          <p:cNvSpPr txBox="1">
            <a:spLocks noGrp="1"/>
          </p:cNvSpPr>
          <p:nvPr>
            <p:ph type="title"/>
          </p:nvPr>
        </p:nvSpPr>
        <p:spPr>
          <a:xfrm>
            <a:off x="587300" y="3209875"/>
            <a:ext cx="4449000" cy="13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Triage des dimensions</a:t>
            </a:r>
            <a:endParaRPr sz="4000"/>
          </a:p>
        </p:txBody>
      </p:sp>
      <p:sp>
        <p:nvSpPr>
          <p:cNvPr id="994" name="Google Shape;994;p42"/>
          <p:cNvSpPr/>
          <p:nvPr/>
        </p:nvSpPr>
        <p:spPr>
          <a:xfrm>
            <a:off x="5735687"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5703464"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5680886" y="247948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5752465" y="247948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5716357" y="2330530"/>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5753741" y="2181592"/>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5682181"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5713767" y="2032635"/>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5736982"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5700873"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42"/>
          <p:cNvGrpSpPr/>
          <p:nvPr/>
        </p:nvGrpSpPr>
        <p:grpSpPr>
          <a:xfrm>
            <a:off x="5379126" y="458806"/>
            <a:ext cx="3125970" cy="2584885"/>
            <a:chOff x="5379126" y="458806"/>
            <a:chExt cx="3125970" cy="2584885"/>
          </a:xfrm>
        </p:grpSpPr>
        <p:sp>
          <p:nvSpPr>
            <p:cNvPr id="1005" name="Google Shape;1005;p42"/>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2"/>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2"/>
          <p:cNvSpPr/>
          <p:nvPr/>
        </p:nvSpPr>
        <p:spPr>
          <a:xfrm>
            <a:off x="715100" y="2089350"/>
            <a:ext cx="10290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txBox="1">
            <a:spLocks noGrp="1"/>
          </p:cNvSpPr>
          <p:nvPr>
            <p:ph type="title" idx="2"/>
          </p:nvPr>
        </p:nvSpPr>
        <p:spPr>
          <a:xfrm flipH="1">
            <a:off x="715100" y="2276700"/>
            <a:ext cx="1029000" cy="5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03</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50"/>
        <p:cNvGrpSpPr/>
        <p:nvPr/>
      </p:nvGrpSpPr>
      <p:grpSpPr>
        <a:xfrm>
          <a:off x="0" y="0"/>
          <a:ext cx="0" cy="0"/>
          <a:chOff x="0" y="0"/>
          <a:chExt cx="0" cy="0"/>
        </a:xfrm>
      </p:grpSpPr>
      <p:sp>
        <p:nvSpPr>
          <p:cNvPr id="1151" name="Google Shape;1151;p43"/>
          <p:cNvSpPr txBox="1"/>
          <p:nvPr/>
        </p:nvSpPr>
        <p:spPr>
          <a:xfrm>
            <a:off x="312400" y="1744560"/>
            <a:ext cx="3991587" cy="2215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fr-FR" sz="1200" dirty="0">
                <a:solidFill>
                  <a:schemeClr val="dk1"/>
                </a:solidFill>
                <a:latin typeface="Poppins"/>
                <a:ea typeface="Poppins"/>
                <a:cs typeface="Poppins"/>
                <a:sym typeface="Poppins"/>
              </a:rPr>
              <a:t>- En général, la plupart des modèles dimensionnels finissent par avoir entre cinq et 20 dimensions. Si on a moins de dimensions il y a une forte probabilité qu’ on a oublié une ou plusieurs dimensions</a:t>
            </a:r>
          </a:p>
          <a:p>
            <a:pPr marL="0" lvl="0" indent="0" algn="l" rtl="0">
              <a:spcBef>
                <a:spcPts val="0"/>
              </a:spcBef>
              <a:spcAft>
                <a:spcPts val="0"/>
              </a:spcAft>
              <a:buClr>
                <a:schemeClr val="dk1"/>
              </a:buClr>
              <a:buSzPts val="1100"/>
              <a:buFont typeface="Arial"/>
              <a:buNone/>
            </a:pPr>
            <a:r>
              <a:rPr lang="fr-FR" sz="1200" dirty="0">
                <a:solidFill>
                  <a:schemeClr val="dk1"/>
                </a:solidFill>
                <a:latin typeface="Poppins"/>
                <a:ea typeface="Poppins"/>
                <a:cs typeface="Poppins"/>
                <a:sym typeface="Poppins"/>
              </a:rPr>
              <a:t>- D’après des études approfondies sur les conditions des banques, ils ont trouvé un schéma initial contenant 7 tables de dimensions et une table de fait au lieu des anciennes conditions des banques qui nécessitent juste 2 tables de dimensions et une seule table de fait.</a:t>
            </a:r>
          </a:p>
        </p:txBody>
      </p:sp>
      <p:pic>
        <p:nvPicPr>
          <p:cNvPr id="1152" name="Google Shape;1152;p43"/>
          <p:cNvPicPr preferRelativeResize="0"/>
          <p:nvPr/>
        </p:nvPicPr>
        <p:blipFill rotWithShape="1">
          <a:blip r:embed="rId3">
            <a:alphaModFix/>
          </a:blip>
          <a:srcRect/>
          <a:stretch/>
        </p:blipFill>
        <p:spPr>
          <a:xfrm>
            <a:off x="312400" y="157342"/>
            <a:ext cx="6642524" cy="1578100"/>
          </a:xfrm>
          <a:prstGeom prst="rect">
            <a:avLst/>
          </a:prstGeom>
          <a:noFill/>
          <a:ln>
            <a:noFill/>
          </a:ln>
        </p:spPr>
      </p:pic>
      <p:pic>
        <p:nvPicPr>
          <p:cNvPr id="1153" name="Google Shape;1153;p43"/>
          <p:cNvPicPr preferRelativeResize="0"/>
          <p:nvPr/>
        </p:nvPicPr>
        <p:blipFill>
          <a:blip r:embed="rId4">
            <a:alphaModFix/>
          </a:blip>
          <a:stretch>
            <a:fillRect/>
          </a:stretch>
        </p:blipFill>
        <p:spPr>
          <a:xfrm>
            <a:off x="4497487" y="1820200"/>
            <a:ext cx="4409550" cy="3123525"/>
          </a:xfrm>
          <a:prstGeom prst="rect">
            <a:avLst/>
          </a:prstGeom>
          <a:noFill/>
          <a:ln>
            <a:noFill/>
          </a:ln>
        </p:spPr>
      </p:pic>
      <p:sp>
        <p:nvSpPr>
          <p:cNvPr id="1154" name="Google Shape;1154;p43"/>
          <p:cNvSpPr txBox="1"/>
          <p:nvPr/>
        </p:nvSpPr>
        <p:spPr>
          <a:xfrm>
            <a:off x="863325" y="1112298"/>
            <a:ext cx="711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073763"/>
                </a:solidFill>
              </a:rPr>
              <a:t>Figure 2 : Balance snapshot with too few dimensions.</a:t>
            </a:r>
            <a:endParaRPr sz="1000" dirty="0">
              <a:solidFill>
                <a:srgbClr val="073763"/>
              </a:solidFill>
            </a:endParaRPr>
          </a:p>
        </p:txBody>
      </p:sp>
      <p:sp>
        <p:nvSpPr>
          <p:cNvPr id="1155" name="Google Shape;1155;p43"/>
          <p:cNvSpPr txBox="1"/>
          <p:nvPr/>
        </p:nvSpPr>
        <p:spPr>
          <a:xfrm>
            <a:off x="1207344" y="4045279"/>
            <a:ext cx="696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073763"/>
                </a:solidFill>
              </a:rPr>
              <a:t>Figure 3 : Supertype snapshot fact table for all accounts.</a:t>
            </a:r>
            <a:endParaRPr sz="1000" dirty="0">
              <a:solidFill>
                <a:srgbClr val="073763"/>
              </a:solidFill>
            </a:endParaRPr>
          </a:p>
        </p:txBody>
      </p:sp>
    </p:spTree>
  </p:cSld>
  <p:clrMapOvr>
    <a:masterClrMapping/>
  </p:clrMapOvr>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1272</Words>
  <Application>Microsoft Office PowerPoint</Application>
  <PresentationFormat>On-screen Show (16:9)</PresentationFormat>
  <Paragraphs>99</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Lato</vt:lpstr>
      <vt:lpstr>Patrick Hand</vt:lpstr>
      <vt:lpstr>Roboto Condensed Light</vt:lpstr>
      <vt:lpstr>Montserrat ExtraBold</vt:lpstr>
      <vt:lpstr>Bebas Neue</vt:lpstr>
      <vt:lpstr>Montserrat Medium</vt:lpstr>
      <vt:lpstr>Arial</vt:lpstr>
      <vt:lpstr>Anaheim</vt:lpstr>
      <vt:lpstr>Poppins</vt:lpstr>
      <vt:lpstr>Barlow Medium</vt:lpstr>
      <vt:lpstr>International Banking Day by Slidesgo</vt:lpstr>
      <vt:lpstr>Financial Services</vt:lpstr>
      <vt:lpstr>Introduction</vt:lpstr>
      <vt:lpstr>Introduction</vt:lpstr>
      <vt:lpstr>PowerPoint Presentation</vt:lpstr>
      <vt:lpstr>Extrait du bus matrix</vt:lpstr>
      <vt:lpstr>PowerPoint Presentation</vt:lpstr>
      <vt:lpstr>Conditions développées</vt:lpstr>
      <vt:lpstr>Triage des dimensions</vt:lpstr>
      <vt:lpstr>PowerPoint Presentation</vt:lpstr>
      <vt:lpstr>Dimensions du households</vt:lpstr>
      <vt:lpstr>PowerPoint Presentation</vt:lpstr>
      <vt:lpstr>Bridge Tables</vt:lpstr>
      <vt:lpstr>PowerPoint Presentation</vt:lpstr>
      <vt:lpstr>Multiple mini-dimensions</vt:lpstr>
      <vt:lpstr>PowerPoint Presentation</vt:lpstr>
      <vt:lpstr>PowerPoint Presentation</vt:lpstr>
      <vt:lpstr>Gestion de produits hétérogènes</vt:lpstr>
      <vt:lpstr>PowerPoint Presentation</vt:lpstr>
      <vt:lpstr>PowerPoint Presentation</vt:lpstr>
      <vt:lpstr>Hot swappable dimensions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Services</dc:title>
  <cp:lastModifiedBy>ybahaddou4@gmail.com</cp:lastModifiedBy>
  <cp:revision>11</cp:revision>
  <dcterms:modified xsi:type="dcterms:W3CDTF">2023-01-03T22:25:09Z</dcterms:modified>
</cp:coreProperties>
</file>