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66" r:id="rId3"/>
    <p:sldId id="257" r:id="rId4"/>
    <p:sldId id="258" r:id="rId5"/>
    <p:sldId id="259" r:id="rId6"/>
    <p:sldId id="272" r:id="rId7"/>
    <p:sldId id="269" r:id="rId8"/>
    <p:sldId id="268" r:id="rId9"/>
    <p:sldId id="270" r:id="rId10"/>
    <p:sldId id="271" r:id="rId11"/>
    <p:sldId id="261" r:id="rId12"/>
    <p:sldId id="267" r:id="rId13"/>
    <p:sldId id="264" r:id="rId14"/>
    <p:sldId id="273" r:id="rId15"/>
    <p:sldId id="274" r:id="rId16"/>
    <p:sldId id="275" r:id="rId17"/>
    <p:sldId id="262"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9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44B59-49DA-4B97-9C96-8C027616325E}" type="doc">
      <dgm:prSet loTypeId="urn:microsoft.com/office/officeart/2008/layout/AlternatingHexagons" loCatId="list" qsTypeId="urn:microsoft.com/office/officeart/2005/8/quickstyle/simple2" qsCatId="simple" csTypeId="urn:microsoft.com/office/officeart/2005/8/colors/accent1_2" csCatId="accent1" phldr="1"/>
      <dgm:spPr/>
      <dgm:t>
        <a:bodyPr/>
        <a:lstStyle/>
        <a:p>
          <a:endParaRPr lang="fr-FR"/>
        </a:p>
      </dgm:t>
    </dgm:pt>
    <dgm:pt modelId="{1A3D96A6-75AC-4A69-8FEB-A7B1E1561D61}">
      <dgm:prSet phldrT="[Texte]"/>
      <dgm:spPr>
        <a:ln>
          <a:solidFill>
            <a:schemeClr val="accent1"/>
          </a:solidFill>
        </a:ln>
      </dgm:spPr>
      <dgm:t>
        <a:bodyPr/>
        <a:lstStyle/>
        <a:p>
          <a:r>
            <a:rPr lang="fr-FR" dirty="0"/>
            <a:t> </a:t>
          </a:r>
        </a:p>
      </dgm:t>
    </dgm:pt>
    <dgm:pt modelId="{98E46CE5-53B8-4DCD-81A1-B3D2AA5A4120}" type="parTrans" cxnId="{590D0726-585C-41AF-AB83-BA0F9AE346B4}">
      <dgm:prSet/>
      <dgm:spPr/>
      <dgm:t>
        <a:bodyPr/>
        <a:lstStyle/>
        <a:p>
          <a:endParaRPr lang="fr-FR"/>
        </a:p>
      </dgm:t>
    </dgm:pt>
    <dgm:pt modelId="{42FB34AD-A163-455B-8A7F-B2FD03230106}" type="sibTrans" cxnId="{590D0726-585C-41AF-AB83-BA0F9AE346B4}">
      <dgm:prSet/>
      <dgm:spPr>
        <a:ln>
          <a:solidFill>
            <a:schemeClr val="accent1"/>
          </a:solidFill>
        </a:ln>
      </dgm:spPr>
      <dgm:t>
        <a:bodyPr/>
        <a:lstStyle/>
        <a:p>
          <a:endParaRPr lang="fr-FR"/>
        </a:p>
      </dgm:t>
    </dgm:pt>
    <dgm:pt modelId="{DC89A4DD-C482-439D-A62A-CF6E714331BE}">
      <dgm:prSet phldrT="[Texte]"/>
      <dgm:spPr>
        <a:ln>
          <a:solidFill>
            <a:schemeClr val="accent1"/>
          </a:solidFill>
        </a:ln>
      </dgm:spPr>
      <dgm:t>
        <a:bodyPr/>
        <a:lstStyle/>
        <a:p>
          <a:r>
            <a:rPr lang="fr-FR" dirty="0"/>
            <a:t>1</a:t>
          </a:r>
        </a:p>
      </dgm:t>
    </dgm:pt>
    <dgm:pt modelId="{B54CDBCD-CD49-4158-B8EE-C943685941CB}" type="parTrans" cxnId="{36EABF65-AE37-4F08-994F-472ACDF0F1CA}">
      <dgm:prSet/>
      <dgm:spPr/>
      <dgm:t>
        <a:bodyPr/>
        <a:lstStyle/>
        <a:p>
          <a:endParaRPr lang="fr-FR"/>
        </a:p>
      </dgm:t>
    </dgm:pt>
    <dgm:pt modelId="{C562D511-8C86-4FA6-A0A3-27025D29C865}" type="sibTrans" cxnId="{36EABF65-AE37-4F08-994F-472ACDF0F1CA}">
      <dgm:prSet/>
      <dgm:spPr>
        <a:ln>
          <a:solidFill>
            <a:schemeClr val="accent1"/>
          </a:solidFill>
        </a:ln>
      </dgm:spPr>
      <dgm:t>
        <a:bodyPr/>
        <a:lstStyle/>
        <a:p>
          <a:r>
            <a:rPr lang="fr-FR" dirty="0"/>
            <a:t>2</a:t>
          </a:r>
        </a:p>
      </dgm:t>
    </dgm:pt>
    <dgm:pt modelId="{009E6BA1-A991-4A94-8B9E-A48E21A7B446}">
      <dgm:prSet phldrT="[Texte]"/>
      <dgm:spPr>
        <a:ln>
          <a:solidFill>
            <a:schemeClr val="accent1"/>
          </a:solidFill>
        </a:ln>
      </dgm:spPr>
      <dgm:t>
        <a:bodyPr/>
        <a:lstStyle/>
        <a:p>
          <a:r>
            <a:rPr lang="fr-FR" dirty="0"/>
            <a:t> </a:t>
          </a:r>
        </a:p>
      </dgm:t>
    </dgm:pt>
    <dgm:pt modelId="{5A01DFF0-E7EE-47E6-8B7D-EBE469964A71}" type="parTrans" cxnId="{2A171D2A-21A7-4954-BAEF-27BDD470B793}">
      <dgm:prSet/>
      <dgm:spPr/>
      <dgm:t>
        <a:bodyPr/>
        <a:lstStyle/>
        <a:p>
          <a:endParaRPr lang="fr-FR"/>
        </a:p>
      </dgm:t>
    </dgm:pt>
    <dgm:pt modelId="{79475EF0-41A5-480F-8EE3-F918397D11F8}" type="sibTrans" cxnId="{2A171D2A-21A7-4954-BAEF-27BDD470B793}">
      <dgm:prSet/>
      <dgm:spPr>
        <a:ln>
          <a:solidFill>
            <a:schemeClr val="accent1"/>
          </a:solidFill>
        </a:ln>
      </dgm:spPr>
      <dgm:t>
        <a:bodyPr/>
        <a:lstStyle/>
        <a:p>
          <a:r>
            <a:rPr lang="fr-FR" dirty="0"/>
            <a:t>3</a:t>
          </a:r>
        </a:p>
      </dgm:t>
    </dgm:pt>
    <dgm:pt modelId="{CDB21495-4F2D-475A-8CD6-0537833F4F79}">
      <dgm:prSet phldrT="[Texte]"/>
      <dgm:spPr>
        <a:ln>
          <a:solidFill>
            <a:schemeClr val="accent1"/>
          </a:solidFill>
        </a:ln>
      </dgm:spPr>
      <dgm:t>
        <a:bodyPr/>
        <a:lstStyle/>
        <a:p>
          <a:r>
            <a:rPr lang="fr-FR" dirty="0"/>
            <a:t> </a:t>
          </a:r>
        </a:p>
      </dgm:t>
    </dgm:pt>
    <dgm:pt modelId="{3DEB5BD3-293F-4ACE-AE3F-1D9FAFAFFE64}" type="sibTrans" cxnId="{71586D28-7E3B-4CEF-A6DC-79CF9E49FE41}">
      <dgm:prSet/>
      <dgm:spPr>
        <a:ln>
          <a:solidFill>
            <a:schemeClr val="accent1"/>
          </a:solidFill>
        </a:ln>
      </dgm:spPr>
      <dgm:t>
        <a:bodyPr/>
        <a:lstStyle/>
        <a:p>
          <a:r>
            <a:rPr lang="fr-FR" dirty="0"/>
            <a:t>4</a:t>
          </a:r>
        </a:p>
      </dgm:t>
    </dgm:pt>
    <dgm:pt modelId="{224DDC5C-F619-41F7-ACAA-8096065A93C0}" type="parTrans" cxnId="{71586D28-7E3B-4CEF-A6DC-79CF9E49FE41}">
      <dgm:prSet/>
      <dgm:spPr/>
      <dgm:t>
        <a:bodyPr/>
        <a:lstStyle/>
        <a:p>
          <a:endParaRPr lang="fr-FR"/>
        </a:p>
      </dgm:t>
    </dgm:pt>
    <dgm:pt modelId="{3330AEEE-2457-41A0-9531-5D39E9E3752C}" type="pres">
      <dgm:prSet presAssocID="{39144B59-49DA-4B97-9C96-8C027616325E}" presName="Name0" presStyleCnt="0">
        <dgm:presLayoutVars>
          <dgm:chMax/>
          <dgm:chPref/>
          <dgm:dir/>
          <dgm:animLvl val="lvl"/>
        </dgm:presLayoutVars>
      </dgm:prSet>
      <dgm:spPr/>
    </dgm:pt>
    <dgm:pt modelId="{4FD04969-5611-4649-B434-8A07C195D550}" type="pres">
      <dgm:prSet presAssocID="{1A3D96A6-75AC-4A69-8FEB-A7B1E1561D61}" presName="composite" presStyleCnt="0"/>
      <dgm:spPr/>
    </dgm:pt>
    <dgm:pt modelId="{C5CC18F2-F96A-4B5A-BC07-1BC1A12FA757}" type="pres">
      <dgm:prSet presAssocID="{1A3D96A6-75AC-4A69-8FEB-A7B1E1561D61}" presName="Parent1" presStyleLbl="node1" presStyleIdx="0" presStyleCnt="8" custLinFactX="42123" custLinFactNeighborX="100000" custLinFactNeighborY="6432">
        <dgm:presLayoutVars>
          <dgm:chMax val="1"/>
          <dgm:chPref val="1"/>
          <dgm:bulletEnabled val="1"/>
        </dgm:presLayoutVars>
      </dgm:prSet>
      <dgm:spPr/>
    </dgm:pt>
    <dgm:pt modelId="{31983C0C-F2C6-46D5-9512-83545E5CB56A}" type="pres">
      <dgm:prSet presAssocID="{1A3D96A6-75AC-4A69-8FEB-A7B1E1561D61}" presName="Childtext1" presStyleLbl="revTx" presStyleIdx="0" presStyleCnt="4">
        <dgm:presLayoutVars>
          <dgm:chMax val="0"/>
          <dgm:chPref val="0"/>
          <dgm:bulletEnabled val="1"/>
        </dgm:presLayoutVars>
      </dgm:prSet>
      <dgm:spPr/>
    </dgm:pt>
    <dgm:pt modelId="{7351C35C-8707-42F0-8156-7CC81F97CF73}" type="pres">
      <dgm:prSet presAssocID="{1A3D96A6-75AC-4A69-8FEB-A7B1E1561D61}" presName="BalanceSpacing" presStyleCnt="0"/>
      <dgm:spPr/>
    </dgm:pt>
    <dgm:pt modelId="{DCD34C80-4A6F-4F53-AEE9-8DB7160530A4}" type="pres">
      <dgm:prSet presAssocID="{1A3D96A6-75AC-4A69-8FEB-A7B1E1561D61}" presName="BalanceSpacing1" presStyleCnt="0"/>
      <dgm:spPr/>
    </dgm:pt>
    <dgm:pt modelId="{17A52E9E-4843-4EA2-9726-D4E2B5048DA8}" type="pres">
      <dgm:prSet presAssocID="{42FB34AD-A163-455B-8A7F-B2FD03230106}" presName="Accent1Text" presStyleLbl="node1" presStyleIdx="1" presStyleCnt="8" custLinFactX="-100000" custLinFactNeighborX="-198656" custLinFactNeighborY="6432"/>
      <dgm:spPr/>
    </dgm:pt>
    <dgm:pt modelId="{4BF89227-369D-408D-BB27-684E0A1DE0B6}" type="pres">
      <dgm:prSet presAssocID="{42FB34AD-A163-455B-8A7F-B2FD03230106}" presName="spaceBetweenRectangles" presStyleCnt="0"/>
      <dgm:spPr/>
    </dgm:pt>
    <dgm:pt modelId="{E0FE976A-4A06-4100-B68A-272A5BDEA248}" type="pres">
      <dgm:prSet presAssocID="{DC89A4DD-C482-439D-A62A-CF6E714331BE}" presName="composite" presStyleCnt="0"/>
      <dgm:spPr/>
    </dgm:pt>
    <dgm:pt modelId="{803235E2-9965-4962-8CC1-D56BAE5BAFBB}" type="pres">
      <dgm:prSet presAssocID="{DC89A4DD-C482-439D-A62A-CF6E714331BE}" presName="Parent1" presStyleLbl="node1" presStyleIdx="2" presStyleCnt="8" custLinFactX="-113723" custLinFactNeighborX="-200000" custLinFactNeighborY="-61841">
        <dgm:presLayoutVars>
          <dgm:chMax val="1"/>
          <dgm:chPref val="1"/>
          <dgm:bulletEnabled val="1"/>
        </dgm:presLayoutVars>
      </dgm:prSet>
      <dgm:spPr/>
    </dgm:pt>
    <dgm:pt modelId="{B656B3D6-1DAE-4433-AFDA-B95A3FD9023C}" type="pres">
      <dgm:prSet presAssocID="{DC89A4DD-C482-439D-A62A-CF6E714331BE}" presName="Childtext1" presStyleLbl="revTx" presStyleIdx="1" presStyleCnt="4">
        <dgm:presLayoutVars>
          <dgm:chMax val="0"/>
          <dgm:chPref val="0"/>
          <dgm:bulletEnabled val="1"/>
        </dgm:presLayoutVars>
      </dgm:prSet>
      <dgm:spPr/>
    </dgm:pt>
    <dgm:pt modelId="{46A70E3A-AAC4-49FF-928F-3E097017C4EE}" type="pres">
      <dgm:prSet presAssocID="{DC89A4DD-C482-439D-A62A-CF6E714331BE}" presName="BalanceSpacing" presStyleCnt="0"/>
      <dgm:spPr/>
    </dgm:pt>
    <dgm:pt modelId="{12716F64-48E3-47D1-85DD-53BD07F38736}" type="pres">
      <dgm:prSet presAssocID="{DC89A4DD-C482-439D-A62A-CF6E714331BE}" presName="BalanceSpacing1" presStyleCnt="0"/>
      <dgm:spPr/>
    </dgm:pt>
    <dgm:pt modelId="{4EAE6DC8-41A1-4CE7-BD07-28122EABFC0C}" type="pres">
      <dgm:prSet presAssocID="{C562D511-8C86-4FA6-A0A3-27025D29C865}" presName="Accent1Text" presStyleLbl="node1" presStyleIdx="3" presStyleCnt="8" custLinFactX="28014" custLinFactNeighborX="100000" custLinFactNeighborY="-61841"/>
      <dgm:spPr/>
    </dgm:pt>
    <dgm:pt modelId="{4D0CAC37-38C8-41BD-8574-EE2976673B54}" type="pres">
      <dgm:prSet presAssocID="{C562D511-8C86-4FA6-A0A3-27025D29C865}" presName="spaceBetweenRectangles" presStyleCnt="0"/>
      <dgm:spPr/>
    </dgm:pt>
    <dgm:pt modelId="{A5FA2BC9-E9B6-4504-8249-E7906B2B0C7F}" type="pres">
      <dgm:prSet presAssocID="{009E6BA1-A991-4A94-8B9E-A48E21A7B446}" presName="composite" presStyleCnt="0"/>
      <dgm:spPr/>
    </dgm:pt>
    <dgm:pt modelId="{97BCAD88-0584-4E11-B3DE-CF7BAEF585F1}" type="pres">
      <dgm:prSet presAssocID="{009E6BA1-A991-4A94-8B9E-A48E21A7B446}" presName="Parent1" presStyleLbl="node1" presStyleIdx="4" presStyleCnt="8" custLinFactX="-200000" custLinFactNeighborX="-205109" custLinFactNeighborY="0">
        <dgm:presLayoutVars>
          <dgm:chMax val="1"/>
          <dgm:chPref val="1"/>
          <dgm:bulletEnabled val="1"/>
        </dgm:presLayoutVars>
      </dgm:prSet>
      <dgm:spPr/>
    </dgm:pt>
    <dgm:pt modelId="{52810A93-CFF8-4B2F-A678-6AA5151CB9EF}" type="pres">
      <dgm:prSet presAssocID="{009E6BA1-A991-4A94-8B9E-A48E21A7B446}" presName="Childtext1" presStyleLbl="revTx" presStyleIdx="2" presStyleCnt="4">
        <dgm:presLayoutVars>
          <dgm:chMax val="0"/>
          <dgm:chPref val="0"/>
          <dgm:bulletEnabled val="1"/>
        </dgm:presLayoutVars>
      </dgm:prSet>
      <dgm:spPr/>
    </dgm:pt>
    <dgm:pt modelId="{CF8B348A-C7BB-4B00-B3F7-0CFD27F5CCC1}" type="pres">
      <dgm:prSet presAssocID="{009E6BA1-A991-4A94-8B9E-A48E21A7B446}" presName="BalanceSpacing" presStyleCnt="0"/>
      <dgm:spPr/>
    </dgm:pt>
    <dgm:pt modelId="{5BC04FAC-ECBF-42CF-9BBB-8A8A5388389E}" type="pres">
      <dgm:prSet presAssocID="{009E6BA1-A991-4A94-8B9E-A48E21A7B446}" presName="BalanceSpacing1" presStyleCnt="0"/>
      <dgm:spPr/>
    </dgm:pt>
    <dgm:pt modelId="{F5B50203-84C7-4B42-B2C1-DC7E0CD8BFDF}" type="pres">
      <dgm:prSet presAssocID="{79475EF0-41A5-480F-8EE3-F918397D11F8}" presName="Accent1Text" presStyleLbl="node1" presStyleIdx="5" presStyleCnt="8" custLinFactX="-100000" custLinFactNeighborX="-148387" custLinFactNeighborY="20416"/>
      <dgm:spPr/>
    </dgm:pt>
    <dgm:pt modelId="{8BC30673-CD2D-4B66-8A19-EE1D203D5420}" type="pres">
      <dgm:prSet presAssocID="{79475EF0-41A5-480F-8EE3-F918397D11F8}" presName="spaceBetweenRectangles" presStyleCnt="0"/>
      <dgm:spPr/>
    </dgm:pt>
    <dgm:pt modelId="{13C58DA2-ABC3-431A-89DA-E5E6E9588621}" type="pres">
      <dgm:prSet presAssocID="{CDB21495-4F2D-475A-8CD6-0537833F4F79}" presName="composite" presStyleCnt="0"/>
      <dgm:spPr/>
    </dgm:pt>
    <dgm:pt modelId="{8DDFBB40-5090-44EF-B0FC-E0D658BF8601}" type="pres">
      <dgm:prSet presAssocID="{CDB21495-4F2D-475A-8CD6-0537833F4F79}" presName="Parent1" presStyleLbl="node1" presStyleIdx="6" presStyleCnt="8" custLinFactX="96330" custLinFactNeighborX="100000" custLinFactNeighborY="-79750">
        <dgm:presLayoutVars>
          <dgm:chMax val="1"/>
          <dgm:chPref val="1"/>
          <dgm:bulletEnabled val="1"/>
        </dgm:presLayoutVars>
      </dgm:prSet>
      <dgm:spPr/>
    </dgm:pt>
    <dgm:pt modelId="{21454D89-3037-4713-8281-0D5E1BE51590}" type="pres">
      <dgm:prSet presAssocID="{CDB21495-4F2D-475A-8CD6-0537833F4F79}" presName="Childtext1" presStyleLbl="revTx" presStyleIdx="3" presStyleCnt="4">
        <dgm:presLayoutVars>
          <dgm:chMax val="0"/>
          <dgm:chPref val="0"/>
          <dgm:bulletEnabled val="1"/>
        </dgm:presLayoutVars>
      </dgm:prSet>
      <dgm:spPr/>
    </dgm:pt>
    <dgm:pt modelId="{B804D671-A267-4A44-8412-ED469A0FDFCC}" type="pres">
      <dgm:prSet presAssocID="{CDB21495-4F2D-475A-8CD6-0537833F4F79}" presName="BalanceSpacing" presStyleCnt="0"/>
      <dgm:spPr/>
    </dgm:pt>
    <dgm:pt modelId="{2EE26A56-CCE9-43B8-8B0D-5173B62ECC4B}" type="pres">
      <dgm:prSet presAssocID="{CDB21495-4F2D-475A-8CD6-0537833F4F79}" presName="BalanceSpacing1" presStyleCnt="0"/>
      <dgm:spPr/>
    </dgm:pt>
    <dgm:pt modelId="{331B9C6C-C615-4A35-8560-FC6C77D2E14F}" type="pres">
      <dgm:prSet presAssocID="{3DEB5BD3-293F-4ACE-AE3F-1D9FAFAFFE64}" presName="Accent1Text" presStyleLbl="node1" presStyleIdx="7" presStyleCnt="8" custLinFactX="32686" custLinFactNeighborX="100000" custLinFactNeighborY="-60771"/>
      <dgm:spPr/>
    </dgm:pt>
  </dgm:ptLst>
  <dgm:cxnLst>
    <dgm:cxn modelId="{67AECB03-5F5B-4942-8881-0372B5692A67}" type="presOf" srcId="{1A3D96A6-75AC-4A69-8FEB-A7B1E1561D61}" destId="{C5CC18F2-F96A-4B5A-BC07-1BC1A12FA757}" srcOrd="0" destOrd="0" presId="urn:microsoft.com/office/officeart/2008/layout/AlternatingHexagons"/>
    <dgm:cxn modelId="{91BBC509-7151-429E-8C06-7E04DD70B6D2}" type="presOf" srcId="{79475EF0-41A5-480F-8EE3-F918397D11F8}" destId="{F5B50203-84C7-4B42-B2C1-DC7E0CD8BFDF}" srcOrd="0" destOrd="0" presId="urn:microsoft.com/office/officeart/2008/layout/AlternatingHexagons"/>
    <dgm:cxn modelId="{590D0726-585C-41AF-AB83-BA0F9AE346B4}" srcId="{39144B59-49DA-4B97-9C96-8C027616325E}" destId="{1A3D96A6-75AC-4A69-8FEB-A7B1E1561D61}" srcOrd="0" destOrd="0" parTransId="{98E46CE5-53B8-4DCD-81A1-B3D2AA5A4120}" sibTransId="{42FB34AD-A163-455B-8A7F-B2FD03230106}"/>
    <dgm:cxn modelId="{71586D28-7E3B-4CEF-A6DC-79CF9E49FE41}" srcId="{39144B59-49DA-4B97-9C96-8C027616325E}" destId="{CDB21495-4F2D-475A-8CD6-0537833F4F79}" srcOrd="3" destOrd="0" parTransId="{224DDC5C-F619-41F7-ACAA-8096065A93C0}" sibTransId="{3DEB5BD3-293F-4ACE-AE3F-1D9FAFAFFE64}"/>
    <dgm:cxn modelId="{E55EB328-27B7-4F9C-A1E1-8CF75C01443F}" type="presOf" srcId="{C562D511-8C86-4FA6-A0A3-27025D29C865}" destId="{4EAE6DC8-41A1-4CE7-BD07-28122EABFC0C}" srcOrd="0" destOrd="0" presId="urn:microsoft.com/office/officeart/2008/layout/AlternatingHexagons"/>
    <dgm:cxn modelId="{2A171D2A-21A7-4954-BAEF-27BDD470B793}" srcId="{39144B59-49DA-4B97-9C96-8C027616325E}" destId="{009E6BA1-A991-4A94-8B9E-A48E21A7B446}" srcOrd="2" destOrd="0" parTransId="{5A01DFF0-E7EE-47E6-8B7D-EBE469964A71}" sibTransId="{79475EF0-41A5-480F-8EE3-F918397D11F8}"/>
    <dgm:cxn modelId="{36EABF65-AE37-4F08-994F-472ACDF0F1CA}" srcId="{39144B59-49DA-4B97-9C96-8C027616325E}" destId="{DC89A4DD-C482-439D-A62A-CF6E714331BE}" srcOrd="1" destOrd="0" parTransId="{B54CDBCD-CD49-4158-B8EE-C943685941CB}" sibTransId="{C562D511-8C86-4FA6-A0A3-27025D29C865}"/>
    <dgm:cxn modelId="{B93B4647-1C79-4265-81CD-804D44C1771B}" type="presOf" srcId="{DC89A4DD-C482-439D-A62A-CF6E714331BE}" destId="{803235E2-9965-4962-8CC1-D56BAE5BAFBB}" srcOrd="0" destOrd="0" presId="urn:microsoft.com/office/officeart/2008/layout/AlternatingHexagons"/>
    <dgm:cxn modelId="{51F594A2-BA66-4D3C-8BED-12794ED4B281}" type="presOf" srcId="{3DEB5BD3-293F-4ACE-AE3F-1D9FAFAFFE64}" destId="{331B9C6C-C615-4A35-8560-FC6C77D2E14F}" srcOrd="0" destOrd="0" presId="urn:microsoft.com/office/officeart/2008/layout/AlternatingHexagons"/>
    <dgm:cxn modelId="{9A9040B1-2E72-4587-B4BF-96567B9D8506}" type="presOf" srcId="{009E6BA1-A991-4A94-8B9E-A48E21A7B446}" destId="{97BCAD88-0584-4E11-B3DE-CF7BAEF585F1}" srcOrd="0" destOrd="0" presId="urn:microsoft.com/office/officeart/2008/layout/AlternatingHexagons"/>
    <dgm:cxn modelId="{85D3AEB2-AA36-4A90-8F47-F636219F22AA}" type="presOf" srcId="{CDB21495-4F2D-475A-8CD6-0537833F4F79}" destId="{8DDFBB40-5090-44EF-B0FC-E0D658BF8601}" srcOrd="0" destOrd="0" presId="urn:microsoft.com/office/officeart/2008/layout/AlternatingHexagons"/>
    <dgm:cxn modelId="{FB534BB5-6282-40A3-BA29-68E7C257B0B3}" type="presOf" srcId="{42FB34AD-A163-455B-8A7F-B2FD03230106}" destId="{17A52E9E-4843-4EA2-9726-D4E2B5048DA8}" srcOrd="0" destOrd="0" presId="urn:microsoft.com/office/officeart/2008/layout/AlternatingHexagons"/>
    <dgm:cxn modelId="{EFC164CB-2610-49CE-B0C0-9A1956B91071}" type="presOf" srcId="{39144B59-49DA-4B97-9C96-8C027616325E}" destId="{3330AEEE-2457-41A0-9531-5D39E9E3752C}" srcOrd="0" destOrd="0" presId="urn:microsoft.com/office/officeart/2008/layout/AlternatingHexagons"/>
    <dgm:cxn modelId="{E3C2EA42-28CF-4528-9831-BE7D8167C918}" type="presParOf" srcId="{3330AEEE-2457-41A0-9531-5D39E9E3752C}" destId="{4FD04969-5611-4649-B434-8A07C195D550}" srcOrd="0" destOrd="0" presId="urn:microsoft.com/office/officeart/2008/layout/AlternatingHexagons"/>
    <dgm:cxn modelId="{1C00EAA4-20E9-4176-A183-2BA7B648EAC6}" type="presParOf" srcId="{4FD04969-5611-4649-B434-8A07C195D550}" destId="{C5CC18F2-F96A-4B5A-BC07-1BC1A12FA757}" srcOrd="0" destOrd="0" presId="urn:microsoft.com/office/officeart/2008/layout/AlternatingHexagons"/>
    <dgm:cxn modelId="{997618BA-6059-487F-BD7E-368072AC9F07}" type="presParOf" srcId="{4FD04969-5611-4649-B434-8A07C195D550}" destId="{31983C0C-F2C6-46D5-9512-83545E5CB56A}" srcOrd="1" destOrd="0" presId="urn:microsoft.com/office/officeart/2008/layout/AlternatingHexagons"/>
    <dgm:cxn modelId="{CE3CED80-37B6-46AA-B744-EA7A5DC72D67}" type="presParOf" srcId="{4FD04969-5611-4649-B434-8A07C195D550}" destId="{7351C35C-8707-42F0-8156-7CC81F97CF73}" srcOrd="2" destOrd="0" presId="urn:microsoft.com/office/officeart/2008/layout/AlternatingHexagons"/>
    <dgm:cxn modelId="{04AE939E-CC99-4E2E-B61C-A9F05F02F07D}" type="presParOf" srcId="{4FD04969-5611-4649-B434-8A07C195D550}" destId="{DCD34C80-4A6F-4F53-AEE9-8DB7160530A4}" srcOrd="3" destOrd="0" presId="urn:microsoft.com/office/officeart/2008/layout/AlternatingHexagons"/>
    <dgm:cxn modelId="{6873D0D0-5B33-4BF1-9B55-16C21D7AD0D6}" type="presParOf" srcId="{4FD04969-5611-4649-B434-8A07C195D550}" destId="{17A52E9E-4843-4EA2-9726-D4E2B5048DA8}" srcOrd="4" destOrd="0" presId="urn:microsoft.com/office/officeart/2008/layout/AlternatingHexagons"/>
    <dgm:cxn modelId="{DB239783-3FF8-4694-AABB-927CB454F0C6}" type="presParOf" srcId="{3330AEEE-2457-41A0-9531-5D39E9E3752C}" destId="{4BF89227-369D-408D-BB27-684E0A1DE0B6}" srcOrd="1" destOrd="0" presId="urn:microsoft.com/office/officeart/2008/layout/AlternatingHexagons"/>
    <dgm:cxn modelId="{56E7125F-6F99-46A7-B604-A8D5B84C257B}" type="presParOf" srcId="{3330AEEE-2457-41A0-9531-5D39E9E3752C}" destId="{E0FE976A-4A06-4100-B68A-272A5BDEA248}" srcOrd="2" destOrd="0" presId="urn:microsoft.com/office/officeart/2008/layout/AlternatingHexagons"/>
    <dgm:cxn modelId="{7984C768-CC07-410F-AD1D-B74704A8BFF7}" type="presParOf" srcId="{E0FE976A-4A06-4100-B68A-272A5BDEA248}" destId="{803235E2-9965-4962-8CC1-D56BAE5BAFBB}" srcOrd="0" destOrd="0" presId="urn:microsoft.com/office/officeart/2008/layout/AlternatingHexagons"/>
    <dgm:cxn modelId="{4B73FF13-D0B0-404E-A0F7-4C7A4B92CDA7}" type="presParOf" srcId="{E0FE976A-4A06-4100-B68A-272A5BDEA248}" destId="{B656B3D6-1DAE-4433-AFDA-B95A3FD9023C}" srcOrd="1" destOrd="0" presId="urn:microsoft.com/office/officeart/2008/layout/AlternatingHexagons"/>
    <dgm:cxn modelId="{B7901A99-7A6E-4225-8FFB-F24435B8855C}" type="presParOf" srcId="{E0FE976A-4A06-4100-B68A-272A5BDEA248}" destId="{46A70E3A-AAC4-49FF-928F-3E097017C4EE}" srcOrd="2" destOrd="0" presId="urn:microsoft.com/office/officeart/2008/layout/AlternatingHexagons"/>
    <dgm:cxn modelId="{9AD3E59C-2233-4592-89A3-32AD85D156BF}" type="presParOf" srcId="{E0FE976A-4A06-4100-B68A-272A5BDEA248}" destId="{12716F64-48E3-47D1-85DD-53BD07F38736}" srcOrd="3" destOrd="0" presId="urn:microsoft.com/office/officeart/2008/layout/AlternatingHexagons"/>
    <dgm:cxn modelId="{5A32D410-3634-45C5-88BA-3D150C472405}" type="presParOf" srcId="{E0FE976A-4A06-4100-B68A-272A5BDEA248}" destId="{4EAE6DC8-41A1-4CE7-BD07-28122EABFC0C}" srcOrd="4" destOrd="0" presId="urn:microsoft.com/office/officeart/2008/layout/AlternatingHexagons"/>
    <dgm:cxn modelId="{0E6235B9-22F6-4184-AB25-D8EC74C8A8F3}" type="presParOf" srcId="{3330AEEE-2457-41A0-9531-5D39E9E3752C}" destId="{4D0CAC37-38C8-41BD-8574-EE2976673B54}" srcOrd="3" destOrd="0" presId="urn:microsoft.com/office/officeart/2008/layout/AlternatingHexagons"/>
    <dgm:cxn modelId="{8EB81C2C-BBF0-4015-80D0-D20B2BB10275}" type="presParOf" srcId="{3330AEEE-2457-41A0-9531-5D39E9E3752C}" destId="{A5FA2BC9-E9B6-4504-8249-E7906B2B0C7F}" srcOrd="4" destOrd="0" presId="urn:microsoft.com/office/officeart/2008/layout/AlternatingHexagons"/>
    <dgm:cxn modelId="{D2B47E0A-174C-46F0-AD34-A3FAE49A5972}" type="presParOf" srcId="{A5FA2BC9-E9B6-4504-8249-E7906B2B0C7F}" destId="{97BCAD88-0584-4E11-B3DE-CF7BAEF585F1}" srcOrd="0" destOrd="0" presId="urn:microsoft.com/office/officeart/2008/layout/AlternatingHexagons"/>
    <dgm:cxn modelId="{5CEB31A5-E972-4D81-80E2-7F87DE2984A8}" type="presParOf" srcId="{A5FA2BC9-E9B6-4504-8249-E7906B2B0C7F}" destId="{52810A93-CFF8-4B2F-A678-6AA5151CB9EF}" srcOrd="1" destOrd="0" presId="urn:microsoft.com/office/officeart/2008/layout/AlternatingHexagons"/>
    <dgm:cxn modelId="{D1ABB738-F62C-4879-A2E9-DC1B77BE89E5}" type="presParOf" srcId="{A5FA2BC9-E9B6-4504-8249-E7906B2B0C7F}" destId="{CF8B348A-C7BB-4B00-B3F7-0CFD27F5CCC1}" srcOrd="2" destOrd="0" presId="urn:microsoft.com/office/officeart/2008/layout/AlternatingHexagons"/>
    <dgm:cxn modelId="{83BACC35-41BF-40D5-8562-A2DAF6A9AEBE}" type="presParOf" srcId="{A5FA2BC9-E9B6-4504-8249-E7906B2B0C7F}" destId="{5BC04FAC-ECBF-42CF-9BBB-8A8A5388389E}" srcOrd="3" destOrd="0" presId="urn:microsoft.com/office/officeart/2008/layout/AlternatingHexagons"/>
    <dgm:cxn modelId="{1E9D04DF-1BC2-45F1-B5EF-7557DCED9EEA}" type="presParOf" srcId="{A5FA2BC9-E9B6-4504-8249-E7906B2B0C7F}" destId="{F5B50203-84C7-4B42-B2C1-DC7E0CD8BFDF}" srcOrd="4" destOrd="0" presId="urn:microsoft.com/office/officeart/2008/layout/AlternatingHexagons"/>
    <dgm:cxn modelId="{05D3B288-79E4-4CF6-96C0-CD38DD890E6A}" type="presParOf" srcId="{3330AEEE-2457-41A0-9531-5D39E9E3752C}" destId="{8BC30673-CD2D-4B66-8A19-EE1D203D5420}" srcOrd="5" destOrd="0" presId="urn:microsoft.com/office/officeart/2008/layout/AlternatingHexagons"/>
    <dgm:cxn modelId="{CCC148BA-4AD8-4AF6-BD0C-6F944709F2E5}" type="presParOf" srcId="{3330AEEE-2457-41A0-9531-5D39E9E3752C}" destId="{13C58DA2-ABC3-431A-89DA-E5E6E9588621}" srcOrd="6" destOrd="0" presId="urn:microsoft.com/office/officeart/2008/layout/AlternatingHexagons"/>
    <dgm:cxn modelId="{D8936CA6-A7B2-41ED-87E6-5C46AEA3B4BD}" type="presParOf" srcId="{13C58DA2-ABC3-431A-89DA-E5E6E9588621}" destId="{8DDFBB40-5090-44EF-B0FC-E0D658BF8601}" srcOrd="0" destOrd="0" presId="urn:microsoft.com/office/officeart/2008/layout/AlternatingHexagons"/>
    <dgm:cxn modelId="{AEFDDB42-A9D6-4804-9810-875CAB30512A}" type="presParOf" srcId="{13C58DA2-ABC3-431A-89DA-E5E6E9588621}" destId="{21454D89-3037-4713-8281-0D5E1BE51590}" srcOrd="1" destOrd="0" presId="urn:microsoft.com/office/officeart/2008/layout/AlternatingHexagons"/>
    <dgm:cxn modelId="{58839543-4297-4199-8283-7EFDE97F59D5}" type="presParOf" srcId="{13C58DA2-ABC3-431A-89DA-E5E6E9588621}" destId="{B804D671-A267-4A44-8412-ED469A0FDFCC}" srcOrd="2" destOrd="0" presId="urn:microsoft.com/office/officeart/2008/layout/AlternatingHexagons"/>
    <dgm:cxn modelId="{832EDD7D-C805-4C3D-9345-CD9116BC1555}" type="presParOf" srcId="{13C58DA2-ABC3-431A-89DA-E5E6E9588621}" destId="{2EE26A56-CCE9-43B8-8B0D-5173B62ECC4B}" srcOrd="3" destOrd="0" presId="urn:microsoft.com/office/officeart/2008/layout/AlternatingHexagons"/>
    <dgm:cxn modelId="{CE1906DF-81BC-4E2E-98BF-8BF8F4AF507E}" type="presParOf" srcId="{13C58DA2-ABC3-431A-89DA-E5E6E9588621}" destId="{331B9C6C-C615-4A35-8560-FC6C77D2E14F}"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C18F2-F96A-4B5A-BC07-1BC1A12FA757}">
      <dsp:nvSpPr>
        <dsp:cNvPr id="0" name=""/>
        <dsp:cNvSpPr/>
      </dsp:nvSpPr>
      <dsp:spPr>
        <a:xfrm rot="5400000">
          <a:off x="5347053" y="142871"/>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dirty="0"/>
            <a:t> </a:t>
          </a:r>
        </a:p>
      </dsp:txBody>
      <dsp:txXfrm rot="-5400000">
        <a:off x="5566414" y="242212"/>
        <a:ext cx="654938" cy="752802"/>
      </dsp:txXfrm>
    </dsp:sp>
    <dsp:sp modelId="{31983C0C-F2C6-46D5-9512-83545E5CB56A}">
      <dsp:nvSpPr>
        <dsp:cNvPr id="0" name=""/>
        <dsp:cNvSpPr/>
      </dsp:nvSpPr>
      <dsp:spPr>
        <a:xfrm>
          <a:off x="5046219" y="220171"/>
          <a:ext cx="1220525" cy="656196"/>
        </a:xfrm>
        <a:prstGeom prst="rect">
          <a:avLst/>
        </a:prstGeom>
        <a:noFill/>
        <a:ln>
          <a:noFill/>
        </a:ln>
        <a:effectLst/>
      </dsp:spPr>
      <dsp:style>
        <a:lnRef idx="0">
          <a:scrgbClr r="0" g="0" b="0"/>
        </a:lnRef>
        <a:fillRef idx="0">
          <a:scrgbClr r="0" g="0" b="0"/>
        </a:fillRef>
        <a:effectRef idx="0">
          <a:scrgbClr r="0" g="0" b="0"/>
        </a:effectRef>
        <a:fontRef idx="minor"/>
      </dsp:style>
    </dsp:sp>
    <dsp:sp modelId="{17A52E9E-4843-4EA2-9726-D4E2B5048DA8}">
      <dsp:nvSpPr>
        <dsp:cNvPr id="0" name=""/>
        <dsp:cNvSpPr/>
      </dsp:nvSpPr>
      <dsp:spPr>
        <a:xfrm rot="5400000">
          <a:off x="125504" y="142871"/>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344865" y="242212"/>
        <a:ext cx="654938" cy="752802"/>
      </dsp:txXfrm>
    </dsp:sp>
    <dsp:sp modelId="{803235E2-9965-4962-8CC1-D56BAE5BAFBB}">
      <dsp:nvSpPr>
        <dsp:cNvPr id="0" name=""/>
        <dsp:cNvSpPr/>
      </dsp:nvSpPr>
      <dsp:spPr>
        <a:xfrm rot="5400000">
          <a:off x="493977" y="324495"/>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dirty="0"/>
            <a:t>1</a:t>
          </a:r>
        </a:p>
      </dsp:txBody>
      <dsp:txXfrm rot="-5400000">
        <a:off x="713338" y="423836"/>
        <a:ext cx="654938" cy="752802"/>
      </dsp:txXfrm>
    </dsp:sp>
    <dsp:sp modelId="{B656B3D6-1DAE-4433-AFDA-B95A3FD9023C}">
      <dsp:nvSpPr>
        <dsp:cNvPr id="0" name=""/>
        <dsp:cNvSpPr/>
      </dsp:nvSpPr>
      <dsp:spPr>
        <a:xfrm>
          <a:off x="2329566" y="1148470"/>
          <a:ext cx="1181153" cy="656196"/>
        </a:xfrm>
        <a:prstGeom prst="rect">
          <a:avLst/>
        </a:prstGeom>
        <a:noFill/>
        <a:ln>
          <a:noFill/>
        </a:ln>
        <a:effectLst/>
      </dsp:spPr>
      <dsp:style>
        <a:lnRef idx="0">
          <a:scrgbClr r="0" g="0" b="0"/>
        </a:lnRef>
        <a:fillRef idx="0">
          <a:scrgbClr r="0" g="0" b="0"/>
        </a:fillRef>
        <a:effectRef idx="0">
          <a:scrgbClr r="0" g="0" b="0"/>
        </a:effectRef>
        <a:fontRef idx="minor"/>
      </dsp:style>
    </dsp:sp>
    <dsp:sp modelId="{4EAE6DC8-41A1-4CE7-BD07-28122EABFC0C}">
      <dsp:nvSpPr>
        <dsp:cNvPr id="0" name=""/>
        <dsp:cNvSpPr/>
      </dsp:nvSpPr>
      <dsp:spPr>
        <a:xfrm rot="5400000">
          <a:off x="5724641" y="324495"/>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fr-FR" sz="3600" kern="1200" dirty="0"/>
            <a:t>2</a:t>
          </a:r>
        </a:p>
      </dsp:txBody>
      <dsp:txXfrm rot="-5400000">
        <a:off x="5944002" y="423836"/>
        <a:ext cx="654938" cy="752802"/>
      </dsp:txXfrm>
    </dsp:sp>
    <dsp:sp modelId="{97BCAD88-0584-4E11-B3DE-CF7BAEF585F1}">
      <dsp:nvSpPr>
        <dsp:cNvPr id="0" name=""/>
        <dsp:cNvSpPr/>
      </dsp:nvSpPr>
      <dsp:spPr>
        <a:xfrm rot="5400000">
          <a:off x="140224" y="1929125"/>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dirty="0"/>
            <a:t> </a:t>
          </a:r>
        </a:p>
      </dsp:txBody>
      <dsp:txXfrm rot="-5400000">
        <a:off x="359585" y="2028466"/>
        <a:ext cx="654938" cy="752802"/>
      </dsp:txXfrm>
    </dsp:sp>
    <dsp:sp modelId="{52810A93-CFF8-4B2F-A678-6AA5151CB9EF}">
      <dsp:nvSpPr>
        <dsp:cNvPr id="0" name=""/>
        <dsp:cNvSpPr/>
      </dsp:nvSpPr>
      <dsp:spPr>
        <a:xfrm>
          <a:off x="5046219" y="2076769"/>
          <a:ext cx="1220525" cy="656196"/>
        </a:xfrm>
        <a:prstGeom prst="rect">
          <a:avLst/>
        </a:prstGeom>
        <a:noFill/>
        <a:ln>
          <a:noFill/>
        </a:ln>
        <a:effectLst/>
      </dsp:spPr>
      <dsp:style>
        <a:lnRef idx="0">
          <a:scrgbClr r="0" g="0" b="0"/>
        </a:lnRef>
        <a:fillRef idx="0">
          <a:scrgbClr r="0" g="0" b="0"/>
        </a:fillRef>
        <a:effectRef idx="0">
          <a:scrgbClr r="0" g="0" b="0"/>
        </a:effectRef>
        <a:fontRef idx="minor"/>
      </dsp:style>
    </dsp:sp>
    <dsp:sp modelId="{F5B50203-84C7-4B42-B2C1-DC7E0CD8BFDF}">
      <dsp:nvSpPr>
        <dsp:cNvPr id="0" name=""/>
        <dsp:cNvSpPr/>
      </dsp:nvSpPr>
      <dsp:spPr>
        <a:xfrm rot="5400000">
          <a:off x="603806" y="2152407"/>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fr-FR" sz="3600" kern="1200" dirty="0"/>
            <a:t>3</a:t>
          </a:r>
        </a:p>
      </dsp:txBody>
      <dsp:txXfrm rot="-5400000">
        <a:off x="823167" y="2251748"/>
        <a:ext cx="654938" cy="752802"/>
      </dsp:txXfrm>
    </dsp:sp>
    <dsp:sp modelId="{8DDFBB40-5090-44EF-B0FC-E0D658BF8601}">
      <dsp:nvSpPr>
        <dsp:cNvPr id="0" name=""/>
        <dsp:cNvSpPr/>
      </dsp:nvSpPr>
      <dsp:spPr>
        <a:xfrm rot="5400000">
          <a:off x="5347054" y="1985230"/>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dirty="0"/>
            <a:t> </a:t>
          </a:r>
        </a:p>
      </dsp:txBody>
      <dsp:txXfrm rot="-5400000">
        <a:off x="5566415" y="2084571"/>
        <a:ext cx="654938" cy="752802"/>
      </dsp:txXfrm>
    </dsp:sp>
    <dsp:sp modelId="{21454D89-3037-4713-8281-0D5E1BE51590}">
      <dsp:nvSpPr>
        <dsp:cNvPr id="0" name=""/>
        <dsp:cNvSpPr/>
      </dsp:nvSpPr>
      <dsp:spPr>
        <a:xfrm>
          <a:off x="2329566" y="3005068"/>
          <a:ext cx="1181153" cy="656196"/>
        </a:xfrm>
        <a:prstGeom prst="rect">
          <a:avLst/>
        </a:prstGeom>
        <a:noFill/>
        <a:ln>
          <a:noFill/>
        </a:ln>
        <a:effectLst/>
      </dsp:spPr>
      <dsp:style>
        <a:lnRef idx="0">
          <a:scrgbClr r="0" g="0" b="0"/>
        </a:lnRef>
        <a:fillRef idx="0">
          <a:scrgbClr r="0" g="0" b="0"/>
        </a:fillRef>
        <a:effectRef idx="0">
          <a:scrgbClr r="0" g="0" b="0"/>
        </a:effectRef>
        <a:fontRef idx="minor"/>
      </dsp:style>
    </dsp:sp>
    <dsp:sp modelId="{331B9C6C-C615-4A35-8560-FC6C77D2E14F}">
      <dsp:nvSpPr>
        <dsp:cNvPr id="0" name=""/>
        <dsp:cNvSpPr/>
      </dsp:nvSpPr>
      <dsp:spPr>
        <a:xfrm rot="5400000">
          <a:off x="5769094" y="2192796"/>
          <a:ext cx="1093660" cy="951484"/>
        </a:xfrm>
        <a:prstGeom prst="hexagon">
          <a:avLst>
            <a:gd name="adj" fmla="val 25000"/>
            <a:gd name="vf" fmla="val 115470"/>
          </a:avLst>
        </a:prstGeom>
        <a:solidFill>
          <a:schemeClr val="accent1">
            <a:hueOff val="0"/>
            <a:satOff val="0"/>
            <a:lumOff val="0"/>
            <a:alphaOff val="0"/>
          </a:schemeClr>
        </a:solidFill>
        <a:ln w="25400" cap="rnd" cmpd="sng" algn="ctr">
          <a:solidFill>
            <a:schemeClr val="accent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fr-FR" sz="3600" kern="1200" dirty="0"/>
            <a:t>4</a:t>
          </a:r>
        </a:p>
      </dsp:txBody>
      <dsp:txXfrm rot="-5400000">
        <a:off x="5988455" y="2292137"/>
        <a:ext cx="654938" cy="75280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45918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207250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473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259155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0119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2623210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2212959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196685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387812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240A2A1-6133-4169-BC3D-D52CCC6F5199}"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153693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240A2A1-6133-4169-BC3D-D52CCC6F5199}"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148469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240A2A1-6133-4169-BC3D-D52CCC6F5199}"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132442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240A2A1-6133-4169-BC3D-D52CCC6F5199}"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11930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0A2A1-6133-4169-BC3D-D52CCC6F5199}"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249785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40A2A1-6133-4169-BC3D-D52CCC6F5199}"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65489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40A2A1-6133-4169-BC3D-D52CCC6F5199}"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E61DA0-2183-4E6A-BE6A-CF16270C679B}" type="slidenum">
              <a:rPr lang="en-US" smtClean="0"/>
              <a:t>‹N°›</a:t>
            </a:fld>
            <a:endParaRPr lang="en-US"/>
          </a:p>
        </p:txBody>
      </p:sp>
    </p:spTree>
    <p:extLst>
      <p:ext uri="{BB962C8B-B14F-4D97-AF65-F5344CB8AC3E}">
        <p14:creationId xmlns:p14="http://schemas.microsoft.com/office/powerpoint/2010/main" val="35240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40A2A1-6133-4169-BC3D-D52CCC6F5199}" type="datetimeFigureOut">
              <a:rPr lang="en-US" smtClean="0"/>
              <a:t>12/26/2023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E61DA0-2183-4E6A-BE6A-CF16270C679B}" type="slidenum">
              <a:rPr lang="en-US" smtClean="0"/>
              <a:t>‹N°›</a:t>
            </a:fld>
            <a:endParaRPr lang="en-US"/>
          </a:p>
        </p:txBody>
      </p:sp>
    </p:spTree>
    <p:extLst>
      <p:ext uri="{BB962C8B-B14F-4D97-AF65-F5344CB8AC3E}">
        <p14:creationId xmlns:p14="http://schemas.microsoft.com/office/powerpoint/2010/main" val="724999054"/>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DD32-4E27-00BE-C7D9-3FF004030D6C}"/>
              </a:ext>
            </a:extLst>
          </p:cNvPr>
          <p:cNvSpPr>
            <a:spLocks noGrp="1"/>
          </p:cNvSpPr>
          <p:nvPr>
            <p:ph type="ctrTitle"/>
          </p:nvPr>
        </p:nvSpPr>
        <p:spPr>
          <a:xfrm>
            <a:off x="1477107" y="1714521"/>
            <a:ext cx="7666891" cy="1460550"/>
          </a:xfrm>
        </p:spPr>
        <p:txBody>
          <a:bodyPr>
            <a:normAutofit fontScale="90000"/>
          </a:bodyPr>
          <a:lstStyle/>
          <a:p>
            <a:pPr algn="ctr"/>
            <a:r>
              <a:rPr lang="en-US" b="1" dirty="0">
                <a:solidFill>
                  <a:schemeClr val="accent2"/>
                </a:solidFill>
                <a:latin typeface="Arial" panose="020B0604020202020204" pitchFamily="34" charset="0"/>
                <a:cs typeface="Arial" panose="020B0604020202020204" pitchFamily="34" charset="0"/>
              </a:rPr>
              <a:t>incremental load in </a:t>
            </a:r>
            <a:r>
              <a:rPr lang="en-US" b="1" dirty="0" err="1">
                <a:solidFill>
                  <a:schemeClr val="accent2"/>
                </a:solidFill>
                <a:latin typeface="Arial" panose="020B0604020202020204" pitchFamily="34" charset="0"/>
                <a:cs typeface="Arial" panose="020B0604020202020204" pitchFamily="34" charset="0"/>
              </a:rPr>
              <a:t>ssis</a:t>
            </a:r>
            <a:endParaRPr lang="en-US" b="1" dirty="0">
              <a:solidFill>
                <a:schemeClr val="accent2"/>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D265E53-E44D-E5FF-B081-9A4FA1B207A0}"/>
              </a:ext>
            </a:extLst>
          </p:cNvPr>
          <p:cNvSpPr>
            <a:spLocks noGrp="1"/>
          </p:cNvSpPr>
          <p:nvPr>
            <p:ph type="subTitle" idx="1"/>
          </p:nvPr>
        </p:nvSpPr>
        <p:spPr>
          <a:xfrm>
            <a:off x="682171" y="4482983"/>
            <a:ext cx="4528457" cy="1655762"/>
          </a:xfrm>
        </p:spPr>
        <p:txBody>
          <a:bodyPr>
            <a:normAutofit/>
          </a:bodyPr>
          <a:lstStyle/>
          <a:p>
            <a:pPr algn="l"/>
            <a:r>
              <a:rPr lang="fr-FR" sz="2400" b="1" dirty="0" err="1">
                <a:solidFill>
                  <a:schemeClr val="tx1"/>
                </a:solidFill>
                <a:latin typeface="Arial" panose="020B0604020202020204" pitchFamily="34" charset="0"/>
                <a:cs typeface="Arial" panose="020B0604020202020204" pitchFamily="34" charset="0"/>
              </a:rPr>
              <a:t>Presented</a:t>
            </a:r>
            <a:r>
              <a:rPr lang="fr-FR" sz="2400" b="1" dirty="0">
                <a:solidFill>
                  <a:schemeClr val="tx1"/>
                </a:solidFill>
                <a:latin typeface="Arial" panose="020B0604020202020204" pitchFamily="34" charset="0"/>
                <a:cs typeface="Arial" panose="020B0604020202020204" pitchFamily="34" charset="0"/>
              </a:rPr>
              <a:t> by:</a:t>
            </a:r>
          </a:p>
          <a:p>
            <a:pPr algn="l"/>
            <a:r>
              <a:rPr lang="fr-FR" sz="2400" b="1" dirty="0">
                <a:solidFill>
                  <a:schemeClr val="tx1"/>
                </a:solidFill>
                <a:latin typeface="Arial" panose="020B0604020202020204" pitchFamily="34" charset="0"/>
                <a:cs typeface="Arial" panose="020B0604020202020204" pitchFamily="34" charset="0"/>
              </a:rPr>
              <a:t>       EL MEKI Youness </a:t>
            </a:r>
          </a:p>
          <a:p>
            <a:pPr algn="l"/>
            <a:r>
              <a:rPr lang="fr-FR" sz="2400" b="1" dirty="0">
                <a:solidFill>
                  <a:schemeClr val="tx1"/>
                </a:solidFill>
                <a:latin typeface="Arial" panose="020B0604020202020204" pitchFamily="34" charset="0"/>
                <a:cs typeface="Arial" panose="020B0604020202020204" pitchFamily="34" charset="0"/>
              </a:rPr>
              <a:t>       Nizar Bennani</a:t>
            </a:r>
            <a:endParaRPr lang="en-US" sz="2400" b="1" dirty="0">
              <a:solidFill>
                <a:schemeClr val="tx1"/>
              </a:solidFill>
              <a:latin typeface="Arial" panose="020B06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F8B682C1-6059-715D-308B-710C6C315347}"/>
              </a:ext>
            </a:extLst>
          </p:cNvPr>
          <p:cNvSpPr txBox="1"/>
          <p:nvPr/>
        </p:nvSpPr>
        <p:spPr>
          <a:xfrm>
            <a:off x="8055429" y="4482983"/>
            <a:ext cx="3701140" cy="1200329"/>
          </a:xfrm>
          <a:prstGeom prst="rect">
            <a:avLst/>
          </a:prstGeom>
          <a:noFill/>
        </p:spPr>
        <p:txBody>
          <a:bodyPr wrap="square" rtlCol="0">
            <a:spAutoFit/>
          </a:bodyPr>
          <a:lstStyle/>
          <a:p>
            <a:r>
              <a:rPr lang="fr-FR" sz="2400" b="1" dirty="0" err="1">
                <a:latin typeface="Arial" panose="020B0604020202020204" pitchFamily="34" charset="0"/>
                <a:cs typeface="Arial" panose="020B0604020202020204" pitchFamily="34" charset="0"/>
              </a:rPr>
              <a:t>Supervised</a:t>
            </a:r>
            <a:r>
              <a:rPr lang="fr-FR" sz="2400" b="1" dirty="0">
                <a:latin typeface="Arial" panose="020B0604020202020204" pitchFamily="34" charset="0"/>
                <a:cs typeface="Arial" panose="020B0604020202020204" pitchFamily="34" charset="0"/>
              </a:rPr>
              <a:t> by:</a:t>
            </a:r>
          </a:p>
          <a:p>
            <a:endParaRPr lang="fr-FR" sz="2400" b="1" dirty="0">
              <a:latin typeface="Arial" panose="020B0604020202020204" pitchFamily="34" charset="0"/>
              <a:cs typeface="Arial" panose="020B0604020202020204" pitchFamily="34" charset="0"/>
            </a:endParaRPr>
          </a:p>
          <a:p>
            <a:r>
              <a:rPr lang="fr-FR" sz="2400" b="1" dirty="0">
                <a:latin typeface="Arial" panose="020B0604020202020204" pitchFamily="34" charset="0"/>
                <a:ea typeface="Calibri" panose="020F0502020204030204" pitchFamily="34" charset="0"/>
                <a:cs typeface="Arial" panose="020B0604020202020204" pitchFamily="34" charset="0"/>
              </a:rPr>
              <a:t>Pr</a:t>
            </a:r>
            <a:r>
              <a:rPr lang="fr-FR" sz="2400" b="1" dirty="0">
                <a:effectLst/>
                <a:latin typeface="Arial" panose="020B0604020202020204" pitchFamily="34" charset="0"/>
                <a:ea typeface="Calibri" panose="020F0502020204030204" pitchFamily="34" charset="0"/>
                <a:cs typeface="Arial" panose="020B0604020202020204" pitchFamily="34" charset="0"/>
              </a:rPr>
              <a:t>. Nasri Mohammed</a:t>
            </a:r>
            <a:endParaRPr lang="fr-FR" sz="2400" b="1" dirty="0">
              <a:latin typeface="Arial" panose="020B060402020202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440170DA-0D1B-49F8-8E00-4CEE5B2A3252}"/>
              </a:ext>
            </a:extLst>
          </p:cNvPr>
          <p:cNvSpPr txBox="1"/>
          <p:nvPr/>
        </p:nvSpPr>
        <p:spPr>
          <a:xfrm>
            <a:off x="7502330" y="3218424"/>
            <a:ext cx="1885950" cy="230832"/>
          </a:xfrm>
          <a:prstGeom prst="rect">
            <a:avLst/>
          </a:prstGeom>
          <a:noFill/>
        </p:spPr>
        <p:txBody>
          <a:bodyPr wrap="square" rtlCol="0">
            <a:spAutoFit/>
          </a:bodyPr>
          <a:lstStyle/>
          <a:p>
            <a:r>
              <a:rPr lang="fr-FR" sz="900" dirty="0"/>
              <a:t> </a:t>
            </a:r>
          </a:p>
        </p:txBody>
      </p:sp>
      <p:pic>
        <p:nvPicPr>
          <p:cNvPr id="9" name="Image 8">
            <a:extLst>
              <a:ext uri="{FF2B5EF4-FFF2-40B4-BE49-F238E27FC236}">
                <a16:creationId xmlns:a16="http://schemas.microsoft.com/office/drawing/2014/main" id="{7EFB5A45-F41C-48C5-B43D-562FE48A6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71068" cy="1714521"/>
          </a:xfrm>
          <a:prstGeom prst="rect">
            <a:avLst/>
          </a:prstGeom>
        </p:spPr>
      </p:pic>
      <p:pic>
        <p:nvPicPr>
          <p:cNvPr id="10" name="Google Shape;472;p35">
            <a:extLst>
              <a:ext uri="{FF2B5EF4-FFF2-40B4-BE49-F238E27FC236}">
                <a16:creationId xmlns:a16="http://schemas.microsoft.com/office/drawing/2014/main" id="{A765B853-4A9E-41FE-8893-112D139F833B}"/>
              </a:ext>
            </a:extLst>
          </p:cNvPr>
          <p:cNvPicPr preferRelativeResize="0"/>
          <p:nvPr/>
        </p:nvPicPr>
        <p:blipFill rotWithShape="1">
          <a:blip r:embed="rId3">
            <a:alphaModFix/>
          </a:blip>
          <a:srcRect t="11230" b="-11229"/>
          <a:stretch/>
        </p:blipFill>
        <p:spPr>
          <a:xfrm>
            <a:off x="7869700" y="276925"/>
            <a:ext cx="1274299" cy="1460550"/>
          </a:xfrm>
          <a:prstGeom prst="rect">
            <a:avLst/>
          </a:prstGeom>
          <a:noFill/>
          <a:ln>
            <a:noFill/>
          </a:ln>
        </p:spPr>
      </p:pic>
    </p:spTree>
    <p:extLst>
      <p:ext uri="{BB962C8B-B14F-4D97-AF65-F5344CB8AC3E}">
        <p14:creationId xmlns:p14="http://schemas.microsoft.com/office/powerpoint/2010/main" val="81747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2E687E-850A-4EC7-A952-DB297EB6E886}"/>
              </a:ext>
            </a:extLst>
          </p:cNvPr>
          <p:cNvSpPr>
            <a:spLocks noGrp="1"/>
          </p:cNvSpPr>
          <p:nvPr>
            <p:ph type="title"/>
          </p:nvPr>
        </p:nvSpPr>
        <p:spPr>
          <a:xfrm>
            <a:off x="677334" y="362856"/>
            <a:ext cx="8596668" cy="653145"/>
          </a:xfrm>
        </p:spPr>
        <p:txBody>
          <a:bodyPr>
            <a:normAutofit/>
          </a:bodyPr>
          <a:lstStyle/>
          <a:p>
            <a:r>
              <a:rPr lang="fr-FR" sz="2800" b="1" dirty="0" err="1"/>
              <a:t>Scheduling</a:t>
            </a:r>
            <a:endParaRPr lang="fr-FR" sz="2800" b="1" dirty="0"/>
          </a:p>
        </p:txBody>
      </p:sp>
      <p:sp>
        <p:nvSpPr>
          <p:cNvPr id="3" name="Espace réservé du contenu 2">
            <a:extLst>
              <a:ext uri="{FF2B5EF4-FFF2-40B4-BE49-F238E27FC236}">
                <a16:creationId xmlns:a16="http://schemas.microsoft.com/office/drawing/2014/main" id="{2ABB1DB1-43FE-4756-A8FA-C57D3764C955}"/>
              </a:ext>
            </a:extLst>
          </p:cNvPr>
          <p:cNvSpPr>
            <a:spLocks noGrp="1"/>
          </p:cNvSpPr>
          <p:nvPr>
            <p:ph idx="1"/>
          </p:nvPr>
        </p:nvSpPr>
        <p:spPr>
          <a:xfrm>
            <a:off x="290287" y="885371"/>
            <a:ext cx="9448799" cy="1712688"/>
          </a:xfrm>
        </p:spPr>
        <p:txBody>
          <a:bodyPr>
            <a:normAutofit/>
          </a:bodyPr>
          <a:lstStyle/>
          <a:p>
            <a:pPr marL="400050" lvl="1" indent="0">
              <a:buNone/>
            </a:pPr>
            <a:br>
              <a:rPr lang="en-US" dirty="0"/>
            </a:br>
            <a:r>
              <a:rPr lang="en-US" sz="2400" dirty="0"/>
              <a:t>Scheduling is a critical aspect of SSIS package execution, allowing you to automate the running of your packages at specified intervals.</a:t>
            </a:r>
            <a:endParaRPr lang="fr-FR" dirty="0"/>
          </a:p>
        </p:txBody>
      </p:sp>
      <p:pic>
        <p:nvPicPr>
          <p:cNvPr id="5" name="Image 4">
            <a:extLst>
              <a:ext uri="{FF2B5EF4-FFF2-40B4-BE49-F238E27FC236}">
                <a16:creationId xmlns:a16="http://schemas.microsoft.com/office/drawing/2014/main" id="{D3456A07-7232-4DCF-89A4-8AB72EA25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71" y="2598058"/>
            <a:ext cx="7460343" cy="3897086"/>
          </a:xfrm>
          <a:prstGeom prst="rect">
            <a:avLst/>
          </a:prstGeom>
        </p:spPr>
      </p:pic>
    </p:spTree>
    <p:extLst>
      <p:ext uri="{BB962C8B-B14F-4D97-AF65-F5344CB8AC3E}">
        <p14:creationId xmlns:p14="http://schemas.microsoft.com/office/powerpoint/2010/main" val="198572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E2E6-11CE-81A2-0457-00BA8B3C1301}"/>
              </a:ext>
            </a:extLst>
          </p:cNvPr>
          <p:cNvSpPr>
            <a:spLocks noGrp="1"/>
          </p:cNvSpPr>
          <p:nvPr>
            <p:ph type="title"/>
          </p:nvPr>
        </p:nvSpPr>
        <p:spPr>
          <a:xfrm>
            <a:off x="101601" y="365125"/>
            <a:ext cx="4136570" cy="1325563"/>
          </a:xfrm>
        </p:spPr>
        <p:txBody>
          <a:bodyPr>
            <a:normAutofit/>
          </a:bodyPr>
          <a:lstStyle/>
          <a:p>
            <a:pPr algn="ctr"/>
            <a:r>
              <a:rPr lang="en-US" sz="2800" b="1" dirty="0">
                <a:latin typeface="+mn-lt"/>
                <a:cs typeface="Arial" panose="020B0604020202020204" pitchFamily="34" charset="0"/>
              </a:rPr>
              <a:t>Package structure</a:t>
            </a:r>
          </a:p>
        </p:txBody>
      </p:sp>
      <p:sp>
        <p:nvSpPr>
          <p:cNvPr id="6" name="Espace réservé du contenu 5">
            <a:extLst>
              <a:ext uri="{FF2B5EF4-FFF2-40B4-BE49-F238E27FC236}">
                <a16:creationId xmlns:a16="http://schemas.microsoft.com/office/drawing/2014/main" id="{8157F502-BE7A-4C0F-944F-030A5A2CA598}"/>
              </a:ext>
            </a:extLst>
          </p:cNvPr>
          <p:cNvSpPr>
            <a:spLocks noGrp="1"/>
          </p:cNvSpPr>
          <p:nvPr>
            <p:ph idx="1"/>
          </p:nvPr>
        </p:nvSpPr>
        <p:spPr>
          <a:xfrm>
            <a:off x="677334" y="1030513"/>
            <a:ext cx="8596668" cy="827315"/>
          </a:xfrm>
        </p:spPr>
        <p:txBody>
          <a:bodyPr>
            <a:normAutofit/>
          </a:bodyPr>
          <a:lstStyle/>
          <a:p>
            <a:r>
              <a:rPr lang="fr-FR" sz="2400" dirty="0"/>
              <a:t>Insert </a:t>
            </a:r>
            <a:r>
              <a:rPr lang="fr-FR" sz="2400" dirty="0">
                <a:latin typeface="Arial" panose="020B0604020202020204" pitchFamily="34" charset="0"/>
                <a:cs typeface="Arial" panose="020B0604020202020204" pitchFamily="34" charset="0"/>
              </a:rPr>
              <a:t>&amp; update</a:t>
            </a:r>
            <a:endParaRPr lang="fr-FR" sz="2400" dirty="0"/>
          </a:p>
        </p:txBody>
      </p:sp>
      <p:pic>
        <p:nvPicPr>
          <p:cNvPr id="8" name="Image 7">
            <a:extLst>
              <a:ext uri="{FF2B5EF4-FFF2-40B4-BE49-F238E27FC236}">
                <a16:creationId xmlns:a16="http://schemas.microsoft.com/office/drawing/2014/main" id="{C88DD081-B0CA-4975-97E3-60B6A9B27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3" y="1690688"/>
            <a:ext cx="7852228" cy="4492398"/>
          </a:xfrm>
          <a:prstGeom prst="rect">
            <a:avLst/>
          </a:prstGeom>
        </p:spPr>
      </p:pic>
    </p:spTree>
    <p:extLst>
      <p:ext uri="{BB962C8B-B14F-4D97-AF65-F5344CB8AC3E}">
        <p14:creationId xmlns:p14="http://schemas.microsoft.com/office/powerpoint/2010/main" val="82912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B6AE75-6970-457D-ACF7-CF51FD484926}"/>
              </a:ext>
            </a:extLst>
          </p:cNvPr>
          <p:cNvSpPr>
            <a:spLocks noGrp="1"/>
          </p:cNvSpPr>
          <p:nvPr>
            <p:ph type="title"/>
          </p:nvPr>
        </p:nvSpPr>
        <p:spPr/>
        <p:txBody>
          <a:bodyPr/>
          <a:lstStyle/>
          <a:p>
            <a:r>
              <a:rPr lang="fr-FR" dirty="0" err="1"/>
              <a:t>delete</a:t>
            </a:r>
            <a:endParaRPr lang="fr-FR" dirty="0"/>
          </a:p>
        </p:txBody>
      </p:sp>
      <p:pic>
        <p:nvPicPr>
          <p:cNvPr id="5" name="Espace réservé du contenu 4">
            <a:extLst>
              <a:ext uri="{FF2B5EF4-FFF2-40B4-BE49-F238E27FC236}">
                <a16:creationId xmlns:a16="http://schemas.microsoft.com/office/drawing/2014/main" id="{4940003F-07CE-40F8-8693-9F87335D2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494971"/>
            <a:ext cx="7561943" cy="4753429"/>
          </a:xfrm>
        </p:spPr>
      </p:pic>
    </p:spTree>
    <p:extLst>
      <p:ext uri="{BB962C8B-B14F-4D97-AF65-F5344CB8AC3E}">
        <p14:creationId xmlns:p14="http://schemas.microsoft.com/office/powerpoint/2010/main" val="376571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C72CA-AFD8-4F1F-9A32-B49765FB7715}"/>
              </a:ext>
            </a:extLst>
          </p:cNvPr>
          <p:cNvSpPr>
            <a:spLocks noGrp="1"/>
          </p:cNvSpPr>
          <p:nvPr>
            <p:ph type="title"/>
          </p:nvPr>
        </p:nvSpPr>
        <p:spPr>
          <a:xfrm>
            <a:off x="677334" y="2757268"/>
            <a:ext cx="8596668" cy="1927274"/>
          </a:xfrm>
        </p:spPr>
        <p:txBody>
          <a:bodyPr>
            <a:normAutofit/>
          </a:bodyPr>
          <a:lstStyle/>
          <a:p>
            <a:pPr algn="ctr"/>
            <a:r>
              <a:rPr lang="fr-FR" sz="7200" dirty="0" err="1"/>
              <a:t>demo</a:t>
            </a:r>
            <a:endParaRPr lang="fr-FR" sz="7200" dirty="0"/>
          </a:p>
        </p:txBody>
      </p:sp>
    </p:spTree>
    <p:extLst>
      <p:ext uri="{BB962C8B-B14F-4D97-AF65-F5344CB8AC3E}">
        <p14:creationId xmlns:p14="http://schemas.microsoft.com/office/powerpoint/2010/main" val="121705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e 16">
            <a:extLst>
              <a:ext uri="{FF2B5EF4-FFF2-40B4-BE49-F238E27FC236}">
                <a16:creationId xmlns:a16="http://schemas.microsoft.com/office/drawing/2014/main" id="{1CE4B8AF-608E-4318-8FAD-DF2F57C1EEBB}"/>
              </a:ext>
            </a:extLst>
          </p:cNvPr>
          <p:cNvGrpSpPr/>
          <p:nvPr/>
        </p:nvGrpSpPr>
        <p:grpSpPr>
          <a:xfrm>
            <a:off x="4927183" y="2278743"/>
            <a:ext cx="1792932" cy="864000"/>
            <a:chOff x="2721011" y="3599544"/>
            <a:chExt cx="1792932" cy="864000"/>
          </a:xfrm>
        </p:grpSpPr>
        <p:sp>
          <p:nvSpPr>
            <p:cNvPr id="18" name="Flèche : droite 17">
              <a:extLst>
                <a:ext uri="{FF2B5EF4-FFF2-40B4-BE49-F238E27FC236}">
                  <a16:creationId xmlns:a16="http://schemas.microsoft.com/office/drawing/2014/main" id="{FAC9CC39-0A09-4707-8DB2-AA3BC163734A}"/>
                </a:ext>
              </a:extLst>
            </p:cNvPr>
            <p:cNvSpPr/>
            <p:nvPr/>
          </p:nvSpPr>
          <p:spPr>
            <a:xfrm>
              <a:off x="2721011" y="3599544"/>
              <a:ext cx="1792932" cy="864000"/>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Forme libre : forme 18">
              <a:extLst>
                <a:ext uri="{FF2B5EF4-FFF2-40B4-BE49-F238E27FC236}">
                  <a16:creationId xmlns:a16="http://schemas.microsoft.com/office/drawing/2014/main" id="{E09B71EC-F607-4155-B95F-D0A03F97C8FB}"/>
                </a:ext>
              </a:extLst>
            </p:cNvPr>
            <p:cNvSpPr/>
            <p:nvPr/>
          </p:nvSpPr>
          <p:spPr>
            <a:xfrm>
              <a:off x="3902612"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sp>
          <p:nvSpPr>
            <p:cNvPr id="20" name="Forme libre : forme 19">
              <a:extLst>
                <a:ext uri="{FF2B5EF4-FFF2-40B4-BE49-F238E27FC236}">
                  <a16:creationId xmlns:a16="http://schemas.microsoft.com/office/drawing/2014/main" id="{1666B6EB-60C2-46FF-8530-2896ADB3256A}"/>
                </a:ext>
              </a:extLst>
            </p:cNvPr>
            <p:cNvSpPr/>
            <p:nvPr/>
          </p:nvSpPr>
          <p:spPr>
            <a:xfrm>
              <a:off x="3384168"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sp>
          <p:nvSpPr>
            <p:cNvPr id="21" name="Forme libre : forme 20">
              <a:extLst>
                <a:ext uri="{FF2B5EF4-FFF2-40B4-BE49-F238E27FC236}">
                  <a16:creationId xmlns:a16="http://schemas.microsoft.com/office/drawing/2014/main" id="{8CFCEDC4-81D5-4F2C-ABF9-3A3CB930AE2C}"/>
                </a:ext>
              </a:extLst>
            </p:cNvPr>
            <p:cNvSpPr/>
            <p:nvPr/>
          </p:nvSpPr>
          <p:spPr>
            <a:xfrm>
              <a:off x="2865723"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grpSp>
      <p:pic>
        <p:nvPicPr>
          <p:cNvPr id="23" name="Image 22">
            <a:extLst>
              <a:ext uri="{FF2B5EF4-FFF2-40B4-BE49-F238E27FC236}">
                <a16:creationId xmlns:a16="http://schemas.microsoft.com/office/drawing/2014/main" id="{A29487CE-CE6A-446E-B55A-CBDA2FFFA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6" y="1424581"/>
            <a:ext cx="2057687" cy="4678673"/>
          </a:xfrm>
          <a:prstGeom prst="rect">
            <a:avLst/>
          </a:prstGeom>
        </p:spPr>
      </p:pic>
      <p:pic>
        <p:nvPicPr>
          <p:cNvPr id="25" name="Image 24">
            <a:extLst>
              <a:ext uri="{FF2B5EF4-FFF2-40B4-BE49-F238E27FC236}">
                <a16:creationId xmlns:a16="http://schemas.microsoft.com/office/drawing/2014/main" id="{7D34175B-655F-4607-BF03-E0AA63DAA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962" y="1440810"/>
            <a:ext cx="2369221" cy="4791743"/>
          </a:xfrm>
          <a:prstGeom prst="rect">
            <a:avLst/>
          </a:prstGeom>
        </p:spPr>
      </p:pic>
      <p:pic>
        <p:nvPicPr>
          <p:cNvPr id="27" name="Image 26">
            <a:extLst>
              <a:ext uri="{FF2B5EF4-FFF2-40B4-BE49-F238E27FC236}">
                <a16:creationId xmlns:a16="http://schemas.microsoft.com/office/drawing/2014/main" id="{3E76F5A5-D594-43D1-A696-25CDA01490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827" y="1440810"/>
            <a:ext cx="2762636" cy="4791744"/>
          </a:xfrm>
          <a:prstGeom prst="rect">
            <a:avLst/>
          </a:prstGeom>
        </p:spPr>
      </p:pic>
      <p:sp>
        <p:nvSpPr>
          <p:cNvPr id="29" name="Rectangle : coins arrondis 28">
            <a:extLst>
              <a:ext uri="{FF2B5EF4-FFF2-40B4-BE49-F238E27FC236}">
                <a16:creationId xmlns:a16="http://schemas.microsoft.com/office/drawing/2014/main" id="{C6744235-D08E-4325-B118-BC55BD976AEE}"/>
              </a:ext>
            </a:extLst>
          </p:cNvPr>
          <p:cNvSpPr/>
          <p:nvPr/>
        </p:nvSpPr>
        <p:spPr>
          <a:xfrm>
            <a:off x="168315" y="5820229"/>
            <a:ext cx="2057687" cy="246742"/>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02C5D68D-2039-4C6B-BFF8-760E9B585122}"/>
              </a:ext>
            </a:extLst>
          </p:cNvPr>
          <p:cNvSpPr/>
          <p:nvPr/>
        </p:nvSpPr>
        <p:spPr>
          <a:xfrm>
            <a:off x="6864827" y="5943600"/>
            <a:ext cx="2243569" cy="268511"/>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791ADD7C-C591-4830-BA42-D11DE5DA371A}"/>
              </a:ext>
            </a:extLst>
          </p:cNvPr>
          <p:cNvSpPr txBox="1"/>
          <p:nvPr/>
        </p:nvSpPr>
        <p:spPr>
          <a:xfrm>
            <a:off x="899886" y="711200"/>
            <a:ext cx="1160895" cy="523220"/>
          </a:xfrm>
          <a:prstGeom prst="rect">
            <a:avLst/>
          </a:prstGeom>
          <a:noFill/>
        </p:spPr>
        <p:txBody>
          <a:bodyPr wrap="none" rtlCol="0">
            <a:spAutoFit/>
          </a:bodyPr>
          <a:lstStyle/>
          <a:p>
            <a:r>
              <a:rPr lang="fr-FR" sz="2800" b="1" dirty="0"/>
              <a:t>insert</a:t>
            </a:r>
            <a:endParaRPr lang="fr-FR" sz="2400" b="1" dirty="0"/>
          </a:p>
        </p:txBody>
      </p:sp>
    </p:spTree>
    <p:extLst>
      <p:ext uri="{BB962C8B-B14F-4D97-AF65-F5344CB8AC3E}">
        <p14:creationId xmlns:p14="http://schemas.microsoft.com/office/powerpoint/2010/main" val="123654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4E20129A-45AF-467D-A380-30227D0CD700}"/>
              </a:ext>
            </a:extLst>
          </p:cNvPr>
          <p:cNvGrpSpPr/>
          <p:nvPr/>
        </p:nvGrpSpPr>
        <p:grpSpPr>
          <a:xfrm>
            <a:off x="5098129" y="2278743"/>
            <a:ext cx="1792932" cy="864000"/>
            <a:chOff x="2721011" y="3599544"/>
            <a:chExt cx="1792932" cy="864000"/>
          </a:xfrm>
        </p:grpSpPr>
        <p:sp>
          <p:nvSpPr>
            <p:cNvPr id="5" name="Flèche : droite 4">
              <a:extLst>
                <a:ext uri="{FF2B5EF4-FFF2-40B4-BE49-F238E27FC236}">
                  <a16:creationId xmlns:a16="http://schemas.microsoft.com/office/drawing/2014/main" id="{AF743F28-54DE-4B10-A68C-007A6FE6D5E3}"/>
                </a:ext>
              </a:extLst>
            </p:cNvPr>
            <p:cNvSpPr/>
            <p:nvPr/>
          </p:nvSpPr>
          <p:spPr>
            <a:xfrm>
              <a:off x="2721011" y="3599544"/>
              <a:ext cx="1792932" cy="864000"/>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 name="Forme libre : forme 5">
              <a:extLst>
                <a:ext uri="{FF2B5EF4-FFF2-40B4-BE49-F238E27FC236}">
                  <a16:creationId xmlns:a16="http://schemas.microsoft.com/office/drawing/2014/main" id="{EDBD903A-73D8-4411-BC77-A8E5E0BEC12B}"/>
                </a:ext>
              </a:extLst>
            </p:cNvPr>
            <p:cNvSpPr/>
            <p:nvPr/>
          </p:nvSpPr>
          <p:spPr>
            <a:xfrm>
              <a:off x="3902612"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sp>
          <p:nvSpPr>
            <p:cNvPr id="7" name="Forme libre : forme 6">
              <a:extLst>
                <a:ext uri="{FF2B5EF4-FFF2-40B4-BE49-F238E27FC236}">
                  <a16:creationId xmlns:a16="http://schemas.microsoft.com/office/drawing/2014/main" id="{9E5DC110-459B-4AAC-ADD5-0D8D6F858951}"/>
                </a:ext>
              </a:extLst>
            </p:cNvPr>
            <p:cNvSpPr/>
            <p:nvPr/>
          </p:nvSpPr>
          <p:spPr>
            <a:xfrm>
              <a:off x="3384168"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sp>
          <p:nvSpPr>
            <p:cNvPr id="8" name="Forme libre : forme 7">
              <a:extLst>
                <a:ext uri="{FF2B5EF4-FFF2-40B4-BE49-F238E27FC236}">
                  <a16:creationId xmlns:a16="http://schemas.microsoft.com/office/drawing/2014/main" id="{5DEBFA68-D748-43FE-B80D-BC1A8A2D9237}"/>
                </a:ext>
              </a:extLst>
            </p:cNvPr>
            <p:cNvSpPr/>
            <p:nvPr/>
          </p:nvSpPr>
          <p:spPr>
            <a:xfrm>
              <a:off x="2865723"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grpSp>
      <p:pic>
        <p:nvPicPr>
          <p:cNvPr id="10" name="Image 9">
            <a:extLst>
              <a:ext uri="{FF2B5EF4-FFF2-40B4-BE49-F238E27FC236}">
                <a16:creationId xmlns:a16="http://schemas.microsoft.com/office/drawing/2014/main" id="{5D50AB2D-4537-4087-A765-367AECAD0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39" y="1553531"/>
            <a:ext cx="2057687" cy="4963382"/>
          </a:xfrm>
          <a:prstGeom prst="rect">
            <a:avLst/>
          </a:prstGeom>
        </p:spPr>
      </p:pic>
      <p:pic>
        <p:nvPicPr>
          <p:cNvPr id="14" name="Image 13">
            <a:extLst>
              <a:ext uri="{FF2B5EF4-FFF2-40B4-BE49-F238E27FC236}">
                <a16:creationId xmlns:a16="http://schemas.microsoft.com/office/drawing/2014/main" id="{B2854007-537F-4A6A-9BBD-86A0F7003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040" y="1553531"/>
            <a:ext cx="2715004" cy="5103735"/>
          </a:xfrm>
          <a:prstGeom prst="rect">
            <a:avLst/>
          </a:prstGeom>
        </p:spPr>
      </p:pic>
      <p:pic>
        <p:nvPicPr>
          <p:cNvPr id="16" name="Image 15">
            <a:extLst>
              <a:ext uri="{FF2B5EF4-FFF2-40B4-BE49-F238E27FC236}">
                <a16:creationId xmlns:a16="http://schemas.microsoft.com/office/drawing/2014/main" id="{FC655552-D1A1-4582-A8F1-C5B5CA12B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174" y="1361266"/>
            <a:ext cx="3152825" cy="5210629"/>
          </a:xfrm>
          <a:prstGeom prst="rect">
            <a:avLst/>
          </a:prstGeom>
        </p:spPr>
      </p:pic>
      <p:sp>
        <p:nvSpPr>
          <p:cNvPr id="17" name="Rectangle : coins arrondis 16">
            <a:extLst>
              <a:ext uri="{FF2B5EF4-FFF2-40B4-BE49-F238E27FC236}">
                <a16:creationId xmlns:a16="http://schemas.microsoft.com/office/drawing/2014/main" id="{17C3647B-330D-4C66-9F39-E5562796123A}"/>
              </a:ext>
            </a:extLst>
          </p:cNvPr>
          <p:cNvSpPr/>
          <p:nvPr/>
        </p:nvSpPr>
        <p:spPr>
          <a:xfrm>
            <a:off x="131738" y="3552371"/>
            <a:ext cx="2057687" cy="246742"/>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DC292AB5-ED9D-4A29-8A23-5E65DCC1D859}"/>
              </a:ext>
            </a:extLst>
          </p:cNvPr>
          <p:cNvSpPr/>
          <p:nvPr/>
        </p:nvSpPr>
        <p:spPr>
          <a:xfrm>
            <a:off x="2275832" y="3748566"/>
            <a:ext cx="2216300" cy="246742"/>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 coins arrondis 18">
            <a:extLst>
              <a:ext uri="{FF2B5EF4-FFF2-40B4-BE49-F238E27FC236}">
                <a16:creationId xmlns:a16="http://schemas.microsoft.com/office/drawing/2014/main" id="{A1B9E8A8-DF4B-4223-A44D-10D2FD1C44FD}"/>
              </a:ext>
            </a:extLst>
          </p:cNvPr>
          <p:cNvSpPr/>
          <p:nvPr/>
        </p:nvSpPr>
        <p:spPr>
          <a:xfrm>
            <a:off x="6763089" y="3552371"/>
            <a:ext cx="2294387" cy="208839"/>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B35739A2-299B-4815-B9BD-1FBB08436B96}"/>
              </a:ext>
            </a:extLst>
          </p:cNvPr>
          <p:cNvSpPr txBox="1"/>
          <p:nvPr/>
        </p:nvSpPr>
        <p:spPr>
          <a:xfrm>
            <a:off x="384591" y="297391"/>
            <a:ext cx="3018971" cy="523220"/>
          </a:xfrm>
          <a:prstGeom prst="rect">
            <a:avLst/>
          </a:prstGeom>
          <a:noFill/>
        </p:spPr>
        <p:txBody>
          <a:bodyPr wrap="square" rtlCol="0">
            <a:spAutoFit/>
          </a:bodyPr>
          <a:lstStyle/>
          <a:p>
            <a:r>
              <a:rPr lang="fr-FR" sz="2800" b="1" dirty="0" err="1"/>
              <a:t>delete</a:t>
            </a:r>
            <a:endParaRPr lang="fr-FR" sz="2800" b="1" dirty="0"/>
          </a:p>
        </p:txBody>
      </p:sp>
    </p:spTree>
    <p:extLst>
      <p:ext uri="{BB962C8B-B14F-4D97-AF65-F5344CB8AC3E}">
        <p14:creationId xmlns:p14="http://schemas.microsoft.com/office/powerpoint/2010/main" val="358979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0388692-8829-4CBD-BB04-163CA7773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99" y="1205086"/>
            <a:ext cx="2010056" cy="5346961"/>
          </a:xfrm>
          <a:prstGeom prst="rect">
            <a:avLst/>
          </a:prstGeom>
        </p:spPr>
      </p:pic>
      <p:grpSp>
        <p:nvGrpSpPr>
          <p:cNvPr id="6" name="Groupe 5">
            <a:extLst>
              <a:ext uri="{FF2B5EF4-FFF2-40B4-BE49-F238E27FC236}">
                <a16:creationId xmlns:a16="http://schemas.microsoft.com/office/drawing/2014/main" id="{138B87AF-EFA1-4902-9C77-EAF26691FD2B}"/>
              </a:ext>
            </a:extLst>
          </p:cNvPr>
          <p:cNvGrpSpPr/>
          <p:nvPr/>
        </p:nvGrpSpPr>
        <p:grpSpPr>
          <a:xfrm>
            <a:off x="4982158" y="2326291"/>
            <a:ext cx="1792932" cy="864000"/>
            <a:chOff x="2721011" y="3599544"/>
            <a:chExt cx="1792932" cy="864000"/>
          </a:xfrm>
        </p:grpSpPr>
        <p:sp>
          <p:nvSpPr>
            <p:cNvPr id="7" name="Flèche : droite 6">
              <a:extLst>
                <a:ext uri="{FF2B5EF4-FFF2-40B4-BE49-F238E27FC236}">
                  <a16:creationId xmlns:a16="http://schemas.microsoft.com/office/drawing/2014/main" id="{9CABBFA6-2384-4202-A60D-7193C0CF839F}"/>
                </a:ext>
              </a:extLst>
            </p:cNvPr>
            <p:cNvSpPr/>
            <p:nvPr/>
          </p:nvSpPr>
          <p:spPr>
            <a:xfrm>
              <a:off x="2721011" y="3599544"/>
              <a:ext cx="1792932" cy="864000"/>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Forme libre : forme 7">
              <a:extLst>
                <a:ext uri="{FF2B5EF4-FFF2-40B4-BE49-F238E27FC236}">
                  <a16:creationId xmlns:a16="http://schemas.microsoft.com/office/drawing/2014/main" id="{C1685D7F-FD8C-436A-9993-E17275FB5E9F}"/>
                </a:ext>
              </a:extLst>
            </p:cNvPr>
            <p:cNvSpPr/>
            <p:nvPr/>
          </p:nvSpPr>
          <p:spPr>
            <a:xfrm>
              <a:off x="3902612"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sp>
          <p:nvSpPr>
            <p:cNvPr id="9" name="Forme libre : forme 8">
              <a:extLst>
                <a:ext uri="{FF2B5EF4-FFF2-40B4-BE49-F238E27FC236}">
                  <a16:creationId xmlns:a16="http://schemas.microsoft.com/office/drawing/2014/main" id="{1C374302-33D5-4F49-9636-BF66387A6294}"/>
                </a:ext>
              </a:extLst>
            </p:cNvPr>
            <p:cNvSpPr/>
            <p:nvPr/>
          </p:nvSpPr>
          <p:spPr>
            <a:xfrm>
              <a:off x="3384168"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sp>
          <p:nvSpPr>
            <p:cNvPr id="10" name="Forme libre : forme 9">
              <a:extLst>
                <a:ext uri="{FF2B5EF4-FFF2-40B4-BE49-F238E27FC236}">
                  <a16:creationId xmlns:a16="http://schemas.microsoft.com/office/drawing/2014/main" id="{22FEB3D6-8F85-4C73-9785-BCC162B80AA9}"/>
                </a:ext>
              </a:extLst>
            </p:cNvPr>
            <p:cNvSpPr/>
            <p:nvPr/>
          </p:nvSpPr>
          <p:spPr>
            <a:xfrm>
              <a:off x="2865723" y="3848001"/>
              <a:ext cx="432037" cy="432000"/>
            </a:xfrm>
            <a:custGeom>
              <a:avLst/>
              <a:gdLst>
                <a:gd name="connsiteX0" fmla="*/ 0 w 432037"/>
                <a:gd name="connsiteY0" fmla="*/ 0 h 432000"/>
                <a:gd name="connsiteX1" fmla="*/ 432037 w 432037"/>
                <a:gd name="connsiteY1" fmla="*/ 0 h 432000"/>
                <a:gd name="connsiteX2" fmla="*/ 432037 w 432037"/>
                <a:gd name="connsiteY2" fmla="*/ 432000 h 432000"/>
                <a:gd name="connsiteX3" fmla="*/ 0 w 432037"/>
                <a:gd name="connsiteY3" fmla="*/ 432000 h 432000"/>
                <a:gd name="connsiteX4" fmla="*/ 0 w 432037"/>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37" h="432000">
                  <a:moveTo>
                    <a:pt x="0" y="0"/>
                  </a:moveTo>
                  <a:lnTo>
                    <a:pt x="432037" y="0"/>
                  </a:lnTo>
                  <a:lnTo>
                    <a:pt x="432037" y="432000"/>
                  </a:lnTo>
                  <a:lnTo>
                    <a:pt x="0" y="432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fr-FR" sz="1200" kern="1200" dirty="0"/>
                <a:t> </a:t>
              </a:r>
            </a:p>
          </p:txBody>
        </p:sp>
      </p:grpSp>
      <p:pic>
        <p:nvPicPr>
          <p:cNvPr id="12" name="Image 11">
            <a:extLst>
              <a:ext uri="{FF2B5EF4-FFF2-40B4-BE49-F238E27FC236}">
                <a16:creationId xmlns:a16="http://schemas.microsoft.com/office/drawing/2014/main" id="{F2A44C0F-2023-4484-9CAD-BC074F703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662" y="1259891"/>
            <a:ext cx="2715004" cy="5346960"/>
          </a:xfrm>
          <a:prstGeom prst="rect">
            <a:avLst/>
          </a:prstGeom>
        </p:spPr>
      </p:pic>
      <p:pic>
        <p:nvPicPr>
          <p:cNvPr id="14" name="Image 13">
            <a:extLst>
              <a:ext uri="{FF2B5EF4-FFF2-40B4-BE49-F238E27FC236}">
                <a16:creationId xmlns:a16="http://schemas.microsoft.com/office/drawing/2014/main" id="{E13923AC-75DD-4DE6-B868-285060B429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172" y="1212092"/>
            <a:ext cx="2753109" cy="5346959"/>
          </a:xfrm>
          <a:prstGeom prst="rect">
            <a:avLst/>
          </a:prstGeom>
        </p:spPr>
      </p:pic>
      <p:sp>
        <p:nvSpPr>
          <p:cNvPr id="15" name="Rectangle : coins arrondis 14">
            <a:extLst>
              <a:ext uri="{FF2B5EF4-FFF2-40B4-BE49-F238E27FC236}">
                <a16:creationId xmlns:a16="http://schemas.microsoft.com/office/drawing/2014/main" id="{9E4EA942-2792-4917-A9F2-650214CAFA5F}"/>
              </a:ext>
            </a:extLst>
          </p:cNvPr>
          <p:cNvSpPr/>
          <p:nvPr/>
        </p:nvSpPr>
        <p:spPr>
          <a:xfrm>
            <a:off x="186268" y="1432658"/>
            <a:ext cx="2057687" cy="246742"/>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D240DF12-26AC-475D-BF3B-C2587600AB91}"/>
              </a:ext>
            </a:extLst>
          </p:cNvPr>
          <p:cNvSpPr/>
          <p:nvPr/>
        </p:nvSpPr>
        <p:spPr>
          <a:xfrm>
            <a:off x="2349861" y="1440315"/>
            <a:ext cx="2386345" cy="246742"/>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CC309982-5639-4665-BCE0-7131EE4A2F3C}"/>
              </a:ext>
            </a:extLst>
          </p:cNvPr>
          <p:cNvSpPr/>
          <p:nvPr/>
        </p:nvSpPr>
        <p:spPr>
          <a:xfrm>
            <a:off x="6826985" y="1450174"/>
            <a:ext cx="2531057" cy="135033"/>
          </a:xfrm>
          <a:prstGeom prst="roundRect">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B6C9F682-77E3-4A2D-A11D-96468B1F7243}"/>
              </a:ext>
            </a:extLst>
          </p:cNvPr>
          <p:cNvSpPr txBox="1"/>
          <p:nvPr/>
        </p:nvSpPr>
        <p:spPr>
          <a:xfrm>
            <a:off x="566057" y="537302"/>
            <a:ext cx="3817257" cy="523220"/>
          </a:xfrm>
          <a:prstGeom prst="rect">
            <a:avLst/>
          </a:prstGeom>
          <a:noFill/>
        </p:spPr>
        <p:txBody>
          <a:bodyPr wrap="square" rtlCol="0">
            <a:spAutoFit/>
          </a:bodyPr>
          <a:lstStyle/>
          <a:p>
            <a:r>
              <a:rPr lang="fr-FR" sz="2800" b="1" dirty="0"/>
              <a:t>update</a:t>
            </a:r>
          </a:p>
        </p:txBody>
      </p:sp>
    </p:spTree>
    <p:extLst>
      <p:ext uri="{BB962C8B-B14F-4D97-AF65-F5344CB8AC3E}">
        <p14:creationId xmlns:p14="http://schemas.microsoft.com/office/powerpoint/2010/main" val="78200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E2E6-11CE-81A2-0457-00BA8B3C1301}"/>
              </a:ext>
            </a:extLst>
          </p:cNvPr>
          <p:cNvSpPr>
            <a:spLocks noGrp="1"/>
          </p:cNvSpPr>
          <p:nvPr>
            <p:ph type="title"/>
          </p:nvPr>
        </p:nvSpPr>
        <p:spPr>
          <a:xfrm>
            <a:off x="677334" y="2732690"/>
            <a:ext cx="8596668" cy="1375076"/>
          </a:xfrm>
        </p:spPr>
        <p:txBody>
          <a:bodyPr>
            <a:normAutofit/>
          </a:bodyPr>
          <a:lstStyle/>
          <a:p>
            <a:pPr algn="ctr"/>
            <a:r>
              <a:rPr lang="fr-FR" sz="5400" dirty="0"/>
              <a:t>Conclusion</a:t>
            </a:r>
            <a:endParaRPr lang="en-US" sz="5400" dirty="0"/>
          </a:p>
        </p:txBody>
      </p:sp>
      <p:pic>
        <p:nvPicPr>
          <p:cNvPr id="5" name="Espace réservé du contenu 4">
            <a:extLst>
              <a:ext uri="{FF2B5EF4-FFF2-40B4-BE49-F238E27FC236}">
                <a16:creationId xmlns:a16="http://schemas.microsoft.com/office/drawing/2014/main" id="{35CDA495-91BC-C56B-D891-07C7FE10E10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518151" y="0"/>
            <a:ext cx="2396358" cy="2396358"/>
          </a:xfrm>
        </p:spPr>
      </p:pic>
    </p:spTree>
    <p:extLst>
      <p:ext uri="{BB962C8B-B14F-4D97-AF65-F5344CB8AC3E}">
        <p14:creationId xmlns:p14="http://schemas.microsoft.com/office/powerpoint/2010/main" val="309777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30B3A0-AA3E-4C3B-84C7-FD8C27D6D8B3}"/>
              </a:ext>
            </a:extLst>
          </p:cNvPr>
          <p:cNvSpPr>
            <a:spLocks noGrp="1"/>
          </p:cNvSpPr>
          <p:nvPr>
            <p:ph type="title"/>
          </p:nvPr>
        </p:nvSpPr>
        <p:spPr>
          <a:xfrm>
            <a:off x="677334" y="3784209"/>
            <a:ext cx="8596668" cy="1659987"/>
          </a:xfrm>
        </p:spPr>
        <p:txBody>
          <a:bodyPr>
            <a:normAutofit/>
          </a:bodyPr>
          <a:lstStyle/>
          <a:p>
            <a:pPr algn="ctr"/>
            <a:r>
              <a:rPr lang="fr-FR" sz="5400" b="1" dirty="0" err="1">
                <a:latin typeface="+mn-lt"/>
              </a:rPr>
              <a:t>Thanks</a:t>
            </a:r>
            <a:r>
              <a:rPr lang="fr-FR" sz="5400" b="1" dirty="0">
                <a:latin typeface="+mn-lt"/>
              </a:rPr>
              <a:t> for </a:t>
            </a:r>
            <a:r>
              <a:rPr lang="fr-FR" sz="5400" b="1" dirty="0" err="1">
                <a:latin typeface="+mn-lt"/>
              </a:rPr>
              <a:t>your</a:t>
            </a:r>
            <a:r>
              <a:rPr lang="fr-FR" sz="5400" b="1" dirty="0">
                <a:latin typeface="+mn-lt"/>
              </a:rPr>
              <a:t> attention</a:t>
            </a:r>
          </a:p>
        </p:txBody>
      </p:sp>
      <p:pic>
        <p:nvPicPr>
          <p:cNvPr id="4" name="Image 3">
            <a:extLst>
              <a:ext uri="{FF2B5EF4-FFF2-40B4-BE49-F238E27FC236}">
                <a16:creationId xmlns:a16="http://schemas.microsoft.com/office/drawing/2014/main" id="{AFCB0621-43B6-4F08-B2E8-EDBC54FA08BC}"/>
              </a:ext>
            </a:extLst>
          </p:cNvPr>
          <p:cNvPicPr>
            <a:picLocks noChangeAspect="1"/>
          </p:cNvPicPr>
          <p:nvPr/>
        </p:nvPicPr>
        <p:blipFill>
          <a:blip r:embed="rId2">
            <a:duotone>
              <a:schemeClr val="accent2">
                <a:shade val="45000"/>
                <a:satMod val="135000"/>
              </a:schemeClr>
              <a:prstClr val="white"/>
            </a:duotone>
          </a:blip>
          <a:stretch>
            <a:fillRect/>
          </a:stretch>
        </p:blipFill>
        <p:spPr>
          <a:xfrm>
            <a:off x="4243154" y="727547"/>
            <a:ext cx="1739583" cy="2506906"/>
          </a:xfrm>
          <a:prstGeom prst="rect">
            <a:avLst/>
          </a:prstGeom>
        </p:spPr>
      </p:pic>
    </p:spTree>
    <p:extLst>
      <p:ext uri="{BB962C8B-B14F-4D97-AF65-F5344CB8AC3E}">
        <p14:creationId xmlns:p14="http://schemas.microsoft.com/office/powerpoint/2010/main" val="205238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AB36A-5C82-4FD0-B353-167AB4B15B58}"/>
              </a:ext>
            </a:extLst>
          </p:cNvPr>
          <p:cNvSpPr>
            <a:spLocks noGrp="1"/>
          </p:cNvSpPr>
          <p:nvPr>
            <p:ph type="title"/>
          </p:nvPr>
        </p:nvSpPr>
        <p:spPr/>
        <p:txBody>
          <a:bodyPr/>
          <a:lstStyle/>
          <a:p>
            <a:r>
              <a:rPr lang="fr-FR" dirty="0"/>
              <a:t>Plan</a:t>
            </a:r>
          </a:p>
        </p:txBody>
      </p:sp>
      <p:graphicFrame>
        <p:nvGraphicFramePr>
          <p:cNvPr id="11" name="Espace réservé du contenu 10">
            <a:extLst>
              <a:ext uri="{FF2B5EF4-FFF2-40B4-BE49-F238E27FC236}">
                <a16:creationId xmlns:a16="http://schemas.microsoft.com/office/drawing/2014/main" id="{43D368F9-AA36-4704-94C4-2A034C80D49A}"/>
              </a:ext>
            </a:extLst>
          </p:cNvPr>
          <p:cNvGraphicFramePr>
            <a:graphicFrameLocks noGrp="1"/>
          </p:cNvGraphicFramePr>
          <p:nvPr>
            <p:ph idx="1"/>
            <p:extLst>
              <p:ext uri="{D42A27DB-BD31-4B8C-83A1-F6EECF244321}">
                <p14:modId xmlns:p14="http://schemas.microsoft.com/office/powerpoint/2010/main" val="139255223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996CBF54-9374-4C4A-BE7E-538F973902C6}"/>
              </a:ext>
            </a:extLst>
          </p:cNvPr>
          <p:cNvSpPr txBox="1"/>
          <p:nvPr/>
        </p:nvSpPr>
        <p:spPr>
          <a:xfrm>
            <a:off x="2809441" y="2671076"/>
            <a:ext cx="1734424" cy="523220"/>
          </a:xfrm>
          <a:prstGeom prst="rect">
            <a:avLst/>
          </a:prstGeom>
          <a:noFill/>
        </p:spPr>
        <p:txBody>
          <a:bodyPr wrap="square" rtlCol="0">
            <a:spAutoFit/>
          </a:bodyPr>
          <a:lstStyle/>
          <a:p>
            <a:r>
              <a:rPr lang="fr-FR" sz="2800" b="1" dirty="0" err="1">
                <a:latin typeface="Arial" panose="020B0604020202020204" pitchFamily="34" charset="0"/>
                <a:cs typeface="Arial" panose="020B0604020202020204" pitchFamily="34" charset="0"/>
              </a:rPr>
              <a:t>problem</a:t>
            </a:r>
            <a:endParaRPr lang="fr-FR" b="1"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DD0AC307-6127-4282-A8B1-9536DC899524}"/>
              </a:ext>
            </a:extLst>
          </p:cNvPr>
          <p:cNvSpPr txBox="1"/>
          <p:nvPr/>
        </p:nvSpPr>
        <p:spPr>
          <a:xfrm>
            <a:off x="7961287" y="2699211"/>
            <a:ext cx="1734424" cy="523220"/>
          </a:xfrm>
          <a:prstGeom prst="rect">
            <a:avLst/>
          </a:prstGeom>
          <a:noFill/>
        </p:spPr>
        <p:txBody>
          <a:bodyPr wrap="square" rtlCol="0">
            <a:spAutoFit/>
          </a:bodyPr>
          <a:lstStyle/>
          <a:p>
            <a:r>
              <a:rPr lang="fr-FR" sz="2800" b="1" dirty="0">
                <a:latin typeface="Arial" panose="020B0604020202020204" pitchFamily="34" charset="0"/>
                <a:cs typeface="Arial" panose="020B0604020202020204" pitchFamily="34" charset="0"/>
              </a:rPr>
              <a:t>solution</a:t>
            </a:r>
          </a:p>
        </p:txBody>
      </p:sp>
      <p:sp>
        <p:nvSpPr>
          <p:cNvPr id="7" name="ZoneTexte 6">
            <a:extLst>
              <a:ext uri="{FF2B5EF4-FFF2-40B4-BE49-F238E27FC236}">
                <a16:creationId xmlns:a16="http://schemas.microsoft.com/office/drawing/2014/main" id="{9AE55BF7-8C01-421E-9A9D-74F5F9DB2141}"/>
              </a:ext>
            </a:extLst>
          </p:cNvPr>
          <p:cNvSpPr txBox="1"/>
          <p:nvPr/>
        </p:nvSpPr>
        <p:spPr>
          <a:xfrm>
            <a:off x="2860744" y="4459615"/>
            <a:ext cx="1564852" cy="523220"/>
          </a:xfrm>
          <a:prstGeom prst="rect">
            <a:avLst/>
          </a:prstGeom>
          <a:noFill/>
        </p:spPr>
        <p:txBody>
          <a:bodyPr wrap="none" rtlCol="0">
            <a:spAutoFit/>
          </a:bodyPr>
          <a:lstStyle/>
          <a:p>
            <a:r>
              <a:rPr lang="fr-FR" sz="2800" b="1" dirty="0">
                <a:latin typeface="Arial" panose="020B0604020202020204" pitchFamily="34" charset="0"/>
                <a:cs typeface="Arial" panose="020B0604020202020204" pitchFamily="34" charset="0"/>
              </a:rPr>
              <a:t>process</a:t>
            </a:r>
          </a:p>
        </p:txBody>
      </p:sp>
      <p:sp>
        <p:nvSpPr>
          <p:cNvPr id="8" name="ZoneTexte 7">
            <a:extLst>
              <a:ext uri="{FF2B5EF4-FFF2-40B4-BE49-F238E27FC236}">
                <a16:creationId xmlns:a16="http://schemas.microsoft.com/office/drawing/2014/main" id="{616AA18E-A119-4653-A105-3937B3842FBA}"/>
              </a:ext>
            </a:extLst>
          </p:cNvPr>
          <p:cNvSpPr txBox="1"/>
          <p:nvPr/>
        </p:nvSpPr>
        <p:spPr>
          <a:xfrm>
            <a:off x="8130740" y="4440028"/>
            <a:ext cx="1143262" cy="523220"/>
          </a:xfrm>
          <a:prstGeom prst="rect">
            <a:avLst/>
          </a:prstGeom>
          <a:noFill/>
        </p:spPr>
        <p:txBody>
          <a:bodyPr wrap="none" rtlCol="0">
            <a:spAutoFit/>
          </a:bodyPr>
          <a:lstStyle/>
          <a:p>
            <a:r>
              <a:rPr lang="fr-FR" sz="2800" b="1" dirty="0" err="1">
                <a:latin typeface="Arial" panose="020B0604020202020204" pitchFamily="34" charset="0"/>
                <a:cs typeface="Arial" panose="020B0604020202020204" pitchFamily="34" charset="0"/>
              </a:rPr>
              <a:t>demo</a:t>
            </a:r>
            <a:endParaRPr lang="fr-FR"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758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C894-5B00-704E-ACB7-420B3386A205}"/>
              </a:ext>
            </a:extLst>
          </p:cNvPr>
          <p:cNvSpPr>
            <a:spLocks noGrp="1"/>
          </p:cNvSpPr>
          <p:nvPr>
            <p:ph type="title"/>
          </p:nvPr>
        </p:nvSpPr>
        <p:spPr>
          <a:xfrm>
            <a:off x="677334" y="957943"/>
            <a:ext cx="8596668" cy="1248227"/>
          </a:xfrm>
        </p:spPr>
        <p:txBody>
          <a:bodyPr>
            <a:normAutofit/>
          </a:bodyPr>
          <a:lstStyle/>
          <a:p>
            <a:r>
              <a:rPr lang="en-US" sz="2800" b="1" dirty="0"/>
              <a:t>Problem</a:t>
            </a:r>
            <a:endParaRPr lang="en-US" b="1" dirty="0"/>
          </a:p>
        </p:txBody>
      </p:sp>
      <p:sp>
        <p:nvSpPr>
          <p:cNvPr id="3" name="Content Placeholder 2">
            <a:extLst>
              <a:ext uri="{FF2B5EF4-FFF2-40B4-BE49-F238E27FC236}">
                <a16:creationId xmlns:a16="http://schemas.microsoft.com/office/drawing/2014/main" id="{3DAA37CD-15FB-2C7D-3E12-DEAEBBFF62A2}"/>
              </a:ext>
            </a:extLst>
          </p:cNvPr>
          <p:cNvSpPr>
            <a:spLocks noGrp="1"/>
          </p:cNvSpPr>
          <p:nvPr>
            <p:ph idx="1"/>
          </p:nvPr>
        </p:nvSpPr>
        <p:spPr>
          <a:xfrm>
            <a:off x="856344" y="2725276"/>
            <a:ext cx="9144000" cy="2008956"/>
          </a:xfrm>
        </p:spPr>
        <p:txBody>
          <a:bodyPr>
            <a:normAutofit/>
          </a:bodyPr>
          <a:lstStyle/>
          <a:p>
            <a:r>
              <a:rPr lang="en-US" sz="2400" dirty="0">
                <a:latin typeface="Arial" panose="020B0604020202020204" pitchFamily="34" charset="0"/>
                <a:cs typeface="Arial" panose="020B0604020202020204" pitchFamily="34" charset="0"/>
              </a:rPr>
              <a:t>The problem incremental load is trying to solve is keeping data between the DATABASE and the Datawarehouse synchronized with one an other while doing it in the most efficient way possible with the minimum resources usage.</a:t>
            </a:r>
          </a:p>
        </p:txBody>
      </p:sp>
      <p:pic>
        <p:nvPicPr>
          <p:cNvPr id="5" name="Image 4">
            <a:extLst>
              <a:ext uri="{FF2B5EF4-FFF2-40B4-BE49-F238E27FC236}">
                <a16:creationId xmlns:a16="http://schemas.microsoft.com/office/drawing/2014/main" id="{3601837D-7CA6-DAF9-41C9-541926544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919" y="0"/>
            <a:ext cx="2370083" cy="2370083"/>
          </a:xfrm>
          <a:prstGeom prst="rect">
            <a:avLst/>
          </a:prstGeom>
        </p:spPr>
      </p:pic>
    </p:spTree>
    <p:extLst>
      <p:ext uri="{BB962C8B-B14F-4D97-AF65-F5344CB8AC3E}">
        <p14:creationId xmlns:p14="http://schemas.microsoft.com/office/powerpoint/2010/main" val="373169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768C-107F-24BE-DC50-571F88A1FFC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solutions</a:t>
            </a:r>
          </a:p>
        </p:txBody>
      </p:sp>
      <p:sp>
        <p:nvSpPr>
          <p:cNvPr id="3" name="Content Placeholder 2">
            <a:extLst>
              <a:ext uri="{FF2B5EF4-FFF2-40B4-BE49-F238E27FC236}">
                <a16:creationId xmlns:a16="http://schemas.microsoft.com/office/drawing/2014/main" id="{097A57A5-E011-D74C-D56F-5B57E1ACEDBF}"/>
              </a:ext>
            </a:extLst>
          </p:cNvPr>
          <p:cNvSpPr>
            <a:spLocks noGrp="1"/>
          </p:cNvSpPr>
          <p:nvPr>
            <p:ph idx="1"/>
          </p:nvPr>
        </p:nvSpPr>
        <p:spPr>
          <a:xfrm>
            <a:off x="838200" y="1825625"/>
            <a:ext cx="10515600" cy="4855394"/>
          </a:xfrm>
        </p:spPr>
        <p:txBody>
          <a:bodyPr/>
          <a:lstStyle/>
          <a:p>
            <a:r>
              <a:rPr lang="en-US" dirty="0">
                <a:latin typeface="Arial" panose="020B0604020202020204" pitchFamily="34" charset="0"/>
                <a:cs typeface="Arial" panose="020B0604020202020204" pitchFamily="34" charset="0"/>
              </a:rPr>
              <a:t>Full load</a:t>
            </a: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Partitioning</a:t>
            </a:r>
          </a:p>
        </p:txBody>
      </p:sp>
      <p:pic>
        <p:nvPicPr>
          <p:cNvPr id="5" name="Image 4">
            <a:extLst>
              <a:ext uri="{FF2B5EF4-FFF2-40B4-BE49-F238E27FC236}">
                <a16:creationId xmlns:a16="http://schemas.microsoft.com/office/drawing/2014/main" id="{CC54BDD3-1FC3-39C5-3FEB-E4A120A56D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04695" y="-15766"/>
            <a:ext cx="2331337" cy="2331337"/>
          </a:xfrm>
          <a:prstGeom prst="rect">
            <a:avLst/>
          </a:prstGeom>
        </p:spPr>
      </p:pic>
      <p:pic>
        <p:nvPicPr>
          <p:cNvPr id="7" name="Image 6">
            <a:extLst>
              <a:ext uri="{FF2B5EF4-FFF2-40B4-BE49-F238E27FC236}">
                <a16:creationId xmlns:a16="http://schemas.microsoft.com/office/drawing/2014/main" id="{D11A117D-96F9-74E9-2D44-B479F7B9D4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52" y="2613412"/>
            <a:ext cx="1250177" cy="1250177"/>
          </a:xfrm>
          <a:prstGeom prst="rect">
            <a:avLst/>
          </a:prstGeom>
        </p:spPr>
      </p:pic>
      <p:pic>
        <p:nvPicPr>
          <p:cNvPr id="9" name="Image 8">
            <a:extLst>
              <a:ext uri="{FF2B5EF4-FFF2-40B4-BE49-F238E27FC236}">
                <a16:creationId xmlns:a16="http://schemas.microsoft.com/office/drawing/2014/main" id="{3E68C7A9-38CF-1B49-E87E-3A7E4813EB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1916" y="2613412"/>
            <a:ext cx="1221503" cy="1221503"/>
          </a:xfrm>
          <a:prstGeom prst="rect">
            <a:avLst/>
          </a:prstGeom>
        </p:spPr>
      </p:pic>
      <p:pic>
        <p:nvPicPr>
          <p:cNvPr id="11" name="Image 10">
            <a:extLst>
              <a:ext uri="{FF2B5EF4-FFF2-40B4-BE49-F238E27FC236}">
                <a16:creationId xmlns:a16="http://schemas.microsoft.com/office/drawing/2014/main" id="{722B3F8B-81F9-41F1-24BE-05A4251CB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3927" y="2517547"/>
            <a:ext cx="2499525" cy="1811180"/>
          </a:xfrm>
          <a:prstGeom prst="rect">
            <a:avLst/>
          </a:prstGeom>
        </p:spPr>
      </p:pic>
      <p:sp>
        <p:nvSpPr>
          <p:cNvPr id="12" name="ZoneTexte 11">
            <a:extLst>
              <a:ext uri="{FF2B5EF4-FFF2-40B4-BE49-F238E27FC236}">
                <a16:creationId xmlns:a16="http://schemas.microsoft.com/office/drawing/2014/main" id="{0DB252A3-0C0F-EDF6-CF93-8063619017BE}"/>
              </a:ext>
            </a:extLst>
          </p:cNvPr>
          <p:cNvSpPr txBox="1"/>
          <p:nvPr/>
        </p:nvSpPr>
        <p:spPr>
          <a:xfrm>
            <a:off x="4566466" y="3198167"/>
            <a:ext cx="2733444"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FULL LOAD</a:t>
            </a:r>
          </a:p>
        </p:txBody>
      </p:sp>
      <p:pic>
        <p:nvPicPr>
          <p:cNvPr id="15" name="Image 14">
            <a:extLst>
              <a:ext uri="{FF2B5EF4-FFF2-40B4-BE49-F238E27FC236}">
                <a16:creationId xmlns:a16="http://schemas.microsoft.com/office/drawing/2014/main" id="{ECC73181-FECC-3C7F-68CB-580550606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7487" y="5089018"/>
            <a:ext cx="1250177" cy="1250177"/>
          </a:xfrm>
          <a:prstGeom prst="rect">
            <a:avLst/>
          </a:prstGeom>
        </p:spPr>
      </p:pic>
      <p:pic>
        <p:nvPicPr>
          <p:cNvPr id="16" name="Image 15">
            <a:extLst>
              <a:ext uri="{FF2B5EF4-FFF2-40B4-BE49-F238E27FC236}">
                <a16:creationId xmlns:a16="http://schemas.microsoft.com/office/drawing/2014/main" id="{74CD65FB-1D4E-0023-14D6-A3DD67AA5B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9762" y="4831852"/>
            <a:ext cx="2499525" cy="1811180"/>
          </a:xfrm>
          <a:prstGeom prst="rect">
            <a:avLst/>
          </a:prstGeom>
        </p:spPr>
      </p:pic>
      <p:pic>
        <p:nvPicPr>
          <p:cNvPr id="17" name="Image 16">
            <a:extLst>
              <a:ext uri="{FF2B5EF4-FFF2-40B4-BE49-F238E27FC236}">
                <a16:creationId xmlns:a16="http://schemas.microsoft.com/office/drawing/2014/main" id="{D470D0C1-AF3C-728D-53D1-37F04DCB3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2837" y="5089018"/>
            <a:ext cx="1221503" cy="1221503"/>
          </a:xfrm>
          <a:prstGeom prst="rect">
            <a:avLst/>
          </a:prstGeom>
        </p:spPr>
      </p:pic>
      <p:pic>
        <p:nvPicPr>
          <p:cNvPr id="19" name="Image 18">
            <a:extLst>
              <a:ext uri="{FF2B5EF4-FFF2-40B4-BE49-F238E27FC236}">
                <a16:creationId xmlns:a16="http://schemas.microsoft.com/office/drawing/2014/main" id="{9AD6529B-8D51-567E-3B7F-BD8ED11F9C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0477" y="5032373"/>
            <a:ext cx="1492466" cy="1492466"/>
          </a:xfrm>
          <a:prstGeom prst="rect">
            <a:avLst/>
          </a:prstGeom>
        </p:spPr>
      </p:pic>
      <p:sp>
        <p:nvSpPr>
          <p:cNvPr id="20" name="ZoneTexte 19">
            <a:extLst>
              <a:ext uri="{FF2B5EF4-FFF2-40B4-BE49-F238E27FC236}">
                <a16:creationId xmlns:a16="http://schemas.microsoft.com/office/drawing/2014/main" id="{C4183755-CA04-3444-7463-A3054EAC9E7F}"/>
              </a:ext>
            </a:extLst>
          </p:cNvPr>
          <p:cNvSpPr txBox="1"/>
          <p:nvPr/>
        </p:nvSpPr>
        <p:spPr>
          <a:xfrm>
            <a:off x="6257004" y="5514051"/>
            <a:ext cx="267535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PARTIAL LOAD</a:t>
            </a:r>
          </a:p>
        </p:txBody>
      </p:sp>
    </p:spTree>
    <p:extLst>
      <p:ext uri="{BB962C8B-B14F-4D97-AF65-F5344CB8AC3E}">
        <p14:creationId xmlns:p14="http://schemas.microsoft.com/office/powerpoint/2010/main" val="342215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05DF-98CB-DF8D-B968-1A3035F5D15B}"/>
              </a:ext>
            </a:extLst>
          </p:cNvPr>
          <p:cNvSpPr>
            <a:spLocks noGrp="1"/>
          </p:cNvSpPr>
          <p:nvPr>
            <p:ph type="title"/>
          </p:nvPr>
        </p:nvSpPr>
        <p:spPr>
          <a:xfrm>
            <a:off x="838200" y="841829"/>
            <a:ext cx="4795684" cy="1277257"/>
          </a:xfrm>
        </p:spPr>
        <p:txBody>
          <a:bodyPr>
            <a:normAutofit/>
          </a:bodyPr>
          <a:lstStyle/>
          <a:p>
            <a:r>
              <a:rPr lang="en-US" sz="2800" b="1" dirty="0">
                <a:latin typeface="Arial" panose="020B0604020202020204" pitchFamily="34" charset="0"/>
                <a:cs typeface="Arial" panose="020B0604020202020204" pitchFamily="34" charset="0"/>
              </a:rPr>
              <a:t>Incremental load</a:t>
            </a:r>
          </a:p>
        </p:txBody>
      </p:sp>
      <p:sp>
        <p:nvSpPr>
          <p:cNvPr id="3" name="Content Placeholder 2">
            <a:extLst>
              <a:ext uri="{FF2B5EF4-FFF2-40B4-BE49-F238E27FC236}">
                <a16:creationId xmlns:a16="http://schemas.microsoft.com/office/drawing/2014/main" id="{E0C6BC5E-CA45-23B6-779C-8ACD0474BFDB}"/>
              </a:ext>
            </a:extLst>
          </p:cNvPr>
          <p:cNvSpPr>
            <a:spLocks noGrp="1"/>
          </p:cNvSpPr>
          <p:nvPr>
            <p:ph idx="1"/>
          </p:nvPr>
        </p:nvSpPr>
        <p:spPr>
          <a:xfrm>
            <a:off x="675967" y="2975999"/>
            <a:ext cx="10515600" cy="1949962"/>
          </a:xfrm>
        </p:spPr>
        <p:txBody>
          <a:bodyPr>
            <a:normAutofit/>
          </a:bodyPr>
          <a:lstStyle/>
          <a:p>
            <a:r>
              <a:rPr lang="en-US" sz="2800" dirty="0">
                <a:latin typeface="Arial" panose="020B0604020202020204" pitchFamily="34" charset="0"/>
                <a:cs typeface="Arial" panose="020B0604020202020204" pitchFamily="34" charset="0"/>
              </a:rPr>
              <a:t>In incremental load we only load the new or modified data since the last update as opposed to full load, incremental load uses this two properties </a:t>
            </a:r>
            <a:r>
              <a:rPr lang="en-US" sz="2800" b="1" dirty="0">
                <a:latin typeface="Arial" panose="020B0604020202020204" pitchFamily="34" charset="0"/>
                <a:cs typeface="Arial" panose="020B0604020202020204" pitchFamily="34" charset="0"/>
              </a:rPr>
              <a:t>lookup</a:t>
            </a:r>
            <a:r>
              <a:rPr lang="en-US" sz="2800" dirty="0">
                <a:latin typeface="Arial" panose="020B0604020202020204" pitchFamily="34" charset="0"/>
                <a:cs typeface="Arial" panose="020B0604020202020204" pitchFamily="34" charset="0"/>
              </a:rPr>
              <a:t> and </a:t>
            </a:r>
            <a:r>
              <a:rPr lang="en-US" sz="2800" b="1" dirty="0">
                <a:latin typeface="Arial" panose="020B0604020202020204" pitchFamily="34" charset="0"/>
                <a:cs typeface="Arial" panose="020B0604020202020204" pitchFamily="34" charset="0"/>
              </a:rPr>
              <a:t>table staging</a:t>
            </a:r>
            <a:r>
              <a:rPr lang="en-US" sz="2800" dirty="0">
                <a:latin typeface="Arial" panose="020B0604020202020204" pitchFamily="34" charset="0"/>
                <a:cs typeface="Arial" panose="020B0604020202020204" pitchFamily="34" charset="0"/>
              </a:rPr>
              <a:t>.</a:t>
            </a:r>
          </a:p>
        </p:txBody>
      </p:sp>
      <p:pic>
        <p:nvPicPr>
          <p:cNvPr id="7" name="Image 6">
            <a:extLst>
              <a:ext uri="{FF2B5EF4-FFF2-40B4-BE49-F238E27FC236}">
                <a16:creationId xmlns:a16="http://schemas.microsoft.com/office/drawing/2014/main" id="{30D80708-8A50-35AA-92F8-BF6E77521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84" y="-38057"/>
            <a:ext cx="3607056" cy="2289585"/>
          </a:xfrm>
          <a:prstGeom prst="rect">
            <a:avLst/>
          </a:prstGeom>
        </p:spPr>
      </p:pic>
    </p:spTree>
    <p:extLst>
      <p:ext uri="{BB962C8B-B14F-4D97-AF65-F5344CB8AC3E}">
        <p14:creationId xmlns:p14="http://schemas.microsoft.com/office/powerpoint/2010/main" val="42341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1EC88B-16C5-4E2C-98A7-2D375AA08E37}"/>
              </a:ext>
            </a:extLst>
          </p:cNvPr>
          <p:cNvSpPr>
            <a:spLocks noGrp="1"/>
          </p:cNvSpPr>
          <p:nvPr>
            <p:ph type="title"/>
          </p:nvPr>
        </p:nvSpPr>
        <p:spPr>
          <a:xfrm>
            <a:off x="677333" y="420914"/>
            <a:ext cx="10150323" cy="1509486"/>
          </a:xfrm>
        </p:spPr>
        <p:txBody>
          <a:bodyPr>
            <a:normAutofit/>
          </a:bodyPr>
          <a:lstStyle/>
          <a:p>
            <a:r>
              <a:rPr lang="fr-FR" sz="2800" b="1" dirty="0" err="1"/>
              <a:t>Devolopping</a:t>
            </a:r>
            <a:r>
              <a:rPr lang="fr-FR" sz="2800" b="1" dirty="0"/>
              <a:t> an </a:t>
            </a:r>
            <a:r>
              <a:rPr lang="fr-FR" sz="2800" b="1" dirty="0" err="1"/>
              <a:t>Incremental</a:t>
            </a:r>
            <a:r>
              <a:rPr lang="fr-FR" sz="2800" b="1" dirty="0"/>
              <a:t> </a:t>
            </a:r>
            <a:r>
              <a:rPr lang="fr-FR" sz="2800" b="1" dirty="0" err="1"/>
              <a:t>load</a:t>
            </a:r>
            <a:r>
              <a:rPr lang="fr-FR" sz="2800" b="1" dirty="0"/>
              <a:t> package</a:t>
            </a:r>
          </a:p>
        </p:txBody>
      </p:sp>
      <p:pic>
        <p:nvPicPr>
          <p:cNvPr id="7" name="Image 6">
            <a:extLst>
              <a:ext uri="{FF2B5EF4-FFF2-40B4-BE49-F238E27FC236}">
                <a16:creationId xmlns:a16="http://schemas.microsoft.com/office/drawing/2014/main" id="{0C0A34E1-D097-4C77-8BCB-A7709696E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5" y="1611086"/>
            <a:ext cx="8011884" cy="4717143"/>
          </a:xfrm>
          <a:prstGeom prst="rect">
            <a:avLst/>
          </a:prstGeom>
        </p:spPr>
      </p:pic>
    </p:spTree>
    <p:extLst>
      <p:ext uri="{BB962C8B-B14F-4D97-AF65-F5344CB8AC3E}">
        <p14:creationId xmlns:p14="http://schemas.microsoft.com/office/powerpoint/2010/main" val="34155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FE714-8D23-43B0-ACD4-B81570830FD9}"/>
              </a:ext>
            </a:extLst>
          </p:cNvPr>
          <p:cNvSpPr>
            <a:spLocks noGrp="1"/>
          </p:cNvSpPr>
          <p:nvPr>
            <p:ph type="title"/>
          </p:nvPr>
        </p:nvSpPr>
        <p:spPr>
          <a:xfrm>
            <a:off x="677334" y="2481942"/>
            <a:ext cx="8596668" cy="1901371"/>
          </a:xfrm>
        </p:spPr>
        <p:txBody>
          <a:bodyPr>
            <a:normAutofit/>
          </a:bodyPr>
          <a:lstStyle/>
          <a:p>
            <a:pPr algn="ctr"/>
            <a:r>
              <a:rPr lang="fr-FR" sz="7200" dirty="0"/>
              <a:t>process</a:t>
            </a:r>
          </a:p>
        </p:txBody>
      </p:sp>
    </p:spTree>
    <p:extLst>
      <p:ext uri="{BB962C8B-B14F-4D97-AF65-F5344CB8AC3E}">
        <p14:creationId xmlns:p14="http://schemas.microsoft.com/office/powerpoint/2010/main" val="280593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A57380-27A1-433E-A9F9-5CD6BA5B184F}"/>
              </a:ext>
            </a:extLst>
          </p:cNvPr>
          <p:cNvSpPr>
            <a:spLocks noGrp="1"/>
          </p:cNvSpPr>
          <p:nvPr>
            <p:ph type="title"/>
          </p:nvPr>
        </p:nvSpPr>
        <p:spPr>
          <a:xfrm>
            <a:off x="662820" y="261257"/>
            <a:ext cx="8596668" cy="1393372"/>
          </a:xfrm>
        </p:spPr>
        <p:txBody>
          <a:bodyPr>
            <a:normAutofit/>
          </a:bodyPr>
          <a:lstStyle/>
          <a:p>
            <a:r>
              <a:rPr lang="en-US" sz="2800" b="1" dirty="0">
                <a:latin typeface="Arial" panose="020B0604020202020204" pitchFamily="34" charset="0"/>
                <a:cs typeface="Arial" panose="020B0604020202020204" pitchFamily="34" charset="0"/>
              </a:rPr>
              <a:t>Lookup transformation :</a:t>
            </a:r>
            <a:endParaRPr lang="fr-FR" sz="2800" b="1" dirty="0"/>
          </a:p>
        </p:txBody>
      </p:sp>
      <p:sp>
        <p:nvSpPr>
          <p:cNvPr id="3" name="Espace réservé du contenu 2">
            <a:extLst>
              <a:ext uri="{FF2B5EF4-FFF2-40B4-BE49-F238E27FC236}">
                <a16:creationId xmlns:a16="http://schemas.microsoft.com/office/drawing/2014/main" id="{945A227F-30A0-4835-BA07-C3F033146910}"/>
              </a:ext>
            </a:extLst>
          </p:cNvPr>
          <p:cNvSpPr>
            <a:spLocks noGrp="1"/>
          </p:cNvSpPr>
          <p:nvPr>
            <p:ph idx="1"/>
          </p:nvPr>
        </p:nvSpPr>
        <p:spPr>
          <a:xfrm>
            <a:off x="677334" y="1320800"/>
            <a:ext cx="8596668" cy="4720563"/>
          </a:xfrm>
        </p:spPr>
        <p:txBody>
          <a:bodyPr/>
          <a:lstStyle/>
          <a:p>
            <a:r>
              <a:rPr lang="en-US" sz="2000" dirty="0"/>
              <a:t>Lookup Source:</a:t>
            </a:r>
          </a:p>
          <a:p>
            <a:pPr lvl="1"/>
            <a:r>
              <a:rPr lang="en-US" sz="2000" dirty="0"/>
              <a:t>The Lookup transformation searches in a data source, typically a table in a database. This source can be a table in the local or remote database, or even a SQL query.</a:t>
            </a:r>
          </a:p>
          <a:p>
            <a:r>
              <a:rPr lang="en-US" sz="2000" dirty="0"/>
              <a:t>Lookup Key:</a:t>
            </a:r>
          </a:p>
          <a:p>
            <a:pPr lvl="1"/>
            <a:r>
              <a:rPr lang="en-US" sz="2000" dirty="0"/>
              <a:t>The lookup key is the column on which the search is performed. It is usually a primary key or a unique column in the lookup source. The Lookup transformation uses this key to compare values with those in the input source.</a:t>
            </a:r>
          </a:p>
        </p:txBody>
      </p:sp>
    </p:spTree>
    <p:extLst>
      <p:ext uri="{BB962C8B-B14F-4D97-AF65-F5344CB8AC3E}">
        <p14:creationId xmlns:p14="http://schemas.microsoft.com/office/powerpoint/2010/main" val="360048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06D29-1853-4089-AE70-2A0EEA3C8BDD}"/>
              </a:ext>
            </a:extLst>
          </p:cNvPr>
          <p:cNvSpPr>
            <a:spLocks noGrp="1"/>
          </p:cNvSpPr>
          <p:nvPr>
            <p:ph type="title"/>
          </p:nvPr>
        </p:nvSpPr>
        <p:spPr>
          <a:xfrm>
            <a:off x="677334" y="304800"/>
            <a:ext cx="8596668" cy="783771"/>
          </a:xfrm>
        </p:spPr>
        <p:txBody>
          <a:bodyPr>
            <a:noAutofit/>
          </a:bodyPr>
          <a:lstStyle/>
          <a:p>
            <a:r>
              <a:rPr lang="fr-FR" sz="2800" b="1" dirty="0"/>
              <a:t>Use Cases:</a:t>
            </a:r>
            <a:br>
              <a:rPr lang="fr-FR" sz="2800" b="1" dirty="0"/>
            </a:br>
            <a:br>
              <a:rPr lang="fr-FR" sz="2800" dirty="0"/>
            </a:br>
            <a:endParaRPr lang="fr-FR" sz="2800" dirty="0"/>
          </a:p>
        </p:txBody>
      </p:sp>
      <p:sp>
        <p:nvSpPr>
          <p:cNvPr id="3" name="Espace réservé du contenu 2">
            <a:extLst>
              <a:ext uri="{FF2B5EF4-FFF2-40B4-BE49-F238E27FC236}">
                <a16:creationId xmlns:a16="http://schemas.microsoft.com/office/drawing/2014/main" id="{FE1FF467-F9E7-466C-B62D-A8024E45A514}"/>
              </a:ext>
            </a:extLst>
          </p:cNvPr>
          <p:cNvSpPr>
            <a:spLocks noGrp="1"/>
          </p:cNvSpPr>
          <p:nvPr>
            <p:ph idx="1"/>
          </p:nvPr>
        </p:nvSpPr>
        <p:spPr>
          <a:xfrm>
            <a:off x="677334" y="1088571"/>
            <a:ext cx="8596668" cy="4952791"/>
          </a:xfrm>
        </p:spPr>
        <p:txBody>
          <a:bodyPr/>
          <a:lstStyle/>
          <a:p>
            <a:endParaRPr lang="en-US" sz="2000" b="1" dirty="0"/>
          </a:p>
          <a:p>
            <a:r>
              <a:rPr lang="en-US" sz="2000" b="1" dirty="0"/>
              <a:t>Match Output:</a:t>
            </a:r>
            <a:endParaRPr lang="en-US" sz="2000" dirty="0"/>
          </a:p>
          <a:p>
            <a:pPr lvl="1"/>
            <a:r>
              <a:rPr lang="en-US" sz="2000" dirty="0"/>
              <a:t>Use the "Match Output" when you want to process rows that have matching records in the lookup source. For example, you may want to update or enrich these records.</a:t>
            </a:r>
          </a:p>
          <a:p>
            <a:pPr lvl="1"/>
            <a:endParaRPr lang="en-US" sz="2000" dirty="0"/>
          </a:p>
          <a:p>
            <a:r>
              <a:rPr lang="en-US" sz="2000" b="1" dirty="0"/>
              <a:t>No Match Output:</a:t>
            </a:r>
            <a:endParaRPr lang="en-US" sz="2000" dirty="0"/>
          </a:p>
          <a:p>
            <a:pPr lvl="1"/>
            <a:r>
              <a:rPr lang="en-US" sz="2000" dirty="0"/>
              <a:t>Use the "No Match Output" when you want to handle rows that do not have corresponding matches in the lookup source. For example, you might want to insert these non-matching records into the destination or  delete these records .</a:t>
            </a:r>
          </a:p>
          <a:p>
            <a:endParaRPr lang="fr-FR" dirty="0"/>
          </a:p>
        </p:txBody>
      </p:sp>
    </p:spTree>
    <p:extLst>
      <p:ext uri="{BB962C8B-B14F-4D97-AF65-F5344CB8AC3E}">
        <p14:creationId xmlns:p14="http://schemas.microsoft.com/office/powerpoint/2010/main" val="424545011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282</TotalTime>
  <Words>320</Words>
  <Application>Microsoft Office PowerPoint</Application>
  <PresentationFormat>Grand écran</PresentationFormat>
  <Paragraphs>67</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Trebuchet MS</vt:lpstr>
      <vt:lpstr>Wingdings 3</vt:lpstr>
      <vt:lpstr>Facette</vt:lpstr>
      <vt:lpstr>incremental load in ssis</vt:lpstr>
      <vt:lpstr>Plan</vt:lpstr>
      <vt:lpstr>Problem</vt:lpstr>
      <vt:lpstr>solutions</vt:lpstr>
      <vt:lpstr>Incremental load</vt:lpstr>
      <vt:lpstr>Devolopping an Incremental load package</vt:lpstr>
      <vt:lpstr>process</vt:lpstr>
      <vt:lpstr>Lookup transformation :</vt:lpstr>
      <vt:lpstr>Use Cases:  </vt:lpstr>
      <vt:lpstr>Scheduling</vt:lpstr>
      <vt:lpstr>Package structure</vt:lpstr>
      <vt:lpstr>delete</vt:lpstr>
      <vt:lpstr>demo</vt:lpstr>
      <vt:lpstr>Présentation PowerPoint</vt:lpstr>
      <vt:lpstr>Présentation PowerPoint</vt:lpstr>
      <vt:lpstr>Présentation PowerPoint</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Sujet</dc:title>
  <dc:creator>mohammed Nasri</dc:creator>
  <cp:lastModifiedBy>youness el meki</cp:lastModifiedBy>
  <cp:revision>30</cp:revision>
  <dcterms:created xsi:type="dcterms:W3CDTF">2023-12-18T10:31:34Z</dcterms:created>
  <dcterms:modified xsi:type="dcterms:W3CDTF">2023-12-26T21:09:52Z</dcterms:modified>
</cp:coreProperties>
</file>