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D52A-FEEE-F941-4F83-C9E0D97FF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080FE-A84E-462B-5277-88CB90C9E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6F8E0-3AB7-3D50-4A0A-2DD4508D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0D5AD-F218-EC9E-E634-E73E9D76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C5B8-C314-49EC-1CAF-261ABEB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F27C-170D-60E1-CA67-9348B559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A0038-B867-CFCA-3865-11955D67A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B00A-888E-42E8-3E30-6B1881E0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EA037-53C8-E7B1-A1BF-E98B59CD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D49B-8575-5468-BA62-782EB0C1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A2E9D-81FF-232C-CD9C-02942EAD0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C399-AD27-BB05-BE7C-70190DB85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A5DF-7489-D3C6-E892-759770CE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E1130-90BC-959D-7821-0BA2D93F6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C727-3D51-0FE0-43D9-E99D02DC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69FD2-4B4E-167D-3099-6A1C5262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EA94-9073-B223-4F21-31326EC3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B0839-1669-7DCA-01AA-CD15CBBF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63C1-DC20-0CE6-4304-723AAF50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C84EE-0124-38E9-721B-AE594224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6D15-4799-9A30-9B60-6C8592CE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5C440-0873-6F72-0902-D02B2AE7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9D342-2AE0-82A2-F0F0-32D01875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6166-A43B-A4C3-CD8E-053C8123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258E-DBD4-5786-FC43-D4718C88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8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ECAE-BA67-7053-384E-ACC68B1A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60DB-A545-888A-962D-33A41D6DC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7248B-EE31-4DF0-9908-7E1BF1AA3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B8DB-508F-F273-C8B7-791E515C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2C131-EE4D-E43D-EB49-07DF43B2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10-65BB-A714-F013-AF8BE62AD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92C4-237A-1816-CDA2-37849D12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88886-5D95-EC0D-7EEE-D7FEDD0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49208-5D54-1767-CE68-A1546DCB1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41CF9-3551-97FA-23CE-8B67495B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C148E-7342-C1C3-C89F-5F4E611C9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9F56A-C8C6-0820-28A4-303EA0DEC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AE680-BA29-25D2-7F9A-A7D66C1D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3F538-81BD-5ABD-EB00-52D3271DC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37F6-E93C-A9F7-F3A6-B7D0034F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2EC17-4DE9-B419-B4E9-108EF126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1272-10A7-3B45-BCCD-7AB4ED23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95F4C-BE84-7ADE-71FA-4BE2133A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1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62068-A344-4E14-BE36-2A7969DF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9BADC-C155-518B-5569-E9B7714E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29983-65E1-EC9F-6704-DBA82BCD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0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E333-1516-CBCA-C516-809CE51D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C5E2-6719-1068-2C52-B886EBC57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D4A4D-7DD8-ED31-40BF-7DCD6D656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34CE5-7A36-8DEA-0372-AB3BAC7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4BEB5-B9BC-88D4-2521-6BE52B78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6CC0-CA9F-94F7-5AA3-E107338E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35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E3DC-6094-66A1-C502-06F6DCD8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519A2D-FF46-6963-FD69-DE924C1B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469FB-A271-1810-2977-633B7B2FD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A832-81DA-57CE-07FB-92887E8F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26FF-74B5-2047-7015-B6EB74A7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71A44-08FA-F8E2-6E30-DF578465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3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13AC5-4B28-0FC7-E462-50B8E5DE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94222-6715-349C-51C7-2FA1CE25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C25B5-6CE3-798A-3216-27BEA6B62C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A2A1-6133-4169-BC3D-D52CCC6F5199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A5FCB-4917-0D00-2E09-7EDB1A22D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2B6C-2D6B-7FED-62B3-C31E5F5D8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1DA0-2183-4E6A-BE6A-CF16270C6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DD32-4E27-00BE-C7D9-3FF004030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Sujet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65E53-E44D-E5FF-B081-9A4FA1B20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47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C894-5B00-704E-ACB7-420B3386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 de 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37CD-15FB-2C7D-3E12-DEAEBBFF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9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768C-107F-24BE-DC50-571F88A1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conceptuel du DW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A57A5-E011-D74C-D56F-5B57E1A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05DF-98CB-DF8D-B968-1A3035F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oui défis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BC5E-CA45-23B6-779C-8ACD0474B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AC8B-0012-A106-5114-44AEDFA0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 proposée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2819-4997-97BF-0BCC-A415D8C1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1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E2E6-11CE-81A2-0457-00BA8B3C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2E7C-5A7A-CEB2-9D92-B882761C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Sujet</vt:lpstr>
      <vt:lpstr>Objectif de base</vt:lpstr>
      <vt:lpstr>Modèle conceptuel du DW</vt:lpstr>
      <vt:lpstr>Problème oui défis</vt:lpstr>
      <vt:lpstr>Solution proposée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Sujet</dc:title>
  <dc:creator>mohammed Nasri</dc:creator>
  <cp:lastModifiedBy>mohammed Nasri</cp:lastModifiedBy>
  <cp:revision>1</cp:revision>
  <dcterms:created xsi:type="dcterms:W3CDTF">2023-12-18T10:31:34Z</dcterms:created>
  <dcterms:modified xsi:type="dcterms:W3CDTF">2023-12-18T10:31:34Z</dcterms:modified>
</cp:coreProperties>
</file>