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1446-C55E-4153-90E5-3B37CEEF5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Alderaanians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E2872F-338B-4C77-8FA0-F9D5417171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Wilbur Dulce, Kaden Goski, and William Peers</a:t>
            </a:r>
          </a:p>
        </p:txBody>
      </p:sp>
    </p:spTree>
    <p:extLst>
      <p:ext uri="{BB962C8B-B14F-4D97-AF65-F5344CB8AC3E}">
        <p14:creationId xmlns:p14="http://schemas.microsoft.com/office/powerpoint/2010/main" val="378390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5C6C-E115-4EAD-A59A-7E335A1A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Needs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8C86-8686-4CC2-8F6B-6815CC793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2640294"/>
            <a:ext cx="7796540" cy="3997828"/>
          </a:xfrm>
        </p:spPr>
        <p:txBody>
          <a:bodyPr>
            <a:normAutofit fontScale="70000" lnSpcReduction="20000"/>
          </a:bodyPr>
          <a:lstStyle/>
          <a:p>
            <a:pPr marL="6160" indent="0">
              <a:buNone/>
            </a:pPr>
            <a:r>
              <a:rPr lang="en-CA" dirty="0"/>
              <a:t>Simplistic Navigation – 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What main points would you like for the dropdowns? Example: Membership, Events, Careers and Certification</a:t>
            </a:r>
          </a:p>
          <a:p>
            <a:pPr marL="6160" indent="0">
              <a:buNone/>
            </a:pPr>
            <a:r>
              <a:rPr lang="en-CA" dirty="0"/>
              <a:t>Streamline – 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Links back to the Simplistic Navigation. To reduce the clutter we will have to cut pages out or “hide” them from the original views. Which ones can be hidden?</a:t>
            </a:r>
          </a:p>
          <a:p>
            <a:pPr marL="6160" indent="0">
              <a:buNone/>
            </a:pPr>
            <a:r>
              <a:rPr lang="en-CA" dirty="0"/>
              <a:t>Log in and Register system – 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How is this currently handled? Log in and register is difficult to find at the moment.</a:t>
            </a:r>
          </a:p>
          <a:p>
            <a:pPr marL="6160" indent="0">
              <a:buNone/>
            </a:pPr>
            <a:r>
              <a:rPr lang="en-CA" dirty="0"/>
              <a:t> Events and Payment Processing on Website – </a:t>
            </a:r>
            <a:r>
              <a:rPr lang="en-CA" b="1" dirty="0"/>
              <a:t>Security risks 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if all done on site – personal information may be stored. Will be important to keep site up to date. Is it worth moving off of Eventbrite? (admin hours and such required for in-website solutions)</a:t>
            </a:r>
          </a:p>
          <a:p>
            <a:pPr marL="6160" indent="0">
              <a:buNone/>
            </a:pPr>
            <a:r>
              <a:rPr lang="en-CA" dirty="0"/>
              <a:t> Replacement for Adobe Catalyst – 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Easy to configure and update – WordPress Jetpack or alternative WordPress will be used.</a:t>
            </a:r>
          </a:p>
          <a:p>
            <a:pPr marL="6160" indent="0">
              <a:buNone/>
            </a:pPr>
            <a:r>
              <a:rPr lang="en-CA" dirty="0"/>
              <a:t>Career Section – 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What do you envision this to be? How could the current one be modified?</a:t>
            </a:r>
          </a:p>
          <a:p>
            <a:pPr marL="6160" indent="0">
              <a:buNone/>
            </a:pPr>
            <a:endParaRPr lang="en-CA" dirty="0"/>
          </a:p>
          <a:p>
            <a:pPr marL="6160" indent="0">
              <a:buNone/>
            </a:pPr>
            <a:endParaRPr lang="en-CA" dirty="0"/>
          </a:p>
          <a:p>
            <a:pPr marL="6160" indent="0">
              <a:buNone/>
            </a:pPr>
            <a:endParaRPr lang="en-CA" dirty="0"/>
          </a:p>
          <a:p>
            <a:pPr marL="6160" indent="0">
              <a:buNone/>
            </a:pPr>
            <a:endParaRPr lang="en-CA" dirty="0"/>
          </a:p>
          <a:p>
            <a:pPr marL="616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653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DA8F8-853A-4A7A-8FD1-0474A1C9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Wants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8603-03B0-4EC2-9AE3-99A616B5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Aesthetically Pleasing – 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How important is this? Is functionality more important than aesthetics?</a:t>
            </a:r>
          </a:p>
          <a:p>
            <a:r>
              <a:rPr lang="en-CA" dirty="0"/>
              <a:t>Engagement Paths – 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Mentioned Vlogs/Blogs and Social Medias. Are these a “need”? Is one favored?</a:t>
            </a:r>
          </a:p>
          <a:p>
            <a:r>
              <a:rPr lang="en-CA" dirty="0"/>
              <a:t>Two-Way Communication - </a:t>
            </a:r>
            <a:r>
              <a:rPr lang="en-CA" dirty="0">
                <a:solidFill>
                  <a:schemeClr val="tx1">
                    <a:lumMod val="50000"/>
                  </a:schemeClr>
                </a:solidFill>
              </a:rPr>
              <a:t>such as a forum or comments on events?</a:t>
            </a:r>
          </a:p>
          <a:p>
            <a:endParaRPr lang="en-CA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4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1CCE-7525-45C7-88A7-B5413F4B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2" y="187105"/>
            <a:ext cx="7958331" cy="1077229"/>
          </a:xfrm>
        </p:spPr>
        <p:txBody>
          <a:bodyPr/>
          <a:lstStyle/>
          <a:p>
            <a:r>
              <a:rPr lang="en-CA" dirty="0"/>
              <a:t>Empathy Map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D6862F-8C6F-41D9-BFA2-7FD51DB39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170" y="725719"/>
            <a:ext cx="7958330" cy="5862839"/>
          </a:xfrm>
        </p:spPr>
      </p:pic>
    </p:spTree>
    <p:extLst>
      <p:ext uri="{BB962C8B-B14F-4D97-AF65-F5344CB8AC3E}">
        <p14:creationId xmlns:p14="http://schemas.microsoft.com/office/powerpoint/2010/main" val="184001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5593-DC7B-4860-9E80-03508B47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169861"/>
            <a:ext cx="7958331" cy="1077229"/>
          </a:xfrm>
        </p:spPr>
        <p:txBody>
          <a:bodyPr/>
          <a:lstStyle/>
          <a:p>
            <a:pPr algn="ctr"/>
            <a:r>
              <a:rPr lang="en-CA" dirty="0"/>
              <a:t>User Story 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5CFD62-561A-4B61-859C-58243AD42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98" y="805343"/>
            <a:ext cx="9833260" cy="5622561"/>
          </a:xfrm>
        </p:spPr>
      </p:pic>
    </p:spTree>
    <p:extLst>
      <p:ext uri="{BB962C8B-B14F-4D97-AF65-F5344CB8AC3E}">
        <p14:creationId xmlns:p14="http://schemas.microsoft.com/office/powerpoint/2010/main" val="119211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1B4-6105-4714-B1F2-B402C57A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3" y="816445"/>
            <a:ext cx="7958331" cy="1077229"/>
          </a:xfrm>
        </p:spPr>
        <p:txBody>
          <a:bodyPr/>
          <a:lstStyle/>
          <a:p>
            <a:pPr algn="ctr"/>
            <a:r>
              <a:rPr lang="en-CA" dirty="0"/>
              <a:t>Affinity Diagrams</a:t>
            </a:r>
            <a:br>
              <a:rPr lang="en-CA" dirty="0"/>
            </a:b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2A834-5BF7-4BDE-9645-13F2DBAB4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175" y="1457447"/>
            <a:ext cx="7555649" cy="5090033"/>
          </a:xfrm>
        </p:spPr>
      </p:pic>
    </p:spTree>
    <p:extLst>
      <p:ext uri="{BB962C8B-B14F-4D97-AF65-F5344CB8AC3E}">
        <p14:creationId xmlns:p14="http://schemas.microsoft.com/office/powerpoint/2010/main" val="3664242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D251F"/>
      </a:dk2>
      <a:lt2>
        <a:srgbClr val="FAE9C5"/>
      </a:lt2>
      <a:accent1>
        <a:srgbClr val="ED3846"/>
      </a:accent1>
      <a:accent2>
        <a:srgbClr val="F87184"/>
      </a:accent2>
      <a:accent3>
        <a:srgbClr val="EC9DA9"/>
      </a:accent3>
      <a:accent4>
        <a:srgbClr val="ECC190"/>
      </a:accent4>
      <a:accent5>
        <a:srgbClr val="FFB268"/>
      </a:accent5>
      <a:accent6>
        <a:srgbClr val="F98657"/>
      </a:accent6>
      <a:hlink>
        <a:srgbClr val="B97669"/>
      </a:hlink>
      <a:folHlink>
        <a:srgbClr val="9E94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BCCF8060-3FCB-4641-B728-8A589529B1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98</TotalTime>
  <Words>243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Alderaanians</vt:lpstr>
      <vt:lpstr>Needs </vt:lpstr>
      <vt:lpstr>Wants</vt:lpstr>
      <vt:lpstr>Empathy Map Diagram</vt:lpstr>
      <vt:lpstr>User Story Map</vt:lpstr>
      <vt:lpstr>Affinity Diagrams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Alderaanians</dc:title>
  <dc:creator>Kaden Goski</dc:creator>
  <cp:lastModifiedBy>Kaden Goski</cp:lastModifiedBy>
  <cp:revision>7</cp:revision>
  <dcterms:created xsi:type="dcterms:W3CDTF">2021-02-06T01:03:42Z</dcterms:created>
  <dcterms:modified xsi:type="dcterms:W3CDTF">2021-02-06T02:41:50Z</dcterms:modified>
</cp:coreProperties>
</file>