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2" r:id="rId3"/>
    <p:sldId id="271" r:id="rId4"/>
    <p:sldId id="265" r:id="rId5"/>
    <p:sldId id="269" r:id="rId6"/>
    <p:sldId id="266" r:id="rId7"/>
    <p:sldId id="267" r:id="rId8"/>
    <p:sldId id="268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58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C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8EB471-A3B7-0FA7-A60F-8731C0B4F696}" v="9" dt="2019-10-23T04:41:07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2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microsoft.com/office/2015/10/relationships/revisionInfo" Target="revisionInfo.xml" Id="rId26" /><Relationship Type="http://schemas.openxmlformats.org/officeDocument/2006/relationships/slide" Target="slides/slide2.xml" Id="rId3" /><Relationship Type="http://schemas.openxmlformats.org/officeDocument/2006/relationships/presProps" Target="presProps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handoutMaster" Target="handoutMasters/handoutMaster1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tableStyles" Target="tableStyles.xml" Id="rId24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theme" Target="theme/theme1.xml" Id="rId23" /><Relationship Type="http://schemas.openxmlformats.org/officeDocument/2006/relationships/slide" Target="slides/slide9.xml" Id="rId10" /><Relationship Type="http://schemas.openxmlformats.org/officeDocument/2006/relationships/notesMaster" Target="notesMasters/notesMaster1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viewProps" Target="viewProps.xml" Id="rId22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113E57-609B-4097-BAAB-E390941678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2623A-F6C9-4872-B090-EEE3F9FF99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8CDE070C-53F8-4139-B554-B9EEF5DA267D}" type="datetimeFigureOut">
              <a:rPr lang="en-US"/>
              <a:pPr>
                <a:defRPr/>
              </a:pPr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EC522-C932-4BC5-A162-4E0B2FEF8F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26F24-D973-45AF-AEB6-6B8FA0087C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885AA7C6-EC1F-4AB1-96EC-B4441ABEDA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B6F175-15E8-413A-BF4B-EAF9407F2E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99A15-B373-4E2B-AF3E-CC383346B0F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24CB8CB9-4A8C-40B2-8F55-0371049537DD}" type="datetimeFigureOut">
              <a:rPr lang="en-US"/>
              <a:pPr>
                <a:defRPr/>
              </a:pPr>
              <a:t>10/22/2019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36CE281-D336-47A0-BB57-3A9CD089E8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D5644A7-143F-4233-82D1-AD3893203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7AD5-F331-455B-897A-9E07C64CF4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43272-E7E2-4BF8-9EDF-60B29C56C9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FFAE0A5B-CFD0-434D-BFBF-E90D361D77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roplets-HD-Title-R1d.png">
            <a:extLst>
              <a:ext uri="{FF2B5EF4-FFF2-40B4-BE49-F238E27FC236}">
                <a16:creationId xmlns:a16="http://schemas.microsoft.com/office/drawing/2014/main" id="{B32E0013-0419-4FC2-A4AC-5DB438D35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98F7525-E97C-4664-A5F4-44AB4F9D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3CF56-2FF8-426B-9D54-1CF2E060567F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5C3A8F-700D-4D6D-8125-B43C0486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214F886-B486-4D5C-9AF1-E35160DE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1E634-784D-44C6-9C38-3C5AE8DE9E7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11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Droplets-HD-Content-R1d.png">
            <a:extLst>
              <a:ext uri="{FF2B5EF4-FFF2-40B4-BE49-F238E27FC236}">
                <a16:creationId xmlns:a16="http://schemas.microsoft.com/office/drawing/2014/main" id="{34505327-059D-4483-B918-7191404FF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548133EB-E32C-4037-AD80-5FCA1A44F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D9D18-0F46-403B-BE56-027F14731F6E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ACF3AC6-4FEB-4218-81B4-A914DA0F9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CAB8F48-30FC-4203-AAF3-3BC37CB4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C409F-B76B-40E1-A1CD-4D66A3C3A0B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36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Droplets-HD-Content-R1d.png">
            <a:extLst>
              <a:ext uri="{FF2B5EF4-FFF2-40B4-BE49-F238E27FC236}">
                <a16:creationId xmlns:a16="http://schemas.microsoft.com/office/drawing/2014/main" id="{145FAAB9-0A19-435B-AB23-15C5D60B5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A198B9E2-0B3E-4BEB-B828-4D18C66C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51035-CC07-4497-AFAE-113A05D6B337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D761887-40D3-47C7-BD02-0E18489C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1C92F80-9EFE-4E29-94B6-444D9A8B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FBFC4-2926-4C5B-9679-F10590DBA50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6323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Droplets-HD-Content-R1d.png">
            <a:extLst>
              <a:ext uri="{FF2B5EF4-FFF2-40B4-BE49-F238E27FC236}">
                <a16:creationId xmlns:a16="http://schemas.microsoft.com/office/drawing/2014/main" id="{5BE9EDC5-BEE2-42D2-B9D9-377EA7698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3427EA-F944-4A15-BDED-514669340714}"/>
              </a:ext>
            </a:extLst>
          </p:cNvPr>
          <p:cNvSpPr txBox="1"/>
          <p:nvPr/>
        </p:nvSpPr>
        <p:spPr>
          <a:xfrm>
            <a:off x="1001713" y="754063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8000" dirty="0">
                <a:effectLst/>
                <a:latin typeface="Calibri" charset="0"/>
              </a:rPr>
              <a:t>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815A4-C185-424B-85E6-E482E4F8E15B}"/>
              </a:ext>
            </a:extLst>
          </p:cNvPr>
          <p:cNvSpPr txBox="1"/>
          <p:nvPr/>
        </p:nvSpPr>
        <p:spPr>
          <a:xfrm>
            <a:off x="10556875" y="2994025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en-US" sz="8000" dirty="0">
                <a:effectLst/>
                <a:latin typeface="Calibri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/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8AF1C425-B993-469D-A25F-F4F9E491718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AB372-5888-402D-A9A3-F0A8D27254C6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24B9FECB-2A39-4EF8-B8DF-0DDBC7E3027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6213FB11-69B7-4ACA-9126-533C71D08B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F80C6-F633-49C1-91C6-E9027506C79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6463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Droplets-HD-Content-R1d.png">
            <a:extLst>
              <a:ext uri="{FF2B5EF4-FFF2-40B4-BE49-F238E27FC236}">
                <a16:creationId xmlns:a16="http://schemas.microsoft.com/office/drawing/2014/main" id="{909CE814-E562-4209-8EE1-7E0FBA0E6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B73B9F55-A7E5-4DEC-908C-866D54AC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BFEF3-C0BB-48D0-AF95-841A621A2EFF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A9CC732-7B37-4FB2-9749-EAD538D4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2C2D130-2AB1-46F9-B337-379C0263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5775D-248E-4379-84F7-66C66E7B670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2917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Droplets-HD-Content-R1d.png">
            <a:extLst>
              <a:ext uri="{FF2B5EF4-FFF2-40B4-BE49-F238E27FC236}">
                <a16:creationId xmlns:a16="http://schemas.microsoft.com/office/drawing/2014/main" id="{CA63D442-BD01-4B68-8CEF-50390FF70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426554F7-CACF-4D4B-9453-F7CB1064A7D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5A8BA-5315-4FEB-965C-ADCD94C5AA99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3209E098-57CD-4676-A1AB-0A161B16D6C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152FA96F-129A-4DDC-A7E0-E29F3B1A4D5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7A186-76F0-4483-BF5A-55E4B6BF71F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4402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Droplets-HD-Content-R1d.png">
            <a:extLst>
              <a:ext uri="{FF2B5EF4-FFF2-40B4-BE49-F238E27FC236}">
                <a16:creationId xmlns:a16="http://schemas.microsoft.com/office/drawing/2014/main" id="{ECC0954D-242E-4FE7-898B-86D01359C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2C168637-1455-4931-B0A6-901746449A59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D0DE0-AF81-4635-A441-106B8373D6AD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E1F5FA2-C1C8-410B-A8FE-D1F16843C4C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DACBBBAF-4023-4277-AC9A-128F1D9ECCB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EF062-39EC-40D4-8466-0250CC8EFCB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800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roplets-HD-Content-R1d.png">
            <a:extLst>
              <a:ext uri="{FF2B5EF4-FFF2-40B4-BE49-F238E27FC236}">
                <a16:creationId xmlns:a16="http://schemas.microsoft.com/office/drawing/2014/main" id="{2ECD296B-DD97-4ADB-B464-DBC07B572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2F809C1-8085-42C6-85BB-CDBA5B4527F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7FE76-90EC-4DF2-BC44-CAC153DD6753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07A3F74-77CD-45EE-A9F6-5757372C35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2E7937-A30E-458F-8885-820FE44F8E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D28FA-B3E5-43E8-8445-8A08CEF0998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9356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roplets-HD-Content-R1d.png">
            <a:extLst>
              <a:ext uri="{FF2B5EF4-FFF2-40B4-BE49-F238E27FC236}">
                <a16:creationId xmlns:a16="http://schemas.microsoft.com/office/drawing/2014/main" id="{0D18D3F0-F1AA-406F-92EE-A06B9D7D7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F06EE30-43EF-44F0-993B-FAAA79D254E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4D43D-8EDE-4A2F-9A14-40F7DEF400BB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E4E2D9B-66D8-4D20-BA7E-B02E5273AE4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9D7FB52-80DE-4398-ABD0-263BFB7025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48B1C-A0BE-472D-9C14-A9502DB69FB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02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roplets-HD-Content-R1d.png">
            <a:extLst>
              <a:ext uri="{FF2B5EF4-FFF2-40B4-BE49-F238E27FC236}">
                <a16:creationId xmlns:a16="http://schemas.microsoft.com/office/drawing/2014/main" id="{F214B318-A987-4005-9DB5-B6C544E93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A97FB42-B8A1-4CE8-B416-310E7A28D94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B1F05-C95D-47FC-A497-903F6F79ED73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E2B6CC4-BCDE-4645-9185-C50AB76DBF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7B22039-F591-4E50-98DC-DC91F3D39B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5B0E2-0FB7-4BE1-9F7A-AEF4ABE353A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391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roplets-HD-Content-R1d.png">
            <a:extLst>
              <a:ext uri="{FF2B5EF4-FFF2-40B4-BE49-F238E27FC236}">
                <a16:creationId xmlns:a16="http://schemas.microsoft.com/office/drawing/2014/main" id="{579B0C2F-9949-4CAE-BA94-003B2B3E1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C117A3-AD65-4493-A417-7175C851A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443C9-3937-480E-9FC4-2C54634AB698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AFB89B2-6684-4852-B09C-80F585F4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DF5E97-74B5-40D1-AB20-E05F42B9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A4D37-7DB3-4261-AD68-F4BCE29B16C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080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Droplets-HD-Content-R1d.png">
            <a:extLst>
              <a:ext uri="{FF2B5EF4-FFF2-40B4-BE49-F238E27FC236}">
                <a16:creationId xmlns:a16="http://schemas.microsoft.com/office/drawing/2014/main" id="{616E42F4-9B79-4B99-8605-FDC91E635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3BCF8E8D-A744-43C3-A737-AFB8D96FA34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8E09C-B8CD-40CA-B959-664E103ACA2B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8FE4168-EE50-42A3-96AB-D5266F55692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78AD480-BD96-4AFC-B71A-370FC8152BE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10E4D-338F-40E6-B6B3-8C766E2CC2D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11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Droplets-HD-Content-R1d.png">
            <a:extLst>
              <a:ext uri="{FF2B5EF4-FFF2-40B4-BE49-F238E27FC236}">
                <a16:creationId xmlns:a16="http://schemas.microsoft.com/office/drawing/2014/main" id="{7A17D9B4-43A7-4665-A0F2-9DD2E08F0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3BBE9A18-5BE6-411C-A30A-F06C4100FD8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0B52C-BAE7-4780-AF20-DADC4B8F40E8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EFD6E8EE-55B0-423E-A9DB-EA8007B288A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8B6A5A43-F714-4AF0-8C71-4E73E7AF4F3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73AEE-8C53-4DAC-A70C-AF1E52E5DE2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082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Droplets-HD-Content-R1d.png">
            <a:extLst>
              <a:ext uri="{FF2B5EF4-FFF2-40B4-BE49-F238E27FC236}">
                <a16:creationId xmlns:a16="http://schemas.microsoft.com/office/drawing/2014/main" id="{04F1EFAA-52DA-4860-BEB8-2255A9D48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E31CD6D1-9FC7-49EC-9360-29C0BACC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EF604-F832-4490-B4EE-8FA07CFE1AFD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445CCAF-7341-47E6-BE0E-2816B5D19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5A1FF2-32D4-4114-9B6B-0EEB6D7F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17FAA-0E78-4D2A-BDED-69432C7B719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174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Droplets-HD-Content-R1d.png">
            <a:extLst>
              <a:ext uri="{FF2B5EF4-FFF2-40B4-BE49-F238E27FC236}">
                <a16:creationId xmlns:a16="http://schemas.microsoft.com/office/drawing/2014/main" id="{9463312D-F3CD-4CCB-A22D-62755E651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B2D9A8B5-7ECF-459D-A133-E5FAE0DF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9B031-D77E-4EB1-BF41-C9C6062032BB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04757A7E-07B1-40F2-B40F-7A72E88B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51EE662-8FEF-44D4-A46B-0183B4BA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E8087-F859-4242-9A9E-3B601A84811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74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Droplets-HD-Content-R1d.png">
            <a:extLst>
              <a:ext uri="{FF2B5EF4-FFF2-40B4-BE49-F238E27FC236}">
                <a16:creationId xmlns:a16="http://schemas.microsoft.com/office/drawing/2014/main" id="{9F93C52F-2D77-4568-A6C8-263354B95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D260D8C1-8FA2-4472-8856-CE14DF5CBDC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34DCE-33B2-46A5-8F63-A048C53066F0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870486E-A371-4604-9B33-6F602826FEB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E0424DF-3B60-4154-B4DC-BC96A3E093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7A96B-9EAB-4EA5-82F2-95A24E46ADA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491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Droplets-HD-Content-R1d.png">
            <a:extLst>
              <a:ext uri="{FF2B5EF4-FFF2-40B4-BE49-F238E27FC236}">
                <a16:creationId xmlns:a16="http://schemas.microsoft.com/office/drawing/2014/main" id="{752BC2AF-D5F3-42F3-AAA0-DF920881C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2C673343-9CF7-4FAA-982B-97AC52050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81F1B-8330-4CEE-AD52-8CF5F5D89D39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784B687-C7A1-409C-A75D-44617159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24ED8F4-F8B1-484F-9C96-880722E7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B7513-95D3-4B44-8262-CA00E5506FF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56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D86DBBB1-A99B-4967-AC72-7477D5D18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F9F2DA-C7EE-444F-9890-1996433C8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9125"/>
            <a:ext cx="10363200" cy="1595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BD373-CB5E-41EC-895C-645CAFA75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366963"/>
            <a:ext cx="10363200" cy="3424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42373-A999-4C99-ACAA-81F8B46DC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78738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mtClean="0">
                <a:solidFill>
                  <a:schemeClr val="tx1"/>
                </a:solidFill>
                <a:latin typeface="Calibri" charset="0"/>
              </a:defRPr>
            </a:lvl1pPr>
          </a:lstStyle>
          <a:p>
            <a:pPr>
              <a:defRPr/>
            </a:pPr>
            <a:fld id="{D2B5333F-C32F-4F5B-8E2A-1BA20B4BE0A8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EF94E-048C-4D20-A866-6D6829E45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5883275"/>
            <a:ext cx="66722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Calibri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B3B9C-3579-4B0E-A3C3-FDBEFCEE2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4013" y="5883275"/>
            <a:ext cx="7635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mtClean="0">
                <a:solidFill>
                  <a:schemeClr val="tx1"/>
                </a:solidFill>
                <a:latin typeface="Calibri" charset="0"/>
              </a:defRPr>
            </a:lvl1pPr>
          </a:lstStyle>
          <a:p>
            <a:pPr>
              <a:defRPr/>
            </a:pPr>
            <a:fld id="{A43E31A3-F930-4C33-8408-E627A43B58E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6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9pPr>
    </p:titleStyle>
    <p:bodyStyle>
      <a:lvl1pPr marL="228600" indent="-228600" algn="l" rtl="0" fontAlgn="base">
        <a:lnSpc>
          <a:spcPct val="120000"/>
        </a:lnSpc>
        <a:spcBef>
          <a:spcPts val="1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 kern="1200" cap="all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kern="1200" cap="all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600" kern="1200" cap="all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400" kern="1200" cap="all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400" kern="1200" cap="all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cobchapman99/ENSE-374-Group07-Projec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265F1961-BB2B-40FC-B85D-F3CD6C2391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51013" y="1300163"/>
            <a:ext cx="8689975" cy="25098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ENSE 374, Milestone 2</a:t>
            </a:r>
            <a:endParaRPr lang="en-CA" altLang="en-US"/>
          </a:p>
        </p:txBody>
      </p:sp>
      <p:sp>
        <p:nvSpPr>
          <p:cNvPr id="13314" name="Subtitle 2">
            <a:extLst>
              <a:ext uri="{FF2B5EF4-FFF2-40B4-BE49-F238E27FC236}">
                <a16:creationId xmlns:a16="http://schemas.microsoft.com/office/drawing/2014/main" id="{8124050D-1F20-4A2C-97FA-922B33E47A6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51013" y="3886200"/>
            <a:ext cx="8689975" cy="1371600"/>
          </a:xfrm>
        </p:spPr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Group07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/>
              <a:t>Jacob Chapman, William Peers, JingKang Yang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/>
              <a:t>October 23</a:t>
            </a:r>
            <a:r>
              <a:rPr lang="en-US" altLang="en-US" baseline="30000"/>
              <a:t>rd</a:t>
            </a:r>
            <a:r>
              <a:rPr lang="en-US" altLang="en-US"/>
              <a:t>, 2019</a:t>
            </a:r>
            <a:endParaRPr lang="en-CA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72045ACC-80CA-4D66-91E0-1F640865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134938"/>
            <a:ext cx="10515600" cy="13255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x-none" b="1" dirty="0"/>
              <a:t>Main Page</a:t>
            </a:r>
          </a:p>
        </p:txBody>
      </p:sp>
      <p:pic>
        <p:nvPicPr>
          <p:cNvPr id="12290" name="Content Placeholder 3">
            <a:extLst>
              <a:ext uri="{FF2B5EF4-FFF2-40B4-BE49-F238E27FC236}">
                <a16:creationId xmlns:a16="http://schemas.microsoft.com/office/drawing/2014/main" id="{97EA99DD-D4AD-4CB3-9FE6-ACD7EEC31D9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75" y="1460500"/>
            <a:ext cx="7689850" cy="5038725"/>
          </a:xfrm>
        </p:spPr>
      </p:pic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2EA684BD-CE26-453A-A8AA-5841D307DD58}"/>
              </a:ext>
            </a:extLst>
          </p:cNvPr>
          <p:cNvCxnSpPr>
            <a:endCxn id="12292" idx="1"/>
          </p:cNvCxnSpPr>
          <p:nvPr/>
        </p:nvCxnSpPr>
        <p:spPr>
          <a:xfrm flipV="1">
            <a:off x="3279775" y="1179513"/>
            <a:ext cx="1325563" cy="8477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2" name="TextBox 8">
            <a:extLst>
              <a:ext uri="{FF2B5EF4-FFF2-40B4-BE49-F238E27FC236}">
                <a16:creationId xmlns:a16="http://schemas.microsoft.com/office/drawing/2014/main" id="{9508CF21-5F21-439D-B032-33F22D747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338" y="993775"/>
            <a:ext cx="298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U of R Logo (Link to U of R)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427F5BC3-1747-4890-A971-39242EBB77E4}"/>
              </a:ext>
            </a:extLst>
          </p:cNvPr>
          <p:cNvCxnSpPr/>
          <p:nvPr/>
        </p:nvCxnSpPr>
        <p:spPr>
          <a:xfrm rot="10800000">
            <a:off x="1254125" y="3384550"/>
            <a:ext cx="1468438" cy="1936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4" name="TextBox 11">
            <a:extLst>
              <a:ext uri="{FF2B5EF4-FFF2-40B4-BE49-F238E27FC236}">
                <a16:creationId xmlns:a16="http://schemas.microsoft.com/office/drawing/2014/main" id="{8CEFBD57-59B3-4201-BC46-C5F06ED49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3" y="3200400"/>
            <a:ext cx="199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Difficulty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2F5EE916-A866-4325-BD7C-77903E39F03B}"/>
              </a:ext>
            </a:extLst>
          </p:cNvPr>
          <p:cNvCxnSpPr/>
          <p:nvPr/>
        </p:nvCxnSpPr>
        <p:spPr>
          <a:xfrm rot="10800000">
            <a:off x="1254125" y="3592513"/>
            <a:ext cx="1366838" cy="8747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C2ED49FD-05C3-4647-937B-36F577DCF106}"/>
              </a:ext>
            </a:extLst>
          </p:cNvPr>
          <p:cNvCxnSpPr/>
          <p:nvPr/>
        </p:nvCxnSpPr>
        <p:spPr>
          <a:xfrm rot="16200000" flipV="1">
            <a:off x="1006476" y="3776662"/>
            <a:ext cx="1636712" cy="15922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3C372B27-A2A9-4D7D-8670-7250F051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63" y="0"/>
            <a:ext cx="10364787" cy="15954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x-none" b="1"/>
              <a:t>Sign in / Sign Up Page</a:t>
            </a:r>
          </a:p>
        </p:txBody>
      </p:sp>
      <p:pic>
        <p:nvPicPr>
          <p:cNvPr id="13314" name="Content Placeholder 3">
            <a:extLst>
              <a:ext uri="{FF2B5EF4-FFF2-40B4-BE49-F238E27FC236}">
                <a16:creationId xmlns:a16="http://schemas.microsoft.com/office/drawing/2014/main" id="{35426FD5-FBAE-4518-B770-113C9F3D475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595438"/>
            <a:ext cx="8693150" cy="453866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FF843F1A-F364-4CBA-84F0-629F5386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550"/>
            <a:ext cx="10363200" cy="15954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x-none" b="1" dirty="0"/>
              <a:t>High Score Page</a:t>
            </a:r>
          </a:p>
        </p:txBody>
      </p:sp>
      <p:pic>
        <p:nvPicPr>
          <p:cNvPr id="14338" name="Content Placeholder 3">
            <a:extLst>
              <a:ext uri="{FF2B5EF4-FFF2-40B4-BE49-F238E27FC236}">
                <a16:creationId xmlns:a16="http://schemas.microsoft.com/office/drawing/2014/main" id="{F275E775-085E-4BD6-A8E4-682C563C4EA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1677988"/>
            <a:ext cx="7524750" cy="488315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5E9963C0-7D0D-4B4D-98CE-27663E9E4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15954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x-none" b="1" dirty="0"/>
              <a:t>Professor Page</a:t>
            </a:r>
          </a:p>
        </p:txBody>
      </p:sp>
      <p:pic>
        <p:nvPicPr>
          <p:cNvPr id="15362" name="Content Placeholder 3">
            <a:extLst>
              <a:ext uri="{FF2B5EF4-FFF2-40B4-BE49-F238E27FC236}">
                <a16:creationId xmlns:a16="http://schemas.microsoft.com/office/drawing/2014/main" id="{558F9C13-2B24-47E1-898A-A344AB78AF1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8" y="1677988"/>
            <a:ext cx="7473950" cy="4848225"/>
          </a:xfrm>
        </p:spPr>
      </p:pic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2C15A2A9-B428-4E93-802D-BD4AFB8D4673}"/>
              </a:ext>
            </a:extLst>
          </p:cNvPr>
          <p:cNvCxnSpPr/>
          <p:nvPr/>
        </p:nvCxnSpPr>
        <p:spPr>
          <a:xfrm rot="10800000" flipV="1">
            <a:off x="1889125" y="3319463"/>
            <a:ext cx="1012825" cy="9350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4" name="TextBox 6">
            <a:extLst>
              <a:ext uri="{FF2B5EF4-FFF2-40B4-BE49-F238E27FC236}">
                <a16:creationId xmlns:a16="http://schemas.microsoft.com/office/drawing/2014/main" id="{18F55D30-F82B-448C-8572-AA9E8652F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8" y="3778250"/>
            <a:ext cx="18684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Link to Professor Information Page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D75C2A6E-7B1B-4C44-A59F-80B27A274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3" y="165100"/>
            <a:ext cx="10363200" cy="15954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x-none" b="1" dirty="0"/>
              <a:t>Team Member Page</a:t>
            </a:r>
          </a:p>
        </p:txBody>
      </p:sp>
      <p:pic>
        <p:nvPicPr>
          <p:cNvPr id="16386" name="Content Placeholder 3">
            <a:extLst>
              <a:ext uri="{FF2B5EF4-FFF2-40B4-BE49-F238E27FC236}">
                <a16:creationId xmlns:a16="http://schemas.microsoft.com/office/drawing/2014/main" id="{E4B0B201-CFBB-4F0E-A0AA-D06027BCA17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513" y="1760538"/>
            <a:ext cx="7226300" cy="4660900"/>
          </a:xfrm>
        </p:spPr>
      </p:pic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02E0F35F-6A4E-47C6-A955-D10C37AD81B3}"/>
              </a:ext>
            </a:extLst>
          </p:cNvPr>
          <p:cNvCxnSpPr/>
          <p:nvPr/>
        </p:nvCxnSpPr>
        <p:spPr>
          <a:xfrm>
            <a:off x="4114800" y="4929188"/>
            <a:ext cx="1133475" cy="6572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8" name="TextBox 6">
            <a:extLst>
              <a:ext uri="{FF2B5EF4-FFF2-40B4-BE49-F238E27FC236}">
                <a16:creationId xmlns:a16="http://schemas.microsoft.com/office/drawing/2014/main" id="{1A947A17-693B-459C-ADC3-768AA5335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700" y="5407025"/>
            <a:ext cx="2763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Link to Personal Webpages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7E8AE286-BCB4-40BE-913D-3D325EF35E0B}"/>
              </a:ext>
            </a:extLst>
          </p:cNvPr>
          <p:cNvCxnSpPr/>
          <p:nvPr/>
        </p:nvCxnSpPr>
        <p:spPr>
          <a:xfrm rot="16200000" flipH="1">
            <a:off x="5784057" y="5128419"/>
            <a:ext cx="477837" cy="793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53F39176-6697-48CA-9499-B7DF09E2237D}"/>
              </a:ext>
            </a:extLst>
          </p:cNvPr>
          <p:cNvCxnSpPr>
            <a:endCxn id="16388" idx="3"/>
          </p:cNvCxnSpPr>
          <p:nvPr/>
        </p:nvCxnSpPr>
        <p:spPr>
          <a:xfrm rot="5400000">
            <a:off x="7908925" y="5130801"/>
            <a:ext cx="661987" cy="2587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25232495-1C38-4179-89AE-BB4D9DE1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x-none" b="1" dirty="0"/>
              <a:t>Evolved Requirements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C8297E2F-EF20-4B69-A777-D99D0EA85C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366963"/>
            <a:ext cx="10363200" cy="34242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x-none"/>
              <a:t>HTML, Java, JavaScript and SQL are the chosen languages for this project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x-none"/>
              <a:t>Hercules will be the server location for any data manipulation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x-none"/>
              <a:t>Database will hold any professor information, as well as user information and records for high scores</a:t>
            </a:r>
          </a:p>
          <a:p>
            <a:pPr fontAlgn="auto">
              <a:spcAft>
                <a:spcPts val="0"/>
              </a:spcAft>
              <a:defRPr/>
            </a:pPr>
            <a:endParaRPr lang="en-US" altLang="x-non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9372E08F-2582-43AE-B3C3-283F04F1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63" y="3057525"/>
            <a:ext cx="10515600" cy="1325563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x-none" sz="4900" b="1" dirty="0"/>
              <a:t>GitHub Link: </a:t>
            </a:r>
            <a:r>
              <a:rPr lang="en-US" altLang="x-none" dirty="0">
                <a:hlinkClick r:id="rId2"/>
              </a:rPr>
              <a:t>https://github.com/Jacobchapman99/ENSE-374-Group07-Project</a:t>
            </a:r>
            <a:r>
              <a:rPr lang="en-US" altLang="x-none" dirty="0"/>
              <a:t> </a:t>
            </a:r>
            <a:endParaRPr lang="en-US" altLang="x-none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EA4F7636-6E39-4B00-9933-8110337FE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 dirty="0"/>
              <a:t>Group Reflection</a:t>
            </a:r>
            <a:endParaRPr lang="en-CA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3F700-722D-48B0-9A37-0E82F4E3366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366963"/>
            <a:ext cx="10363200" cy="3424237"/>
          </a:xfrm>
        </p:spPr>
        <p:txBody>
          <a:bodyPr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u="sng" dirty="0"/>
              <a:t>How did you feel about this milestone? What did you like about it? What did you dislike?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We felt that milestone was good at allowing us to explore different ideas when working with diagrams and it allowed us to visually expect what we are striving to achieve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u="sng" dirty="0"/>
              <a:t>What did you learn about yourself as you collaborated and worked through this milestone?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We learnt that it is crucial to communicate with each other because MVC, UML, and lo-fidelity prototypes are all connected with each other.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u="sng" dirty="0"/>
              <a:t>How will you use what you have learned going forward?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Our diagrams, MVC architecture, and Lo-Fi prototypes will be our building blocks for creating a MVP in the next milestone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u="sng" dirty="0"/>
              <a:t>What “stuff &amp; things” related to this milestone would you want help with?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Making sure we are able to use Hercules as our Server for the project.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C2450937-D1B5-4677-9981-FB81762640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/>
              <a:t>Our vision / rationale</a:t>
            </a:r>
            <a:endParaRPr lang="en-CA" altLang="en-US" b="1"/>
          </a:p>
        </p:txBody>
      </p:sp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E03E0C49-BD2A-47DE-B03C-E4EC271432E8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>
          <a:xfrm>
            <a:off x="914400" y="2366963"/>
            <a:ext cx="10363200" cy="34242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Our vision is to design and develop a website application that will allow users to have a fun time, while also learning about their engineering professors too.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/>
              <a:t>The project is a video game to match cards respective to each other.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/>
              <a:t>These cards will have engineering professors faces on them to which the user will have to find the corresponding card with the matching face.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346D390C-C0E3-45DF-8986-716AADFC6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63" y="3057525"/>
            <a:ext cx="10515600" cy="13255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x-none" sz="4400" b="1" dirty="0"/>
              <a:t>MVC Architecture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718FBF41-0AAE-454A-A1E6-B1C59260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71663" y="725488"/>
            <a:ext cx="10364788" cy="15954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x-none" u="sng"/>
              <a:t>MVC Architecture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1291BA-19CD-4872-92CC-E1E9DAE8D6DF}"/>
              </a:ext>
            </a:extLst>
          </p:cNvPr>
          <p:cNvSpPr/>
          <p:nvPr/>
        </p:nvSpPr>
        <p:spPr>
          <a:xfrm>
            <a:off x="3522663" y="3554413"/>
            <a:ext cx="3436937" cy="29416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47" name="TextBox 4">
            <a:extLst>
              <a:ext uri="{FF2B5EF4-FFF2-40B4-BE49-F238E27FC236}">
                <a16:creationId xmlns:a16="http://schemas.microsoft.com/office/drawing/2014/main" id="{49C35717-77B7-4BAE-8AC3-FD7CACEA2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0800" y="3554413"/>
            <a:ext cx="309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	</a:t>
            </a:r>
            <a:r>
              <a:rPr lang="en-US" altLang="en-US" sz="1800" b="1" u="sng">
                <a:latin typeface="Calibri" panose="020F0502020204030204" pitchFamily="34" charset="0"/>
              </a:rPr>
              <a:t>VIEW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5B0A7F-111B-4ECA-9679-0326798A8080}"/>
              </a:ext>
            </a:extLst>
          </p:cNvPr>
          <p:cNvSpPr/>
          <p:nvPr/>
        </p:nvSpPr>
        <p:spPr>
          <a:xfrm>
            <a:off x="8394700" y="3554413"/>
            <a:ext cx="3436938" cy="294163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AFD618-16EA-4293-963E-EEE59AA9B905}"/>
              </a:ext>
            </a:extLst>
          </p:cNvPr>
          <p:cNvSpPr/>
          <p:nvPr/>
        </p:nvSpPr>
        <p:spPr>
          <a:xfrm>
            <a:off x="5961063" y="360363"/>
            <a:ext cx="3436937" cy="2943225"/>
          </a:xfrm>
          <a:prstGeom prst="ellipse">
            <a:avLst/>
          </a:prstGeom>
          <a:solidFill>
            <a:srgbClr val="FF1C3B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50" name="TextBox 8">
            <a:extLst>
              <a:ext uri="{FF2B5EF4-FFF2-40B4-BE49-F238E27FC236}">
                <a16:creationId xmlns:a16="http://schemas.microsoft.com/office/drawing/2014/main" id="{7633981E-997E-47CA-90E0-14AB83AD7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476250"/>
            <a:ext cx="3370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	</a:t>
            </a:r>
            <a:r>
              <a:rPr lang="en-US" altLang="en-US" sz="1800" b="1" u="sng">
                <a:latin typeface="Calibri" panose="020F0502020204030204" pitchFamily="34" charset="0"/>
              </a:rPr>
              <a:t>MODEL</a:t>
            </a:r>
          </a:p>
        </p:txBody>
      </p:sp>
      <p:sp>
        <p:nvSpPr>
          <p:cNvPr id="6151" name="TextBox 9">
            <a:extLst>
              <a:ext uri="{FF2B5EF4-FFF2-40B4-BE49-F238E27FC236}">
                <a16:creationId xmlns:a16="http://schemas.microsoft.com/office/drawing/2014/main" id="{9F14C44A-C897-45FC-A5FB-69709E851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600" y="976313"/>
            <a:ext cx="3522663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	- Professor Data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	- User information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	- Timer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	- User scores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	- Team member data</a:t>
            </a:r>
          </a:p>
        </p:txBody>
      </p:sp>
      <p:sp>
        <p:nvSpPr>
          <p:cNvPr id="6152" name="TextBox 10">
            <a:extLst>
              <a:ext uri="{FF2B5EF4-FFF2-40B4-BE49-F238E27FC236}">
                <a16:creationId xmlns:a16="http://schemas.microsoft.com/office/drawing/2014/main" id="{9E30C66F-476C-4F0F-993A-1B659D83E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2938" y="4043363"/>
            <a:ext cx="36576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	- Cards to manipulate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	- Menu for different 	navigation links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	- Different modes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	- Sign in / Sign up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	- Scores</a:t>
            </a:r>
          </a:p>
        </p:txBody>
      </p:sp>
      <p:sp>
        <p:nvSpPr>
          <p:cNvPr id="6153" name="TextBox 11">
            <a:extLst>
              <a:ext uri="{FF2B5EF4-FFF2-40B4-BE49-F238E27FC236}">
                <a16:creationId xmlns:a16="http://schemas.microsoft.com/office/drawing/2014/main" id="{0A6D7029-2750-48FC-BDE7-3A4072EAC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700" y="3613150"/>
            <a:ext cx="3467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	</a:t>
            </a:r>
            <a:r>
              <a:rPr lang="en-US" altLang="en-US" sz="1800" b="1" u="sng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6154" name="TextBox 12">
            <a:extLst>
              <a:ext uri="{FF2B5EF4-FFF2-40B4-BE49-F238E27FC236}">
                <a16:creationId xmlns:a16="http://schemas.microsoft.com/office/drawing/2014/main" id="{E2B1C97E-E8AB-4728-9AC3-316EA83AE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8300" y="4105275"/>
            <a:ext cx="3467100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	- Card manipulation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	- Link to U of R Engg 	professors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	- link to sign in / sign up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	- link to see scores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	- link to choose mode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	</a:t>
            </a:r>
            <a:r>
              <a:rPr lang="mr-IN" altLang="en-US" sz="1800">
                <a:latin typeface="Calibri" panose="020F0502020204030204" pitchFamily="34" charset="0"/>
                <a:ea typeface="Mangal" panose="02040503050203030202" pitchFamily="18" charset="0"/>
              </a:rPr>
              <a:t>…</a:t>
            </a:r>
            <a:r>
              <a:rPr lang="en-CA" altLang="en-US" sz="1800">
                <a:latin typeface="Calibri" panose="020F0502020204030204" pitchFamily="34" charset="0"/>
              </a:rPr>
              <a:t>.</a:t>
            </a:r>
            <a:endParaRPr lang="en-US" altLang="en-US" sz="18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A197FB34-9E68-4A9F-AD8A-B230C39E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63" y="3057525"/>
            <a:ext cx="10515600" cy="13255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x-none" sz="4400" b="1" dirty="0"/>
              <a:t>UML Diagramming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B90ECB3A-6327-49A9-8E38-3431D2E5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8" y="198438"/>
            <a:ext cx="10515600" cy="13255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Data Flow Diagram</a:t>
            </a:r>
            <a:endParaRPr lang="en-US" altLang="x-none"/>
          </a:p>
        </p:txBody>
      </p:sp>
      <p:pic>
        <p:nvPicPr>
          <p:cNvPr id="8194" name="Content Placeholder 3">
            <a:extLst>
              <a:ext uri="{FF2B5EF4-FFF2-40B4-BE49-F238E27FC236}">
                <a16:creationId xmlns:a16="http://schemas.microsoft.com/office/drawing/2014/main" id="{6AE2308F-3977-4070-9FB2-8727EFF61C2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9238"/>
            <a:ext cx="12192000" cy="533876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48C2DE65-37E7-4E7E-B666-06F969DE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33625" y="765175"/>
            <a:ext cx="10364788" cy="15970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x-none"/>
              <a:t>Sequence Diagram</a:t>
            </a:r>
          </a:p>
        </p:txBody>
      </p:sp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48CA6C0-3222-45D5-A0F8-72182D4D2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905" y="-1197"/>
            <a:ext cx="6138104" cy="6892332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D76F4E-3194-4E65-9EDF-A253890614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CDB82194-F767-412B-B5DD-3CCD6C313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488" y="241300"/>
            <a:ext cx="10364787" cy="15970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x-none"/>
              <a:t>Class Diagram</a:t>
            </a:r>
          </a:p>
        </p:txBody>
      </p:sp>
      <p:pic>
        <p:nvPicPr>
          <p:cNvPr id="10242" name="Content Placeholder 3">
            <a:extLst>
              <a:ext uri="{FF2B5EF4-FFF2-40B4-BE49-F238E27FC236}">
                <a16:creationId xmlns:a16="http://schemas.microsoft.com/office/drawing/2014/main" id="{B21A131B-6AEF-4CE0-96D5-12CF7A025AF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5438"/>
            <a:ext cx="12192000" cy="526256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0D624084-3C65-4A9B-AC40-1F3ADD0B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63" y="3057525"/>
            <a:ext cx="10515600" cy="13255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x-none" sz="4400" b="1" dirty="0"/>
              <a:t>Lo-Fidelity Prototype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690</TotalTime>
  <Words>348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Droplet</vt:lpstr>
      <vt:lpstr>ENSE 374, Milestone 2</vt:lpstr>
      <vt:lpstr>Our vision / rationale</vt:lpstr>
      <vt:lpstr>MVC Architecture</vt:lpstr>
      <vt:lpstr>MVC Architecture</vt:lpstr>
      <vt:lpstr>UML Diagramming</vt:lpstr>
      <vt:lpstr>Data Flow Diagram</vt:lpstr>
      <vt:lpstr>Sequence Diagram</vt:lpstr>
      <vt:lpstr>Class Diagram</vt:lpstr>
      <vt:lpstr>Lo-Fidelity Prototype</vt:lpstr>
      <vt:lpstr>Main Page</vt:lpstr>
      <vt:lpstr>Sign in / Sign Up Page</vt:lpstr>
      <vt:lpstr>High Score Page</vt:lpstr>
      <vt:lpstr>Professor Page</vt:lpstr>
      <vt:lpstr>Team Member Page</vt:lpstr>
      <vt:lpstr>Evolved Requirements</vt:lpstr>
      <vt:lpstr>GitHub Link: https://github.com/Jacobchapman99/ENSE-374-Group07-Project </vt:lpstr>
      <vt:lpstr>Group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Milestone 1</dc:title>
  <dc:creator>Tim Maciag</dc:creator>
  <cp:lastModifiedBy>jacob chapman</cp:lastModifiedBy>
  <cp:revision>43</cp:revision>
  <dcterms:created xsi:type="dcterms:W3CDTF">2018-01-12T17:42:16Z</dcterms:created>
  <dcterms:modified xsi:type="dcterms:W3CDTF">2019-10-23T04:41:26Z</dcterms:modified>
</cp:coreProperties>
</file>