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35f5c3bd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35f5c3bd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Dhruv</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35f5c3bd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35f5c3bd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Bryden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35f5c3bd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35f5c3bd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Bryden</a:t>
            </a:r>
            <a:endParaRPr/>
          </a:p>
          <a:p>
            <a:pPr indent="0" lvl="0" marL="0" rtl="0" algn="l">
              <a:lnSpc>
                <a:spcPct val="115000"/>
              </a:lnSpc>
              <a:spcBef>
                <a:spcPts val="0"/>
              </a:spcBef>
              <a:spcAft>
                <a:spcPts val="0"/>
              </a:spcAft>
              <a:buClr>
                <a:schemeClr val="dk1"/>
              </a:buClr>
              <a:buSzPts val="1100"/>
              <a:buFont typeface="Arial"/>
              <a:buNone/>
            </a:pPr>
            <a:r>
              <a:rPr lang="en">
                <a:solidFill>
                  <a:srgbClr val="2A3990"/>
                </a:solidFill>
                <a:latin typeface="Raleway"/>
                <a:ea typeface="Raleway"/>
                <a:cs typeface="Raleway"/>
                <a:sym typeface="Raleway"/>
              </a:rPr>
              <a:t>Interface to display information, information to be stored in a database,, Meeting system to connect users, Log out and log in functionality.</a:t>
            </a:r>
            <a:endParaRPr sz="1400">
              <a:solidFill>
                <a:srgbClr val="212529"/>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35f5c3bd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35f5c3bd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Bryden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35f5c3bd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35f5c3bd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Ziwen will talk for this slide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Our next steps would be to make our application run on a server, open for anyone to access and use. Going from localhost to an actual IP address and domain name.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35f5c3bd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35f5c3bd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de077ba1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de077ba1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de077ba1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de077ba1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Dhruv</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35f5c3bd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35f5c3bd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Everyone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35f5c3b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35f5c3b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Dhruv</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lt1"/>
              </a:buClr>
              <a:buSzPts val="1100"/>
              <a:buFont typeface="Arial"/>
              <a:buNone/>
            </a:pPr>
            <a:r>
              <a:rPr lang="en" sz="1250">
                <a:solidFill>
                  <a:srgbClr val="343A40"/>
                </a:solidFill>
              </a:rPr>
              <a:t>An application designed to connect users to new people. It will take your interests, location, and age as inputs and output other users with similar interests within restraints of distance and age</a:t>
            </a:r>
            <a:endParaRPr sz="1500">
              <a:solidFill>
                <a:schemeClr val="dk1"/>
              </a:solidFill>
            </a:endParaRPr>
          </a:p>
          <a:p>
            <a:pPr indent="0" lvl="0" marL="0" rtl="0" algn="l">
              <a:spcBef>
                <a:spcPts val="16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35f5c3bd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35f5c3bd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Dhurv kanban board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de41cec87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de41cec87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Bryden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de41cec87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de41cec87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bryden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de41cec87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de41cec87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rbyden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35f5c3b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35f5c3b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Hayden will talk for this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Ocean </a:t>
            </a:r>
            <a:endParaRPr/>
          </a:p>
        </p:txBody>
      </p:sp>
      <p:sp>
        <p:nvSpPr>
          <p:cNvPr id="86" name="Google Shape;86;p13"/>
          <p:cNvSpPr txBox="1"/>
          <p:nvPr/>
        </p:nvSpPr>
        <p:spPr>
          <a:xfrm>
            <a:off x="792950" y="2786075"/>
            <a:ext cx="75009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Roboto"/>
                <a:ea typeface="Roboto"/>
                <a:cs typeface="Roboto"/>
                <a:sym typeface="Roboto"/>
              </a:rPr>
              <a:t>A Meeting Application </a:t>
            </a:r>
            <a:endParaRPr sz="15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of product</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424400" y="347150"/>
            <a:ext cx="8520600" cy="7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discussion</a:t>
            </a:r>
            <a:endParaRPr/>
          </a:p>
          <a:p>
            <a:pPr indent="0" lvl="0" marL="0" rtl="0" algn="l">
              <a:spcBef>
                <a:spcPts val="0"/>
              </a:spcBef>
              <a:spcAft>
                <a:spcPts val="0"/>
              </a:spcAft>
              <a:buNone/>
            </a:pPr>
            <a:r>
              <a:t/>
            </a:r>
            <a:endParaRPr sz="1150">
              <a:solidFill>
                <a:srgbClr val="212529"/>
              </a:solidFill>
              <a:highlight>
                <a:srgbClr val="FFFFFF"/>
              </a:highlight>
            </a:endParaRPr>
          </a:p>
          <a:p>
            <a:pPr indent="0" lvl="0" marL="0" rtl="0" algn="l">
              <a:spcBef>
                <a:spcPts val="0"/>
              </a:spcBef>
              <a:spcAft>
                <a:spcPts val="0"/>
              </a:spcAft>
              <a:buNone/>
            </a:pPr>
            <a:r>
              <a:t/>
            </a:r>
            <a:endParaRPr sz="1150">
              <a:solidFill>
                <a:srgbClr val="212529"/>
              </a:solidFill>
              <a:highlight>
                <a:srgbClr val="FFFFFF"/>
              </a:highlight>
            </a:endParaRPr>
          </a:p>
        </p:txBody>
      </p:sp>
      <p:sp>
        <p:nvSpPr>
          <p:cNvPr id="144" name="Google Shape;144;p23"/>
          <p:cNvSpPr txBox="1"/>
          <p:nvPr>
            <p:ph idx="1" type="body"/>
          </p:nvPr>
        </p:nvSpPr>
        <p:spPr>
          <a:xfrm>
            <a:off x="364075" y="109985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makes it an MVP? </a:t>
            </a:r>
            <a:endParaRPr/>
          </a:p>
          <a:p>
            <a:pPr indent="-342900" lvl="0" marL="457200" rtl="0" algn="l">
              <a:spcBef>
                <a:spcPts val="0"/>
              </a:spcBef>
              <a:spcAft>
                <a:spcPts val="0"/>
              </a:spcAft>
              <a:buSzPts val="1800"/>
              <a:buChar char="●"/>
            </a:pPr>
            <a:r>
              <a:rPr lang="en"/>
              <a:t>What is the team happy with? </a:t>
            </a:r>
            <a:endParaRPr sz="1150">
              <a:solidFill>
                <a:srgbClr val="212529"/>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10000"/>
            <a:ext cx="8520600" cy="14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the team think could potentially be better (if anything), does what the team envision for a next MVP still jive well?</a:t>
            </a:r>
            <a:endParaRPr/>
          </a:p>
          <a:p>
            <a:pPr indent="0" lvl="0" marL="0" rtl="0" algn="l">
              <a:spcBef>
                <a:spcPts val="0"/>
              </a:spcBef>
              <a:spcAft>
                <a:spcPts val="0"/>
              </a:spcAft>
              <a:buNone/>
            </a:pPr>
            <a:r>
              <a:t/>
            </a:r>
            <a:endParaRPr/>
          </a:p>
        </p:txBody>
      </p:sp>
      <p:sp>
        <p:nvSpPr>
          <p:cNvPr id="150" name="Google Shape;150;p24"/>
          <p:cNvSpPr txBox="1"/>
          <p:nvPr>
            <p:ph idx="1" type="body"/>
          </p:nvPr>
        </p:nvSpPr>
        <p:spPr>
          <a:xfrm>
            <a:off x="311700" y="2000575"/>
            <a:ext cx="8520600" cy="256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12529"/>
              </a:buClr>
              <a:buSzPts val="1400"/>
              <a:buChar char="●"/>
            </a:pPr>
            <a:r>
              <a:rPr lang="en" sz="1400">
                <a:solidFill>
                  <a:srgbClr val="212529"/>
                </a:solidFill>
                <a:highlight>
                  <a:srgbClr val="FFFFFF"/>
                </a:highlight>
              </a:rPr>
              <a:t>Functionality to send messages between users</a:t>
            </a:r>
            <a:endParaRPr sz="1400">
              <a:solidFill>
                <a:srgbClr val="212529"/>
              </a:solidFill>
              <a:highlight>
                <a:srgbClr val="FFFFFF"/>
              </a:highlight>
            </a:endParaRPr>
          </a:p>
          <a:p>
            <a:pPr indent="-317500" lvl="0" marL="457200" rtl="0" algn="l">
              <a:lnSpc>
                <a:spcPct val="100000"/>
              </a:lnSpc>
              <a:spcBef>
                <a:spcPts val="0"/>
              </a:spcBef>
              <a:spcAft>
                <a:spcPts val="0"/>
              </a:spcAft>
              <a:buClr>
                <a:srgbClr val="212529"/>
              </a:buClr>
              <a:buSzPts val="1400"/>
              <a:buChar char="●"/>
            </a:pPr>
            <a:r>
              <a:rPr lang="en" sz="1400">
                <a:solidFill>
                  <a:srgbClr val="212529"/>
                </a:solidFill>
                <a:highlight>
                  <a:srgbClr val="FFFFFF"/>
                </a:highlight>
              </a:rPr>
              <a:t>Leave a meeting (not just delete)</a:t>
            </a:r>
            <a:endParaRPr sz="1400">
              <a:solidFill>
                <a:srgbClr val="212529"/>
              </a:solidFill>
              <a:highlight>
                <a:srgbClr val="FFFFFF"/>
              </a:highlight>
            </a:endParaRPr>
          </a:p>
          <a:p>
            <a:pPr indent="-317500" lvl="0" marL="457200" rtl="0" algn="l">
              <a:lnSpc>
                <a:spcPct val="100000"/>
              </a:lnSpc>
              <a:spcBef>
                <a:spcPts val="0"/>
              </a:spcBef>
              <a:spcAft>
                <a:spcPts val="0"/>
              </a:spcAft>
              <a:buClr>
                <a:srgbClr val="212529"/>
              </a:buClr>
              <a:buSzPts val="1400"/>
              <a:buChar char="●"/>
            </a:pPr>
            <a:r>
              <a:rPr lang="en" sz="1400">
                <a:solidFill>
                  <a:srgbClr val="212529"/>
                </a:solidFill>
                <a:highlight>
                  <a:srgbClr val="FFFFFF"/>
                </a:highlight>
              </a:rPr>
              <a:t>A calendar to display meetings</a:t>
            </a:r>
            <a:endParaRPr sz="1400">
              <a:solidFill>
                <a:srgbClr val="212529"/>
              </a:solidFill>
              <a:highlight>
                <a:srgbClr val="FFFFFF"/>
              </a:highlight>
            </a:endParaRPr>
          </a:p>
          <a:p>
            <a:pPr indent="-317500" lvl="0" marL="457200" rtl="0" algn="l">
              <a:lnSpc>
                <a:spcPct val="100000"/>
              </a:lnSpc>
              <a:spcBef>
                <a:spcPts val="0"/>
              </a:spcBef>
              <a:spcAft>
                <a:spcPts val="0"/>
              </a:spcAft>
              <a:buClr>
                <a:srgbClr val="212529"/>
              </a:buClr>
              <a:buSzPts val="1400"/>
              <a:buChar char="●"/>
            </a:pPr>
            <a:r>
              <a:rPr lang="en" sz="1400">
                <a:solidFill>
                  <a:srgbClr val="212529"/>
                </a:solidFill>
                <a:highlight>
                  <a:srgbClr val="FFFFFF"/>
                </a:highlight>
              </a:rPr>
              <a:t>Dating functionality</a:t>
            </a:r>
            <a:endParaRPr sz="1400">
              <a:solidFill>
                <a:srgbClr val="212529"/>
              </a:solidFill>
              <a:highlight>
                <a:srgbClr val="FFFFFF"/>
              </a:highlight>
            </a:endParaRPr>
          </a:p>
          <a:p>
            <a:pPr indent="-317500" lvl="0" marL="457200" rtl="0" algn="l">
              <a:lnSpc>
                <a:spcPct val="100000"/>
              </a:lnSpc>
              <a:spcBef>
                <a:spcPts val="0"/>
              </a:spcBef>
              <a:spcAft>
                <a:spcPts val="0"/>
              </a:spcAft>
              <a:buClr>
                <a:srgbClr val="212529"/>
              </a:buClr>
              <a:buSzPts val="1400"/>
              <a:buChar char="●"/>
            </a:pPr>
            <a:r>
              <a:rPr lang="en" sz="1400">
                <a:solidFill>
                  <a:srgbClr val="212529"/>
                </a:solidFill>
                <a:highlight>
                  <a:srgbClr val="FFFFFF"/>
                </a:highlight>
              </a:rPr>
              <a:t>Photos functionality</a:t>
            </a:r>
            <a:endParaRPr sz="1400">
              <a:solidFill>
                <a:srgbClr val="212529"/>
              </a:solidFill>
              <a:highlight>
                <a:srgbClr val="FFFFFF"/>
              </a:highlight>
            </a:endParaRPr>
          </a:p>
          <a:p>
            <a:pPr indent="-317500" lvl="0" marL="457200" rtl="0" algn="l">
              <a:lnSpc>
                <a:spcPct val="100000"/>
              </a:lnSpc>
              <a:spcBef>
                <a:spcPts val="0"/>
              </a:spcBef>
              <a:spcAft>
                <a:spcPts val="0"/>
              </a:spcAft>
              <a:buClr>
                <a:srgbClr val="212529"/>
              </a:buClr>
              <a:buSzPts val="1400"/>
              <a:buChar char="●"/>
            </a:pPr>
            <a:r>
              <a:rPr lang="en" sz="1400">
                <a:solidFill>
                  <a:srgbClr val="212529"/>
                </a:solidFill>
                <a:highlight>
                  <a:srgbClr val="FFFFFF"/>
                </a:highlight>
              </a:rPr>
              <a:t>Add many users to a meeting</a:t>
            </a:r>
            <a:endParaRPr sz="1400">
              <a:solidFill>
                <a:srgbClr val="212529"/>
              </a:solidFill>
              <a:highlight>
                <a:srgbClr val="FFFFFF"/>
              </a:highlight>
            </a:endParaRPr>
          </a:p>
          <a:p>
            <a:pPr indent="-317500" lvl="0" marL="457200" rtl="0" algn="l">
              <a:lnSpc>
                <a:spcPct val="100000"/>
              </a:lnSpc>
              <a:spcBef>
                <a:spcPts val="0"/>
              </a:spcBef>
              <a:spcAft>
                <a:spcPts val="0"/>
              </a:spcAft>
              <a:buClr>
                <a:srgbClr val="212529"/>
              </a:buClr>
              <a:buSzPts val="1400"/>
              <a:buChar char="●"/>
            </a:pPr>
            <a:r>
              <a:rPr lang="en" sz="1400">
                <a:solidFill>
                  <a:srgbClr val="212529"/>
                </a:solidFill>
                <a:highlight>
                  <a:srgbClr val="FFFFFF"/>
                </a:highlight>
              </a:rPr>
              <a:t>Privacy options (request to join meeting, request to view profile)</a:t>
            </a:r>
            <a:endParaRPr sz="1400">
              <a:solidFill>
                <a:srgbClr val="212529"/>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a:solidFill>
                  <a:srgbClr val="2A3990"/>
                </a:solidFill>
                <a:highlight>
                  <a:srgbClr val="FFFFFF"/>
                </a:highlight>
                <a:latin typeface="Roboto"/>
                <a:ea typeface="Roboto"/>
                <a:cs typeface="Roboto"/>
                <a:sym typeface="Roboto"/>
              </a:rPr>
              <a:t>Team reflection</a:t>
            </a:r>
            <a:endParaRPr>
              <a:solidFill>
                <a:srgbClr val="2A3990"/>
              </a:solidFill>
              <a:highlight>
                <a:srgbClr val="FFFFFF"/>
              </a:highlight>
              <a:latin typeface="Roboto"/>
              <a:ea typeface="Roboto"/>
              <a:cs typeface="Roboto"/>
              <a:sym typeface="Roboto"/>
            </a:endParaRPr>
          </a:p>
          <a:p>
            <a:pPr indent="0" lvl="0" marL="0" rtl="0" algn="l">
              <a:spcBef>
                <a:spcPts val="200"/>
              </a:spcBef>
              <a:spcAft>
                <a:spcPts val="0"/>
              </a:spcAft>
              <a:buNone/>
            </a:pPr>
            <a:r>
              <a:t/>
            </a:r>
            <a:endParaRPr/>
          </a:p>
        </p:txBody>
      </p:sp>
      <p:sp>
        <p:nvSpPr>
          <p:cNvPr id="156" name="Google Shape;156;p25"/>
          <p:cNvSpPr txBox="1"/>
          <p:nvPr>
            <p:ph idx="1" type="body"/>
          </p:nvPr>
        </p:nvSpPr>
        <p:spPr>
          <a:xfrm>
            <a:off x="193825" y="1098900"/>
            <a:ext cx="8520600" cy="3814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sz="1500"/>
              <a:t>How did you feel about this project? Do you think your team was successful, or? What did you like about the project? What did you dislike about the project?</a:t>
            </a:r>
            <a:endParaRPr sz="1500"/>
          </a:p>
          <a:p>
            <a:pPr indent="-311150" lvl="0" marL="457200" rtl="0" algn="l">
              <a:spcBef>
                <a:spcPts val="0"/>
              </a:spcBef>
              <a:spcAft>
                <a:spcPts val="0"/>
              </a:spcAft>
              <a:buClr>
                <a:srgbClr val="000000"/>
              </a:buClr>
              <a:buSzPts val="1300"/>
              <a:buChar char="●"/>
            </a:pPr>
            <a:r>
              <a:rPr lang="en" sz="1500"/>
              <a:t>What did your team feel most proud of throughout the entire project experience?</a:t>
            </a:r>
            <a:endParaRPr sz="1500"/>
          </a:p>
          <a:p>
            <a:pPr indent="-311150" lvl="0" marL="457200" rtl="0" algn="l">
              <a:spcBef>
                <a:spcPts val="0"/>
              </a:spcBef>
              <a:spcAft>
                <a:spcPts val="0"/>
              </a:spcAft>
              <a:buClr>
                <a:srgbClr val="000000"/>
              </a:buClr>
              <a:buSzPts val="1300"/>
              <a:buChar char="●"/>
            </a:pPr>
            <a:r>
              <a:rPr lang="en" sz="1500"/>
              <a:t>What did you learn about yourself as you collaborated and worked on this project (individually and as a team)</a:t>
            </a:r>
            <a:endParaRPr sz="1500"/>
          </a:p>
          <a:p>
            <a:pPr indent="-311150" lvl="0" marL="457200" rtl="0" algn="l">
              <a:spcBef>
                <a:spcPts val="0"/>
              </a:spcBef>
              <a:spcAft>
                <a:spcPts val="0"/>
              </a:spcAft>
              <a:buClr>
                <a:srgbClr val="000000"/>
              </a:buClr>
              <a:buSzPts val="1300"/>
              <a:buChar char="●"/>
            </a:pPr>
            <a:r>
              <a:rPr lang="en" sz="1500"/>
              <a:t>How will you use (or not use) what you have learned/experienced in this project going forward?</a:t>
            </a:r>
            <a:endParaRPr sz="1500"/>
          </a:p>
          <a:p>
            <a:pPr indent="-311150" lvl="0" marL="457200" rtl="0" algn="l">
              <a:spcBef>
                <a:spcPts val="0"/>
              </a:spcBef>
              <a:spcAft>
                <a:spcPts val="0"/>
              </a:spcAft>
              <a:buClr>
                <a:srgbClr val="000000"/>
              </a:buClr>
              <a:buSzPts val="1300"/>
              <a:buChar char="●"/>
            </a:pPr>
            <a:r>
              <a:rPr lang="en" sz="1500"/>
              <a:t>What "stuff &amp; things" related to this project would you like more help with?</a:t>
            </a:r>
            <a:endParaRPr sz="1500">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reflection</a:t>
            </a:r>
            <a:endParaRPr/>
          </a:p>
        </p:txBody>
      </p:sp>
      <p:sp>
        <p:nvSpPr>
          <p:cNvPr id="162" name="Google Shape;162;p26"/>
          <p:cNvSpPr txBox="1"/>
          <p:nvPr>
            <p:ph idx="1" type="body"/>
          </p:nvPr>
        </p:nvSpPr>
        <p:spPr>
          <a:xfrm>
            <a:off x="311700" y="11579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1.In this project, the most important thing is group push management. Although there were many problems in the process, they were eventually solved. Finally, this project was completed. I think the style and functionality of the project are very pleasing.</a:t>
            </a:r>
            <a:endParaRPr sz="1400"/>
          </a:p>
          <a:p>
            <a:pPr indent="0" lvl="0" marL="0" rtl="0" algn="l">
              <a:spcBef>
                <a:spcPts val="1600"/>
              </a:spcBef>
              <a:spcAft>
                <a:spcPts val="0"/>
              </a:spcAft>
              <a:buNone/>
            </a:pPr>
            <a:r>
              <a:rPr lang="en" sz="1400"/>
              <a:t>2. I think the proudest thing is that We have completed a functional APP, this is a good start for us.</a:t>
            </a:r>
            <a:endParaRPr sz="1400"/>
          </a:p>
          <a:p>
            <a:pPr indent="0" lvl="0" marL="0" rtl="0" algn="l">
              <a:spcBef>
                <a:spcPts val="1600"/>
              </a:spcBef>
              <a:spcAft>
                <a:spcPts val="0"/>
              </a:spcAft>
              <a:buNone/>
            </a:pPr>
            <a:r>
              <a:rPr lang="en" sz="1400"/>
              <a:t>3.What I have learned in this project is that we need to keep learning and master a language. And keep in contact with the team, to solve the problem more quickly.</a:t>
            </a:r>
            <a:endParaRPr sz="1400"/>
          </a:p>
          <a:p>
            <a:pPr indent="0" lvl="0" marL="0" rtl="0" algn="l">
              <a:spcBef>
                <a:spcPts val="1600"/>
              </a:spcBef>
              <a:spcAft>
                <a:spcPts val="0"/>
              </a:spcAft>
              <a:buNone/>
            </a:pPr>
            <a:r>
              <a:rPr lang="en" sz="1400"/>
              <a:t>4.In this project, I learned to cooperate with others, which I think is very important in my future work.</a:t>
            </a:r>
            <a:endParaRPr sz="1400"/>
          </a:p>
          <a:p>
            <a:pPr indent="0" lvl="0" marL="0" rtl="0" algn="l">
              <a:spcBef>
                <a:spcPts val="1600"/>
              </a:spcBef>
              <a:spcAft>
                <a:spcPts val="0"/>
              </a:spcAft>
              <a:buNone/>
            </a:pPr>
            <a:r>
              <a:rPr lang="en" sz="1400"/>
              <a:t>5.There isn't anything related to the project that we needed help with</a:t>
            </a:r>
            <a:endParaRPr sz="14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rPr>
              <a:t>Refresher</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Project story</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Project plan</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Input from other groups</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Demo</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MVP discussion</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Next MVP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Team Reflection</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2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1421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Refresher</a:t>
            </a:r>
            <a:endParaRPr/>
          </a:p>
        </p:txBody>
      </p:sp>
      <p:sp>
        <p:nvSpPr>
          <p:cNvPr id="98" name="Google Shape;98;p15"/>
          <p:cNvSpPr txBox="1"/>
          <p:nvPr>
            <p:ph idx="1" type="body"/>
          </p:nvPr>
        </p:nvSpPr>
        <p:spPr>
          <a:xfrm>
            <a:off x="311700" y="694075"/>
            <a:ext cx="8389500" cy="32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we are: </a:t>
            </a:r>
            <a:r>
              <a:rPr lang="en">
                <a:solidFill>
                  <a:srgbClr val="000000"/>
                </a:solidFill>
              </a:rPr>
              <a:t>Bryden Trakalo, Hayden Jin, Dhruv Modi, Ziwen Tan</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Our project idea: </a:t>
            </a:r>
            <a:r>
              <a:rPr lang="en">
                <a:solidFill>
                  <a:srgbClr val="000000"/>
                </a:solidFill>
              </a:rPr>
              <a:t>A application to connect two users together and </a:t>
            </a:r>
            <a:r>
              <a:rPr lang="en">
                <a:solidFill>
                  <a:srgbClr val="000000"/>
                </a:solidFill>
              </a:rPr>
              <a:t>create</a:t>
            </a:r>
            <a:r>
              <a:rPr lang="en">
                <a:solidFill>
                  <a:srgbClr val="000000"/>
                </a:solidFill>
              </a:rPr>
              <a:t> meetings between one another</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Our team roles/</a:t>
            </a:r>
            <a:r>
              <a:rPr lang="en"/>
              <a:t>responsibilities</a:t>
            </a:r>
            <a:r>
              <a:rPr lang="en"/>
              <a:t>: </a:t>
            </a:r>
            <a:r>
              <a:rPr lang="en">
                <a:solidFill>
                  <a:srgbClr val="000000"/>
                </a:solidFill>
              </a:rPr>
              <a:t>Bryden / Hayden - Backend developers. Dhruv / Ziwen - </a:t>
            </a:r>
            <a:r>
              <a:rPr lang="en">
                <a:solidFill>
                  <a:srgbClr val="000000"/>
                </a:solidFill>
              </a:rPr>
              <a:t>Frontend</a:t>
            </a:r>
            <a:r>
              <a:rPr lang="en">
                <a:solidFill>
                  <a:srgbClr val="000000"/>
                </a:solidFill>
              </a:rPr>
              <a:t> developers. Everyone took </a:t>
            </a:r>
            <a:r>
              <a:rPr lang="en">
                <a:solidFill>
                  <a:srgbClr val="000000"/>
                </a:solidFill>
              </a:rPr>
              <a:t>responsibility</a:t>
            </a:r>
            <a:r>
              <a:rPr lang="en">
                <a:solidFill>
                  <a:srgbClr val="000000"/>
                </a:solidFill>
              </a:rPr>
              <a:t> as project manager</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a:t>
            </a:r>
            <a:r>
              <a:rPr lang="en"/>
              <a:t> story</a:t>
            </a:r>
            <a:endParaRPr/>
          </a:p>
        </p:txBody>
      </p:sp>
      <p:sp>
        <p:nvSpPr>
          <p:cNvPr id="104" name="Google Shape;104;p16"/>
          <p:cNvSpPr txBox="1"/>
          <p:nvPr>
            <p:ph idx="1" type="body"/>
          </p:nvPr>
        </p:nvSpPr>
        <p:spPr>
          <a:xfrm>
            <a:off x="0" y="535200"/>
            <a:ext cx="8390400" cy="446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a:t>
            </a:r>
            <a:r>
              <a:rPr lang="en"/>
              <a:t> why, what, who</a:t>
            </a:r>
            <a:endParaRPr/>
          </a:p>
          <a:p>
            <a:pPr indent="0" lvl="0" marL="0" rtl="0" algn="l">
              <a:spcBef>
                <a:spcPts val="1600"/>
              </a:spcBef>
              <a:spcAft>
                <a:spcPts val="0"/>
              </a:spcAft>
              <a:buNone/>
            </a:pPr>
            <a:r>
              <a:rPr lang="en" sz="1400">
                <a:solidFill>
                  <a:schemeClr val="dk1"/>
                </a:solidFill>
              </a:rPr>
              <a:t>WHY</a:t>
            </a:r>
            <a:endParaRPr sz="1400">
              <a:solidFill>
                <a:schemeClr val="dk1"/>
              </a:solidFill>
            </a:endParaRPr>
          </a:p>
          <a:p>
            <a:pPr indent="-317500" lvl="0" marL="457200" rtl="0" algn="l">
              <a:spcBef>
                <a:spcPts val="0"/>
              </a:spcBef>
              <a:spcAft>
                <a:spcPts val="0"/>
              </a:spcAft>
              <a:buClr>
                <a:srgbClr val="343A40"/>
              </a:buClr>
              <a:buSzPts val="1400"/>
              <a:buFont typeface="Arial"/>
              <a:buChar char="●"/>
            </a:pPr>
            <a:r>
              <a:rPr lang="en" sz="1400">
                <a:solidFill>
                  <a:srgbClr val="343A40"/>
                </a:solidFill>
              </a:rPr>
              <a:t>Social interaction and group dynamics are a critical part of human society </a:t>
            </a:r>
            <a:endParaRPr sz="1400">
              <a:solidFill>
                <a:srgbClr val="343A40"/>
              </a:solidFill>
            </a:endParaRPr>
          </a:p>
          <a:p>
            <a:pPr indent="-317500" lvl="0" marL="457200" rtl="0" algn="l">
              <a:spcBef>
                <a:spcPts val="0"/>
              </a:spcBef>
              <a:spcAft>
                <a:spcPts val="0"/>
              </a:spcAft>
              <a:buClr>
                <a:srgbClr val="343A40"/>
              </a:buClr>
              <a:buSzPts val="1400"/>
              <a:buFont typeface="Arial"/>
              <a:buChar char="●"/>
            </a:pPr>
            <a:r>
              <a:rPr lang="en" sz="1400">
                <a:solidFill>
                  <a:srgbClr val="343A40"/>
                </a:solidFill>
              </a:rPr>
              <a:t>Covid-19 has substantially impacted the amount and quality of social interactions that occur as people have been social distancing </a:t>
            </a:r>
            <a:endParaRPr sz="1400">
              <a:solidFill>
                <a:srgbClr val="343A40"/>
              </a:solidFill>
            </a:endParaRPr>
          </a:p>
          <a:p>
            <a:pPr indent="-317500" lvl="0" marL="457200" rtl="0" algn="l">
              <a:spcBef>
                <a:spcPts val="0"/>
              </a:spcBef>
              <a:spcAft>
                <a:spcPts val="0"/>
              </a:spcAft>
              <a:buClr>
                <a:srgbClr val="343A40"/>
              </a:buClr>
              <a:buSzPts val="1400"/>
              <a:buFont typeface="Arial"/>
              <a:buChar char="●"/>
            </a:pPr>
            <a:r>
              <a:rPr lang="en" sz="1400">
                <a:solidFill>
                  <a:srgbClr val="343A40"/>
                </a:solidFill>
              </a:rPr>
              <a:t>This has had negative consequences as depression and suicide rates have hit all time highs </a:t>
            </a:r>
            <a:endParaRPr sz="1400">
              <a:solidFill>
                <a:srgbClr val="343A40"/>
              </a:solidFill>
            </a:endParaRPr>
          </a:p>
          <a:p>
            <a:pPr indent="-317500" lvl="0" marL="457200" rtl="0" algn="l">
              <a:spcBef>
                <a:spcPts val="0"/>
              </a:spcBef>
              <a:spcAft>
                <a:spcPts val="0"/>
              </a:spcAft>
              <a:buClr>
                <a:srgbClr val="343A40"/>
              </a:buClr>
              <a:buSzPts val="1400"/>
              <a:buFont typeface="Arial"/>
              <a:buChar char="●"/>
            </a:pPr>
            <a:r>
              <a:rPr lang="en" sz="1400">
                <a:solidFill>
                  <a:srgbClr val="343A40"/>
                </a:solidFill>
              </a:rPr>
              <a:t>We want to encourage people to start making more friends and start being more social as this benefits individuals and the health of society as a whole </a:t>
            </a:r>
            <a:endParaRPr sz="1400">
              <a:solidFill>
                <a:srgbClr val="343A40"/>
              </a:solidFill>
            </a:endParaRPr>
          </a:p>
          <a:p>
            <a:pPr indent="0" lvl="0" marL="0" rtl="0" algn="l">
              <a:spcBef>
                <a:spcPts val="1200"/>
              </a:spcBef>
              <a:spcAft>
                <a:spcPts val="0"/>
              </a:spcAft>
              <a:buNone/>
            </a:pPr>
            <a:r>
              <a:rPr lang="en" sz="1400">
                <a:solidFill>
                  <a:schemeClr val="dk1"/>
                </a:solidFill>
              </a:rPr>
              <a:t>WHAT</a:t>
            </a:r>
            <a:endParaRPr sz="1400">
              <a:solidFill>
                <a:schemeClr val="dk1"/>
              </a:solidFill>
            </a:endParaRPr>
          </a:p>
          <a:p>
            <a:pPr indent="-317500" lvl="0" marL="457200" rtl="0" algn="l">
              <a:spcBef>
                <a:spcPts val="1600"/>
              </a:spcBef>
              <a:spcAft>
                <a:spcPts val="0"/>
              </a:spcAft>
              <a:buClr>
                <a:srgbClr val="343A40"/>
              </a:buClr>
              <a:buSzPts val="1400"/>
              <a:buFont typeface="Arial"/>
              <a:buChar char="●"/>
            </a:pPr>
            <a:r>
              <a:rPr lang="en" sz="1400">
                <a:solidFill>
                  <a:srgbClr val="343A40"/>
                </a:solidFill>
              </a:rPr>
              <a:t>A meeting application to connect users to each other and build lasting relationships</a:t>
            </a:r>
            <a:endParaRPr sz="1400">
              <a:solidFill>
                <a:schemeClr val="dk1"/>
              </a:solidFill>
            </a:endParaRPr>
          </a:p>
          <a:p>
            <a:pPr indent="0" lvl="0" marL="0" rtl="0" algn="l">
              <a:spcBef>
                <a:spcPts val="1600"/>
              </a:spcBef>
              <a:spcAft>
                <a:spcPts val="0"/>
              </a:spcAft>
              <a:buNone/>
            </a:pPr>
            <a:r>
              <a:rPr lang="en" sz="1400">
                <a:solidFill>
                  <a:schemeClr val="dk1"/>
                </a:solidFill>
              </a:rPr>
              <a:t>WHO</a:t>
            </a:r>
            <a:endParaRPr sz="1400">
              <a:solidFill>
                <a:schemeClr val="dk1"/>
              </a:solidFill>
            </a:endParaRPr>
          </a:p>
          <a:p>
            <a:pPr indent="-317500" lvl="0" marL="457200" rtl="0" algn="l">
              <a:spcBef>
                <a:spcPts val="1600"/>
              </a:spcBef>
              <a:spcAft>
                <a:spcPts val="0"/>
              </a:spcAft>
              <a:buClr>
                <a:srgbClr val="343A40"/>
              </a:buClr>
              <a:buSzPts val="1400"/>
              <a:buFont typeface="Arial"/>
              <a:buChar char="●"/>
            </a:pPr>
            <a:r>
              <a:rPr lang="en" sz="1400">
                <a:solidFill>
                  <a:srgbClr val="343A40"/>
                </a:solidFill>
              </a:rPr>
              <a:t> People who want to become more socially active</a:t>
            </a:r>
            <a:endParaRPr sz="1000">
              <a:solidFill>
                <a:schemeClr val="dk1"/>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plan</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our kanban board</a:t>
            </a:r>
            <a:endParaRPr/>
          </a:p>
          <a:p>
            <a:pPr indent="0" lvl="0" marL="0" rtl="0" algn="l">
              <a:spcBef>
                <a:spcPts val="1600"/>
              </a:spcBef>
              <a:spcAft>
                <a:spcPts val="1600"/>
              </a:spcAft>
              <a:buNone/>
            </a:pPr>
            <a:r>
              <a:rPr lang="en"/>
              <a:t>Discuss your team's project design architecture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Envisioned MVPs</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Interface to display information</a:t>
            </a:r>
            <a:endParaRPr/>
          </a:p>
          <a:p>
            <a:pPr indent="-342900" lvl="0" marL="457200" rtl="0" algn="l">
              <a:spcBef>
                <a:spcPts val="0"/>
              </a:spcBef>
              <a:spcAft>
                <a:spcPts val="0"/>
              </a:spcAft>
              <a:buSzPts val="1800"/>
              <a:buChar char="●"/>
            </a:pPr>
            <a:r>
              <a:rPr lang="en"/>
              <a:t>Database to store information on users and meetings</a:t>
            </a:r>
            <a:endParaRPr/>
          </a:p>
          <a:p>
            <a:pPr indent="-342900" lvl="0" marL="457200" rtl="0" algn="l">
              <a:spcBef>
                <a:spcPts val="0"/>
              </a:spcBef>
              <a:spcAft>
                <a:spcPts val="0"/>
              </a:spcAft>
              <a:buSzPts val="1800"/>
              <a:buChar char="●"/>
            </a:pPr>
            <a:r>
              <a:rPr lang="en"/>
              <a:t>Meeting system</a:t>
            </a:r>
            <a:endParaRPr/>
          </a:p>
          <a:p>
            <a:pPr indent="-342900" lvl="0" marL="457200" rtl="0" algn="l">
              <a:spcBef>
                <a:spcPts val="0"/>
              </a:spcBef>
              <a:spcAft>
                <a:spcPts val="0"/>
              </a:spcAft>
              <a:buSzPts val="1800"/>
              <a:buChar char="●"/>
            </a:pPr>
            <a:r>
              <a:rPr lang="en"/>
              <a:t>Log out and log in functionality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152400" y="0"/>
            <a:ext cx="8873059" cy="499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234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flow</a:t>
            </a:r>
            <a:endParaRPr/>
          </a:p>
        </p:txBody>
      </p:sp>
      <p:pic>
        <p:nvPicPr>
          <p:cNvPr id="127" name="Google Shape;127;p20"/>
          <p:cNvPicPr preferRelativeResize="0"/>
          <p:nvPr/>
        </p:nvPicPr>
        <p:blipFill>
          <a:blip r:embed="rId3">
            <a:alphaModFix/>
          </a:blip>
          <a:stretch>
            <a:fillRect/>
          </a:stretch>
        </p:blipFill>
        <p:spPr>
          <a:xfrm>
            <a:off x="0" y="870739"/>
            <a:ext cx="9143999" cy="37206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from other groups</a:t>
            </a:r>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result of input from other groups during activity 4, we have made the following changes:</a:t>
            </a:r>
            <a:endParaRPr/>
          </a:p>
          <a:p>
            <a:pPr indent="-342900" lvl="0" marL="457200" rtl="0" algn="l">
              <a:spcBef>
                <a:spcPts val="1600"/>
              </a:spcBef>
              <a:spcAft>
                <a:spcPts val="0"/>
              </a:spcAft>
              <a:buSzPts val="1800"/>
              <a:buChar char="●"/>
            </a:pPr>
            <a:r>
              <a:rPr lang="en"/>
              <a:t>The app is more </a:t>
            </a:r>
            <a:r>
              <a:rPr lang="en"/>
              <a:t>suited</a:t>
            </a:r>
            <a:r>
              <a:rPr lang="en"/>
              <a:t> to </a:t>
            </a:r>
            <a:r>
              <a:rPr lang="en"/>
              <a:t>building</a:t>
            </a:r>
            <a:r>
              <a:rPr lang="en"/>
              <a:t> new friendships and meeting new people</a:t>
            </a:r>
            <a:endParaRPr/>
          </a:p>
          <a:p>
            <a:pPr indent="-342900" lvl="0" marL="457200" rtl="0" algn="l">
              <a:spcBef>
                <a:spcPts val="0"/>
              </a:spcBef>
              <a:spcAft>
                <a:spcPts val="0"/>
              </a:spcAft>
              <a:buSzPts val="1800"/>
              <a:buChar char="●"/>
            </a:pPr>
            <a:r>
              <a:rPr lang="en"/>
              <a:t>The users are </a:t>
            </a:r>
            <a:r>
              <a:rPr lang="en"/>
              <a:t>encouraged</a:t>
            </a:r>
            <a:r>
              <a:rPr lang="en"/>
              <a:t> to talk and meet online at first and can </a:t>
            </a:r>
            <a:r>
              <a:rPr lang="en"/>
              <a:t>decide</a:t>
            </a:r>
            <a:r>
              <a:rPr lang="en"/>
              <a:t> if and when they want to </a:t>
            </a:r>
            <a:r>
              <a:rPr lang="en"/>
              <a:t>participate</a:t>
            </a:r>
            <a:r>
              <a:rPr lang="en"/>
              <a:t> in an </a:t>
            </a:r>
            <a:r>
              <a:rPr lang="en"/>
              <a:t>in person</a:t>
            </a:r>
            <a:r>
              <a:rPr lang="en"/>
              <a:t> activity </a:t>
            </a:r>
            <a:endParaRPr/>
          </a:p>
          <a:p>
            <a:pPr indent="-342900" lvl="0" marL="457200" rtl="0" algn="l">
              <a:spcBef>
                <a:spcPts val="0"/>
              </a:spcBef>
              <a:spcAft>
                <a:spcPts val="0"/>
              </a:spcAft>
              <a:buSzPts val="1800"/>
              <a:buChar char="●"/>
            </a:pPr>
            <a:r>
              <a:rPr lang="en"/>
              <a:t>We would like to include the ability to have multiple user meetings but that is outside of our MVP scope as of right now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