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1" r:id="rId7"/>
    <p:sldId id="263" r:id="rId8"/>
    <p:sldId id="271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315"/>
    <a:srgbClr val="FE750E"/>
    <a:srgbClr val="89C01C"/>
    <a:srgbClr val="8BC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92" autoAdjust="0"/>
  </p:normalViewPr>
  <p:slideViewPr>
    <p:cSldViewPr>
      <p:cViewPr>
        <p:scale>
          <a:sx n="64" d="100"/>
          <a:sy n="64" d="100"/>
        </p:scale>
        <p:origin x="1426" y="5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11/30/2020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11/30/2020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11/30/2020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11/30/2020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11/30/2020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11/30/2020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11/30/2020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Rushed Picks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6540" y="59643"/>
            <a:ext cx="4942285" cy="40230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8BC21C"/>
                </a:solidFill>
              </a:rPr>
              <a:t>Nolan Flegel, Qurrat Ulain, Philip </a:t>
            </a:r>
            <a:r>
              <a:rPr lang="en-US" sz="2000" dirty="0" err="1">
                <a:solidFill>
                  <a:srgbClr val="8BC21C"/>
                </a:solidFill>
              </a:rPr>
              <a:t>Anyuon</a:t>
            </a:r>
            <a:endParaRPr lang="en-US" sz="2000" dirty="0">
              <a:solidFill>
                <a:srgbClr val="8BC21C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98B487-885D-4B34-ACD1-2A827B157E85}"/>
              </a:ext>
            </a:extLst>
          </p:cNvPr>
          <p:cNvSpPr txBox="1">
            <a:spLocks/>
          </p:cNvSpPr>
          <p:nvPr/>
        </p:nvSpPr>
        <p:spPr>
          <a:xfrm>
            <a:off x="1980724" y="2241995"/>
            <a:ext cx="9141619" cy="88634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 the exciting debut of “Community Cookbook”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9315"/>
                </a:solidFill>
              </a:rPr>
              <a:t>Here’s what we got!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9315"/>
                </a:solidFill>
              </a:rPr>
              <a:t>Business Need/Opportunity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8DB46-55C8-44C1-AA54-A7264B06A0DE}"/>
              </a:ext>
            </a:extLst>
          </p:cNvPr>
          <p:cNvSpPr txBox="1"/>
          <p:nvPr/>
        </p:nvSpPr>
        <p:spPr>
          <a:xfrm>
            <a:off x="2422004" y="1746719"/>
            <a:ext cx="1116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E750E"/>
                </a:solidFill>
                <a:effectLst/>
              </a:rPr>
              <a:t>Record progress in terms of learning how to cook</a:t>
            </a:r>
            <a:endParaRPr lang="en-US" dirty="0">
              <a:solidFill>
                <a:srgbClr val="FE750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9B668-69C1-48CB-92D0-5E4316F0D194}"/>
              </a:ext>
            </a:extLst>
          </p:cNvPr>
          <p:cNvSpPr txBox="1"/>
          <p:nvPr/>
        </p:nvSpPr>
        <p:spPr>
          <a:xfrm>
            <a:off x="3790156" y="4821398"/>
            <a:ext cx="7739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750E"/>
                </a:solidFill>
              </a:rPr>
              <a:t>P</a:t>
            </a:r>
            <a:r>
              <a:rPr lang="en-US" dirty="0">
                <a:solidFill>
                  <a:srgbClr val="FE750E"/>
                </a:solidFill>
                <a:effectLst/>
              </a:rPr>
              <a:t>eople who don't want to waste time reading blog recipes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1410-C4F8-4F1B-8A97-4E9B297A1632}"/>
              </a:ext>
            </a:extLst>
          </p:cNvPr>
          <p:cNvSpPr txBox="1"/>
          <p:nvPr/>
        </p:nvSpPr>
        <p:spPr>
          <a:xfrm>
            <a:off x="659563" y="3504472"/>
            <a:ext cx="94465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750E"/>
                </a:solidFill>
              </a:rPr>
              <a:t>O</a:t>
            </a:r>
            <a:r>
              <a:rPr lang="en-US" dirty="0">
                <a:solidFill>
                  <a:srgbClr val="FE750E"/>
                </a:solidFill>
                <a:effectLst/>
              </a:rPr>
              <a:t>pportunity to experiment with various recipes and track their results</a:t>
            </a:r>
          </a:p>
          <a:p>
            <a:br>
              <a:rPr lang="en-US" dirty="0">
                <a:effectLst/>
              </a:rPr>
            </a:br>
            <a:endParaRPr lang="en-CA" dirty="0"/>
          </a:p>
          <a:p>
            <a:endParaRPr lang="en-CA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CA9BFA8-AE6B-4F83-914C-D8D9EABAC0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661619"/>
            <a:ext cx="2445271" cy="162903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A7E9BA0-2B15-492F-AD11-6E73859EC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10" y="4092859"/>
            <a:ext cx="1728192" cy="18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b="1" i="1"/>
              <a:t>Documentation</a:t>
            </a:r>
          </a:p>
        </p:txBody>
      </p:sp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B2EC27AC-18FD-430E-850C-7813C348B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2265086"/>
            <a:ext cx="9751060" cy="32422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884" y="620688"/>
            <a:ext cx="10713640" cy="1180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89C01C"/>
                </a:solidFill>
                <a:effectLst/>
              </a:rPr>
              <a:t>“For “My </a:t>
            </a:r>
            <a:r>
              <a:rPr lang="en-US" b="0" i="0" dirty="0" err="1">
                <a:solidFill>
                  <a:srgbClr val="89C01C"/>
                </a:solidFill>
                <a:effectLst/>
              </a:rPr>
              <a:t>CookBooks</a:t>
            </a:r>
            <a:r>
              <a:rPr lang="en-US" b="0" i="0" dirty="0">
                <a:solidFill>
                  <a:srgbClr val="89C01C"/>
                </a:solidFill>
                <a:effectLst/>
              </a:rPr>
              <a:t>” section what if there are hundreds of cookbooks would there be a scroller or slider to look through? Aren’t there any login or signup functionality?”</a:t>
            </a:r>
            <a:endParaRPr lang="en-US" dirty="0">
              <a:solidFill>
                <a:srgbClr val="89C01C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4D437A-D0B0-4898-BFE0-A219BC9D51B6}"/>
              </a:ext>
            </a:extLst>
          </p:cNvPr>
          <p:cNvSpPr txBox="1">
            <a:spLocks/>
          </p:cNvSpPr>
          <p:nvPr/>
        </p:nvSpPr>
        <p:spPr>
          <a:xfrm>
            <a:off x="117748" y="2492896"/>
            <a:ext cx="10713640" cy="1180728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C000"/>
                </a:solidFill>
              </a:rPr>
              <a:t>“On the homepage/ Open Recipe page, I believe my cookbook/category list should be able to be minimized to maximize the screen space”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E49269-87C1-43DB-ABD5-2611942B3CF2}"/>
              </a:ext>
            </a:extLst>
          </p:cNvPr>
          <p:cNvSpPr txBox="1">
            <a:spLocks/>
          </p:cNvSpPr>
          <p:nvPr/>
        </p:nvSpPr>
        <p:spPr>
          <a:xfrm>
            <a:off x="1475185" y="4365104"/>
            <a:ext cx="10713640" cy="1180728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3"/>
                </a:solidFill>
              </a:rPr>
              <a:t>“What will the initial cookbook looks </a:t>
            </a:r>
            <a:r>
              <a:rPr lang="en-US" dirty="0" err="1">
                <a:solidFill>
                  <a:schemeClr val="accent3"/>
                </a:solidFill>
              </a:rPr>
              <a:t>like?Will</a:t>
            </a:r>
            <a:r>
              <a:rPr lang="en-US" dirty="0">
                <a:solidFill>
                  <a:schemeClr val="accent3"/>
                </a:solidFill>
              </a:rPr>
              <a:t> there be premade recipes or do the user need to start from the scratch and add all the recipes?”</a:t>
            </a:r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151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Constantia</vt:lpstr>
      <vt:lpstr>Cooking 16x9</vt:lpstr>
      <vt:lpstr>The Rushed Picks</vt:lpstr>
      <vt:lpstr>Here’s what we got!</vt:lpstr>
      <vt:lpstr>Business Need/Opportunity</vt:lpstr>
      <vt:lpstr>Documentation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Rushed Picks</dc:title>
  <dc:creator>Qurrat Ulain</dc:creator>
  <cp:lastModifiedBy>Qurrat Ulain</cp:lastModifiedBy>
  <cp:revision>2</cp:revision>
  <dcterms:created xsi:type="dcterms:W3CDTF">2020-11-30T16:42:29Z</dcterms:created>
  <dcterms:modified xsi:type="dcterms:W3CDTF">2020-12-01T01:32:41Z</dcterms:modified>
</cp:coreProperties>
</file>