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Slab"/>
      <p:regular r:id="rId12"/>
      <p:bold r:id="rId13"/>
    </p:embeddedFont>
    <p:embeddedFont>
      <p:font typeface="Caveat"/>
      <p:regular r:id="rId14"/>
      <p:bold r:id="rId15"/>
    </p:embeddedFont>
    <p:embeddedFont>
      <p:font typeface="Chiv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Slab-bold.fntdata"/><Relationship Id="rId12"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aveat-bold.fntdata"/><Relationship Id="rId14" Type="http://schemas.openxmlformats.org/officeDocument/2006/relationships/font" Target="fonts/Caveat-regular.fntdata"/><Relationship Id="rId17" Type="http://schemas.openxmlformats.org/officeDocument/2006/relationships/font" Target="fonts/Chivo-bold.fntdata"/><Relationship Id="rId16" Type="http://schemas.openxmlformats.org/officeDocument/2006/relationships/font" Target="fonts/Chivo-regular.fntdata"/><Relationship Id="rId5" Type="http://schemas.openxmlformats.org/officeDocument/2006/relationships/slide" Target="slides/slide1.xml"/><Relationship Id="rId19" Type="http://schemas.openxmlformats.org/officeDocument/2006/relationships/font" Target="fonts/Chivo-boldItalic.fntdata"/><Relationship Id="rId6" Type="http://schemas.openxmlformats.org/officeDocument/2006/relationships/slide" Target="slides/slide2.xml"/><Relationship Id="rId18" Type="http://schemas.openxmlformats.org/officeDocument/2006/relationships/font" Target="fonts/Chiv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latin typeface="Chivo"/>
              <a:ea typeface="Chivo"/>
              <a:cs typeface="Chivo"/>
              <a:sym typeface="Chivo"/>
            </a:endParaRPr>
          </a:p>
          <a:p>
            <a:pPr indent="0" lvl="0" marL="0" rtl="0" algn="ctr">
              <a:spcBef>
                <a:spcPts val="0"/>
              </a:spcBef>
              <a:spcAft>
                <a:spcPts val="0"/>
              </a:spcAft>
              <a:buClr>
                <a:schemeClr val="dk1"/>
              </a:buClr>
              <a:buSzPts val="1100"/>
              <a:buFont typeface="Arial"/>
              <a:buNone/>
            </a:pPr>
            <a:r>
              <a:t/>
            </a:r>
            <a:endParaRPr sz="1200">
              <a:latin typeface="Chivo"/>
              <a:ea typeface="Chivo"/>
              <a:cs typeface="Chivo"/>
              <a:sym typeface="Chivo"/>
            </a:endParaRPr>
          </a:p>
          <a:p>
            <a:pPr indent="0" lvl="0" marL="0" rtl="0" algn="ctr">
              <a:spcBef>
                <a:spcPts val="0"/>
              </a:spcBef>
              <a:spcAft>
                <a:spcPts val="0"/>
              </a:spcAft>
              <a:buClr>
                <a:schemeClr val="dk1"/>
              </a:buClr>
              <a:buSzPts val="1100"/>
              <a:buFont typeface="Arial"/>
              <a:buNone/>
            </a:pPr>
            <a:r>
              <a:rPr lang="en" sz="1200">
                <a:latin typeface="Chivo"/>
                <a:ea typeface="Chivo"/>
                <a:cs typeface="Chivo"/>
                <a:sym typeface="Chivo"/>
              </a:rPr>
              <a:t>Carter</a:t>
            </a:r>
            <a:endParaRPr sz="1200">
              <a:latin typeface="Chivo"/>
              <a:ea typeface="Chivo"/>
              <a:cs typeface="Chivo"/>
              <a:sym typeface="Chiv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believe that the students should be more connected. </a:t>
            </a:r>
            <a:endParaRPr/>
          </a:p>
          <a:p>
            <a:pPr indent="0" lvl="0" marL="0" rtl="0" algn="l">
              <a:spcBef>
                <a:spcPts val="0"/>
              </a:spcBef>
              <a:spcAft>
                <a:spcPts val="0"/>
              </a:spcAft>
              <a:buNone/>
            </a:pPr>
            <a:r>
              <a:rPr lang="en"/>
              <a:t>They could be connected with other students of similar interests and classes.</a:t>
            </a:r>
            <a:endParaRPr/>
          </a:p>
          <a:p>
            <a:pPr indent="0" lvl="0" marL="0" rtl="0" algn="l">
              <a:spcBef>
                <a:spcPts val="0"/>
              </a:spcBef>
              <a:spcAft>
                <a:spcPts val="0"/>
              </a:spcAft>
              <a:buNone/>
            </a:pPr>
            <a:r>
              <a:rPr lang="en"/>
              <a:t>This is done through the use of the URConnected web service that we are currently creating.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Carter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trying to develop  a </a:t>
            </a:r>
            <a:r>
              <a:rPr lang="en"/>
              <a:t>convenient</a:t>
            </a:r>
            <a:r>
              <a:rPr lang="en"/>
              <a:t> and relevant method of  communication between fellow students at the Univeristy of Regina because the systems currently in place are inadequate.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Stakeholders: Students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Project vision: We aim to create a web platform in which the students can communicate with others of similar interests.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Project rationale: The university has lots of students, but they are all strangers to one another. The only way for students to find people of </a:t>
            </a:r>
            <a:r>
              <a:rPr lang="en"/>
              <a:t>similar</a:t>
            </a:r>
            <a:r>
              <a:rPr lang="en"/>
              <a:t> interests is through similar classes, social areas such as the owl, and extra curricular clubs.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We’re all very enthusiastic about what is to come with this project. More fun than the other classes that we’re taking. The range of topics was very broad, but we all decided on something that we all seem happy with.</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We’re all have different skills and programming backgrounds, we’ve all came to conclusions with ease and we have the same vision in our heads.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We’ve shaped our design for the project based on our skills, and that’s how we plan to go forward.</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We would appreciate help with the feasibility of our scope, we don’t want to bite off more than we can chew, and we want to have realistic expectations when it comes to finishing the project with the skill sets that we have.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rect b="b" l="l" r="r" t="t"/>
              <a:pathLst>
                <a:path extrusionOk="0" h="635496" w="2856819">
                  <a:moveTo>
                    <a:pt x="0" y="636040"/>
                  </a:moveTo>
                  <a:lnTo>
                    <a:pt x="2856819" y="636040"/>
                  </a:lnTo>
                  <a:lnTo>
                    <a:pt x="2856819" y="0"/>
                  </a:lnTo>
                  <a:lnTo>
                    <a:pt x="0" y="503857"/>
                  </a:lnTo>
                  <a:lnTo>
                    <a:pt x="0" y="63604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rect b="b" l="l" r="r" t="t"/>
              <a:pathLst>
                <a:path extrusionOk="0" h="385464" w="642784">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rect b="b" l="l" r="r" t="t"/>
              <a:pathLst>
                <a:path extrusionOk="0" h="314027" w="1781048">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rect b="b" l="l" r="r" t="t"/>
              <a:pathLst>
                <a:path extrusionOk="0" h="455414" w="104006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rect b="b" l="l" r="r" t="t"/>
              <a:pathLst>
                <a:path extrusionOk="0" h="461367" w="1077258">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rect b="b" l="l" r="r" t="t"/>
              <a:pathLst>
                <a:path extrusionOk="0" h="324445" w="299073">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rect b="b" l="l" r="r" t="t"/>
              <a:pathLst>
                <a:path extrusionOk="0" h="370582" w="557972">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rect b="b" l="l" r="r" t="t"/>
              <a:pathLst>
                <a:path extrusionOk="0" h="305097" w="19343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 name="Google Shape;19;p2"/>
          <p:cNvSpPr txBox="1"/>
          <p:nvPr>
            <p:ph type="ctrTitle"/>
          </p:nvPr>
        </p:nvSpPr>
        <p:spPr>
          <a:xfrm>
            <a:off x="457200" y="799275"/>
            <a:ext cx="5486400" cy="3182100"/>
          </a:xfrm>
          <a:prstGeom prst="rect">
            <a:avLst/>
          </a:prstGeom>
        </p:spPr>
        <p:txBody>
          <a:bodyPr anchorCtr="0" anchor="t" bIns="0" lIns="0" spcFirstLastPara="1" rIns="0" wrap="square" tIns="0">
            <a:noAutofit/>
          </a:bodyPr>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5" name="Shape 115"/>
        <p:cNvGrpSpPr/>
        <p:nvPr/>
      </p:nvGrpSpPr>
      <p:grpSpPr>
        <a:xfrm>
          <a:off x="0" y="0"/>
          <a:ext cx="0" cy="0"/>
          <a:chOff x="0" y="0"/>
          <a:chExt cx="0" cy="0"/>
        </a:xfrm>
      </p:grpSpPr>
      <p:grpSp>
        <p:nvGrpSpPr>
          <p:cNvPr id="116" name="Google Shape;116;p11"/>
          <p:cNvGrpSpPr/>
          <p:nvPr/>
        </p:nvGrpSpPr>
        <p:grpSpPr>
          <a:xfrm>
            <a:off x="-120" y="0"/>
            <a:ext cx="9143821" cy="5144623"/>
            <a:chOff x="2973586" y="0"/>
            <a:chExt cx="2856819" cy="1607343"/>
          </a:xfrm>
        </p:grpSpPr>
        <p:sp>
          <p:nvSpPr>
            <p:cNvPr id="117" name="Google Shape;117;p11"/>
            <p:cNvSpPr/>
            <p:nvPr/>
          </p:nvSpPr>
          <p:spPr>
            <a:xfrm>
              <a:off x="2973586" y="0"/>
              <a:ext cx="2856819" cy="1607343"/>
            </a:xfrm>
            <a:custGeom>
              <a:rect b="b" l="l" r="r" t="t"/>
              <a:pathLst>
                <a:path extrusionOk="0" h="1607343" w="2856819">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1"/>
            <p:cNvSpPr/>
            <p:nvPr/>
          </p:nvSpPr>
          <p:spPr>
            <a:xfrm>
              <a:off x="2973586" y="278850"/>
              <a:ext cx="319904" cy="223242"/>
            </a:xfrm>
            <a:custGeom>
              <a:rect b="b" l="l" r="r" t="t"/>
              <a:pathLst>
                <a:path extrusionOk="0" h="223242" w="319904">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1"/>
            <p:cNvSpPr/>
            <p:nvPr/>
          </p:nvSpPr>
          <p:spPr>
            <a:xfrm>
              <a:off x="4446633" y="0"/>
              <a:ext cx="1380795" cy="242589"/>
            </a:xfrm>
            <a:custGeom>
              <a:rect b="b" l="l" r="r" t="t"/>
              <a:pathLst>
                <a:path extrusionOk="0" h="242589" w="1380795">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1"/>
            <p:cNvSpPr/>
            <p:nvPr/>
          </p:nvSpPr>
          <p:spPr>
            <a:xfrm>
              <a:off x="2973586" y="131406"/>
              <a:ext cx="202358" cy="202406"/>
            </a:xfrm>
            <a:custGeom>
              <a:rect b="b" l="l" r="r" t="t"/>
              <a:pathLst>
                <a:path extrusionOk="0" h="202406" w="202358">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1"/>
            <p:cNvSpPr/>
            <p:nvPr/>
          </p:nvSpPr>
          <p:spPr>
            <a:xfrm>
              <a:off x="3669936" y="0"/>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2" name="Google Shape;122;p1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
    <p:spTree>
      <p:nvGrpSpPr>
        <p:cNvPr id="123" name="Shape 123"/>
        <p:cNvGrpSpPr/>
        <p:nvPr/>
      </p:nvGrpSpPr>
      <p:grpSpPr>
        <a:xfrm>
          <a:off x="0" y="0"/>
          <a:ext cx="0" cy="0"/>
          <a:chOff x="0" y="0"/>
          <a:chExt cx="0" cy="0"/>
        </a:xfrm>
      </p:grpSpPr>
      <p:grpSp>
        <p:nvGrpSpPr>
          <p:cNvPr id="124" name="Google Shape;124;p12"/>
          <p:cNvGrpSpPr/>
          <p:nvPr/>
        </p:nvGrpSpPr>
        <p:grpSpPr>
          <a:xfrm>
            <a:off x="-238" y="-200"/>
            <a:ext cx="9143821" cy="5143302"/>
            <a:chOff x="6316957" y="5250656"/>
            <a:chExt cx="2856819" cy="1606930"/>
          </a:xfrm>
        </p:grpSpPr>
        <p:sp>
          <p:nvSpPr>
            <p:cNvPr id="125" name="Google Shape;125;p12"/>
            <p:cNvSpPr/>
            <p:nvPr/>
          </p:nvSpPr>
          <p:spPr>
            <a:xfrm>
              <a:off x="6316957" y="6351571"/>
              <a:ext cx="2856819" cy="506015"/>
            </a:xfrm>
            <a:custGeom>
              <a:rect b="b" l="l" r="r" t="t"/>
              <a:pathLst>
                <a:path extrusionOk="0" h="506015" w="2856819">
                  <a:moveTo>
                    <a:pt x="0" y="506429"/>
                  </a:moveTo>
                  <a:lnTo>
                    <a:pt x="2856819" y="506429"/>
                  </a:lnTo>
                  <a:lnTo>
                    <a:pt x="2856819" y="0"/>
                  </a:lnTo>
                  <a:lnTo>
                    <a:pt x="0" y="503856"/>
                  </a:lnTo>
                  <a:lnTo>
                    <a:pt x="0" y="50642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rect b="b" l="l" r="r" t="t"/>
              <a:pathLst>
                <a:path extrusionOk="0" h="253007" w="1434361">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rect b="b" l="l" r="r" t="t"/>
              <a:pathLst>
                <a:path extrusionOk="0" h="342304" w="989471">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rect b="b" l="l" r="r" t="t"/>
              <a:pathLst>
                <a:path extrusionOk="0" h="218777" w="288657">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rect b="b" l="l" r="r" t="t"/>
              <a:pathLst>
                <a:path extrusionOk="0" h="254496" w="493991">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rect b="b" l="l" r="r" t="t"/>
              <a:pathLst>
                <a:path extrusionOk="0" h="193476" w="144328">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rect b="b" l="l" r="r" t="t"/>
              <a:pathLst>
                <a:path extrusionOk="0" h="334863" w="949297">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rect b="b" l="l" r="r" t="t"/>
              <a:pathLst>
                <a:path extrusionOk="0" h="278308" w="629392">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rect b="b" l="l" r="r" t="t"/>
              <a:pathLst>
                <a:path extrusionOk="0" h="297656" w="735035">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rect b="b" l="l" r="r" t="t"/>
              <a:pathLst>
                <a:path extrusionOk="0" h="250031" w="470184">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5" name="Google Shape;135;p1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0" name="Shape 20"/>
        <p:cNvGrpSpPr/>
        <p:nvPr/>
      </p:nvGrpSpPr>
      <p:grpSpPr>
        <a:xfrm>
          <a:off x="0" y="0"/>
          <a:ext cx="0" cy="0"/>
          <a:chOff x="0" y="0"/>
          <a:chExt cx="0" cy="0"/>
        </a:xfrm>
      </p:grpSpPr>
      <p:grpSp>
        <p:nvGrpSpPr>
          <p:cNvPr id="21" name="Google Shape;21;p3"/>
          <p:cNvGrpSpPr/>
          <p:nvPr/>
        </p:nvGrpSpPr>
        <p:grpSpPr>
          <a:xfrm>
            <a:off x="-120" y="-200"/>
            <a:ext cx="9143821" cy="5142886"/>
            <a:chOff x="2973586" y="5250656"/>
            <a:chExt cx="2856819" cy="1606800"/>
          </a:xfrm>
        </p:grpSpPr>
        <p:sp>
          <p:nvSpPr>
            <p:cNvPr id="22" name="Google Shape;22;p3"/>
            <p:cNvSpPr/>
            <p:nvPr/>
          </p:nvSpPr>
          <p:spPr>
            <a:xfrm>
              <a:off x="2973586" y="6221960"/>
              <a:ext cx="2856819" cy="635496"/>
            </a:xfrm>
            <a:custGeom>
              <a:rect b="b" l="l" r="r" t="t"/>
              <a:pathLst>
                <a:path extrusionOk="0" h="635496" w="2856819">
                  <a:moveTo>
                    <a:pt x="0" y="636040"/>
                  </a:moveTo>
                  <a:lnTo>
                    <a:pt x="2856819" y="636040"/>
                  </a:lnTo>
                  <a:lnTo>
                    <a:pt x="2856819" y="0"/>
                  </a:lnTo>
                  <a:lnTo>
                    <a:pt x="0" y="503857"/>
                  </a:lnTo>
                  <a:lnTo>
                    <a:pt x="0" y="63604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rect b="b" l="l" r="r" t="t"/>
              <a:pathLst>
                <a:path extrusionOk="0" h="385464" w="642784">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rect b="b" l="l" r="r" t="t"/>
              <a:pathLst>
                <a:path extrusionOk="0" h="314027" w="1781048">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rect b="b" l="l" r="r" t="t"/>
              <a:pathLst>
                <a:path extrusionOk="0" h="455414" w="104006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rect b="b" l="l" r="r" t="t"/>
              <a:pathLst>
                <a:path extrusionOk="0" h="461367" w="1077258">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rect b="b" l="l" r="r" t="t"/>
              <a:pathLst>
                <a:path extrusionOk="0" h="324445" w="299073">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rect b="b" l="l" r="r" t="t"/>
              <a:pathLst>
                <a:path extrusionOk="0" h="370582" w="557972">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rect b="b" l="l" r="r" t="t"/>
              <a:pathLst>
                <a:path extrusionOk="0" h="305097" w="19343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 name="Google Shape;30;p3"/>
          <p:cNvSpPr txBox="1"/>
          <p:nvPr>
            <p:ph type="ctrTitle"/>
          </p:nvPr>
        </p:nvSpPr>
        <p:spPr>
          <a:xfrm>
            <a:off x="457200" y="1430950"/>
            <a:ext cx="5486400" cy="1159800"/>
          </a:xfrm>
          <a:prstGeom prst="rect">
            <a:avLst/>
          </a:prstGeom>
        </p:spPr>
        <p:txBody>
          <a:bodyPr anchorCtr="0" anchor="ctr" bIns="0" lIns="0" spcFirstLastPara="1" rIns="0" wrap="square" tIns="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31" name="Google Shape;31;p3"/>
          <p:cNvSpPr txBox="1"/>
          <p:nvPr>
            <p:ph idx="1" type="subTitle"/>
          </p:nvPr>
        </p:nvSpPr>
        <p:spPr>
          <a:xfrm>
            <a:off x="457200" y="2763852"/>
            <a:ext cx="5486400" cy="784800"/>
          </a:xfrm>
          <a:prstGeom prst="rect">
            <a:avLst/>
          </a:prstGeom>
        </p:spPr>
        <p:txBody>
          <a:bodyPr anchorCtr="0" anchor="t" bIns="0" lIns="0" spcFirstLastPara="1" rIns="0" wrap="square" tIns="0">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2" name="Shape 32"/>
        <p:cNvGrpSpPr/>
        <p:nvPr/>
      </p:nvGrpSpPr>
      <p:grpSpPr>
        <a:xfrm>
          <a:off x="0" y="0"/>
          <a:ext cx="0" cy="0"/>
          <a:chOff x="0" y="0"/>
          <a:chExt cx="0" cy="0"/>
        </a:xfrm>
      </p:grpSpPr>
      <p:grpSp>
        <p:nvGrpSpPr>
          <p:cNvPr id="33" name="Google Shape;33;p4"/>
          <p:cNvGrpSpPr/>
          <p:nvPr/>
        </p:nvGrpSpPr>
        <p:grpSpPr>
          <a:xfrm>
            <a:off x="-238" y="-200"/>
            <a:ext cx="9143821" cy="5143302"/>
            <a:chOff x="6316957" y="5250656"/>
            <a:chExt cx="2856819" cy="1606930"/>
          </a:xfrm>
        </p:grpSpPr>
        <p:sp>
          <p:nvSpPr>
            <p:cNvPr id="34" name="Google Shape;34;p4"/>
            <p:cNvSpPr/>
            <p:nvPr/>
          </p:nvSpPr>
          <p:spPr>
            <a:xfrm>
              <a:off x="6316957" y="6351571"/>
              <a:ext cx="2856819" cy="506015"/>
            </a:xfrm>
            <a:custGeom>
              <a:rect b="b" l="l" r="r" t="t"/>
              <a:pathLst>
                <a:path extrusionOk="0" h="506015" w="2856819">
                  <a:moveTo>
                    <a:pt x="0" y="506429"/>
                  </a:moveTo>
                  <a:lnTo>
                    <a:pt x="2856819" y="506429"/>
                  </a:lnTo>
                  <a:lnTo>
                    <a:pt x="2856819" y="0"/>
                  </a:lnTo>
                  <a:lnTo>
                    <a:pt x="0" y="503856"/>
                  </a:lnTo>
                  <a:lnTo>
                    <a:pt x="0" y="50642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4"/>
            <p:cNvSpPr/>
            <p:nvPr/>
          </p:nvSpPr>
          <p:spPr>
            <a:xfrm>
              <a:off x="7306428" y="5250656"/>
              <a:ext cx="1434361" cy="253007"/>
            </a:xfrm>
            <a:custGeom>
              <a:rect b="b" l="l" r="r" t="t"/>
              <a:pathLst>
                <a:path extrusionOk="0" h="253007" w="1434361">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4"/>
            <p:cNvSpPr/>
            <p:nvPr/>
          </p:nvSpPr>
          <p:spPr>
            <a:xfrm>
              <a:off x="6316957" y="6512738"/>
              <a:ext cx="989471" cy="342304"/>
            </a:xfrm>
            <a:custGeom>
              <a:rect b="b" l="l" r="r" t="t"/>
              <a:pathLst>
                <a:path extrusionOk="0" h="342304" w="989471">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4"/>
            <p:cNvSpPr/>
            <p:nvPr/>
          </p:nvSpPr>
          <p:spPr>
            <a:xfrm>
              <a:off x="8885118" y="6183395"/>
              <a:ext cx="288657" cy="218777"/>
            </a:xfrm>
            <a:custGeom>
              <a:rect b="b" l="l" r="r" t="t"/>
              <a:pathLst>
                <a:path extrusionOk="0" h="218777" w="288657">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4"/>
            <p:cNvSpPr/>
            <p:nvPr/>
          </p:nvSpPr>
          <p:spPr>
            <a:xfrm>
              <a:off x="6316957" y="6431950"/>
              <a:ext cx="493991" cy="254496"/>
            </a:xfrm>
            <a:custGeom>
              <a:rect b="b" l="l" r="r" t="t"/>
              <a:pathLst>
                <a:path extrusionOk="0" h="254496" w="493991">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4"/>
            <p:cNvSpPr/>
            <p:nvPr/>
          </p:nvSpPr>
          <p:spPr>
            <a:xfrm>
              <a:off x="9029447" y="6015219"/>
              <a:ext cx="144328" cy="193476"/>
            </a:xfrm>
            <a:custGeom>
              <a:rect b="b" l="l" r="r" t="t"/>
              <a:pathLst>
                <a:path extrusionOk="0" h="193476" w="144328">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4"/>
            <p:cNvSpPr/>
            <p:nvPr/>
          </p:nvSpPr>
          <p:spPr>
            <a:xfrm>
              <a:off x="8224479" y="5847043"/>
              <a:ext cx="949297" cy="334863"/>
            </a:xfrm>
            <a:custGeom>
              <a:rect b="b" l="l" r="r" t="t"/>
              <a:pathLst>
                <a:path extrusionOk="0" h="334863" w="949297">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4"/>
            <p:cNvSpPr/>
            <p:nvPr/>
          </p:nvSpPr>
          <p:spPr>
            <a:xfrm>
              <a:off x="6677035" y="5840035"/>
              <a:ext cx="629392" cy="278308"/>
            </a:xfrm>
            <a:custGeom>
              <a:rect b="b" l="l" r="r" t="t"/>
              <a:pathLst>
                <a:path extrusionOk="0" h="278308" w="629392">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4"/>
            <p:cNvSpPr/>
            <p:nvPr/>
          </p:nvSpPr>
          <p:spPr>
            <a:xfrm>
              <a:off x="6316957" y="5716734"/>
              <a:ext cx="735035" cy="297656"/>
            </a:xfrm>
            <a:custGeom>
              <a:rect b="b" l="l" r="r" t="t"/>
              <a:pathLst>
                <a:path extrusionOk="0" h="297656" w="735035">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4"/>
            <p:cNvSpPr/>
            <p:nvPr/>
          </p:nvSpPr>
          <p:spPr>
            <a:xfrm>
              <a:off x="8703591" y="5342516"/>
              <a:ext cx="470184" cy="250031"/>
            </a:xfrm>
            <a:custGeom>
              <a:rect b="b" l="l" r="r" t="t"/>
              <a:pathLst>
                <a:path extrusionOk="0" h="250031" w="470184">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4" name="Google Shape;44;p4"/>
          <p:cNvSpPr txBox="1"/>
          <p:nvPr>
            <p:ph idx="1" type="body"/>
          </p:nvPr>
        </p:nvSpPr>
        <p:spPr>
          <a:xfrm>
            <a:off x="1006900" y="677700"/>
            <a:ext cx="4936800" cy="3409800"/>
          </a:xfrm>
          <a:prstGeom prst="rect">
            <a:avLst/>
          </a:prstGeom>
        </p:spPr>
        <p:txBody>
          <a:bodyPr anchorCtr="0" anchor="t" bIns="0" lIns="0" spcFirstLastPara="1" rIns="0" wrap="square" tIns="0">
            <a:noAutofit/>
          </a:bodyPr>
          <a:lstStyle>
            <a:lvl1pPr indent="-419100" lvl="0" marL="457200" rtl="0">
              <a:spcBef>
                <a:spcPts val="600"/>
              </a:spcBef>
              <a:spcAft>
                <a:spcPts val="0"/>
              </a:spcAft>
              <a:buClr>
                <a:srgbClr val="FFFFFF"/>
              </a:buClr>
              <a:buSzPts val="3000"/>
              <a:buChar char="▰"/>
              <a:defRPr sz="3000">
                <a:solidFill>
                  <a:srgbClr val="FFFFFF"/>
                </a:solidFill>
              </a:defRPr>
            </a:lvl1pPr>
            <a:lvl2pPr indent="-419100" lvl="1" marL="914400" rtl="0">
              <a:spcBef>
                <a:spcPts val="0"/>
              </a:spcBef>
              <a:spcAft>
                <a:spcPts val="0"/>
              </a:spcAft>
              <a:buClr>
                <a:srgbClr val="FFFFFF"/>
              </a:buClr>
              <a:buSzPts val="3000"/>
              <a:buChar char="▰"/>
              <a:defRPr sz="3000">
                <a:solidFill>
                  <a:srgbClr val="FFFFFF"/>
                </a:solidFill>
              </a:defRPr>
            </a:lvl2pPr>
            <a:lvl3pPr indent="-419100" lvl="2" marL="1371600" rtl="0">
              <a:spcBef>
                <a:spcPts val="0"/>
              </a:spcBef>
              <a:spcAft>
                <a:spcPts val="0"/>
              </a:spcAft>
              <a:buClr>
                <a:srgbClr val="FFFFFF"/>
              </a:buClr>
              <a:buSzPts val="3000"/>
              <a:buChar char="▰"/>
              <a:defRPr sz="3000">
                <a:solidFill>
                  <a:srgbClr val="FFFFFF"/>
                </a:solidFill>
              </a:defRPr>
            </a:lvl3pPr>
            <a:lvl4pPr indent="-419100" lvl="3" marL="1828800" rtl="0">
              <a:spcBef>
                <a:spcPts val="0"/>
              </a:spcBef>
              <a:spcAft>
                <a:spcPts val="0"/>
              </a:spcAft>
              <a:buClr>
                <a:srgbClr val="FFFFFF"/>
              </a:buClr>
              <a:buSzPts val="3000"/>
              <a:buChar char="▰"/>
              <a:defRPr sz="3000">
                <a:solidFill>
                  <a:srgbClr val="FFFFFF"/>
                </a:solidFill>
              </a:defRPr>
            </a:lvl4pPr>
            <a:lvl5pPr indent="-419100" lvl="4" marL="2286000" rtl="0">
              <a:spcBef>
                <a:spcPts val="0"/>
              </a:spcBef>
              <a:spcAft>
                <a:spcPts val="0"/>
              </a:spcAft>
              <a:buClr>
                <a:srgbClr val="FFFFFF"/>
              </a:buClr>
              <a:buSzPts val="3000"/>
              <a:buChar char="▰"/>
              <a:defRPr sz="3000">
                <a:solidFill>
                  <a:srgbClr val="FFFFFF"/>
                </a:solidFill>
              </a:defRPr>
            </a:lvl5pPr>
            <a:lvl6pPr indent="-419100" lvl="5" marL="2743200" rtl="0">
              <a:spcBef>
                <a:spcPts val="0"/>
              </a:spcBef>
              <a:spcAft>
                <a:spcPts val="0"/>
              </a:spcAft>
              <a:buClr>
                <a:srgbClr val="FFFFFF"/>
              </a:buClr>
              <a:buSzPts val="3000"/>
              <a:buChar char="▰"/>
              <a:defRPr sz="3000">
                <a:solidFill>
                  <a:srgbClr val="FFFFFF"/>
                </a:solidFill>
              </a:defRPr>
            </a:lvl6pPr>
            <a:lvl7pPr indent="-419100" lvl="6" marL="3200400" rtl="0">
              <a:spcBef>
                <a:spcPts val="0"/>
              </a:spcBef>
              <a:spcAft>
                <a:spcPts val="0"/>
              </a:spcAft>
              <a:buClr>
                <a:srgbClr val="FFFFFF"/>
              </a:buClr>
              <a:buSzPts val="3000"/>
              <a:buChar char="▰"/>
              <a:defRPr sz="3000">
                <a:solidFill>
                  <a:srgbClr val="FFFFFF"/>
                </a:solidFill>
              </a:defRPr>
            </a:lvl7pPr>
            <a:lvl8pPr indent="-419100" lvl="7" marL="3657600" rtl="0">
              <a:spcBef>
                <a:spcPts val="0"/>
              </a:spcBef>
              <a:spcAft>
                <a:spcPts val="0"/>
              </a:spcAft>
              <a:buClr>
                <a:srgbClr val="FFFFFF"/>
              </a:buClr>
              <a:buSzPts val="3000"/>
              <a:buChar char="▰"/>
              <a:defRPr sz="3000">
                <a:solidFill>
                  <a:srgbClr val="FFFFFF"/>
                </a:solidFill>
              </a:defRPr>
            </a:lvl8pPr>
            <a:lvl9pPr indent="-419100" lvl="8" marL="4114800">
              <a:spcBef>
                <a:spcPts val="0"/>
              </a:spcBef>
              <a:spcAft>
                <a:spcPts val="0"/>
              </a:spcAft>
              <a:buClr>
                <a:srgbClr val="FFFFFF"/>
              </a:buClr>
              <a:buSzPts val="3000"/>
              <a:buChar char="▰"/>
              <a:defRPr sz="3000">
                <a:solidFill>
                  <a:srgbClr val="FFFFFF"/>
                </a:solidFill>
              </a:defRPr>
            </a:lvl9pPr>
          </a:lstStyle>
          <a:p/>
        </p:txBody>
      </p:sp>
      <p:sp>
        <p:nvSpPr>
          <p:cNvPr id="45" name="Google Shape;45;p4"/>
          <p:cNvSpPr txBox="1"/>
          <p:nvPr/>
        </p:nvSpPr>
        <p:spPr>
          <a:xfrm>
            <a:off x="239550" y="339696"/>
            <a:ext cx="777000" cy="653700"/>
          </a:xfrm>
          <a:prstGeom prst="rect">
            <a:avLst/>
          </a:prstGeom>
          <a:noFill/>
          <a:ln>
            <a:noFill/>
          </a:ln>
          <a:effectLst>
            <a:outerShdw blurRad="28575" rotWithShape="0" algn="bl" dir="5400000" dist="9525">
              <a:srgbClr val="00001A">
                <a:alpha val="15000"/>
              </a:srgbClr>
            </a:outerShdw>
          </a:effectLst>
        </p:spPr>
        <p:txBody>
          <a:bodyPr anchorCtr="0" anchor="t" bIns="0" lIns="0" spcFirstLastPara="1" rIns="0" wrap="square" tIns="0">
            <a:noAutofit/>
          </a:bodyPr>
          <a:lstStyle/>
          <a:p>
            <a:pPr indent="0" lvl="0" marL="0" rtl="0" algn="ctr">
              <a:spcBef>
                <a:spcPts val="0"/>
              </a:spcBef>
              <a:spcAft>
                <a:spcPts val="0"/>
              </a:spcAft>
              <a:buNone/>
            </a:pPr>
            <a:r>
              <a:rPr lang="en" sz="10000">
                <a:solidFill>
                  <a:srgbClr val="FFFFFF"/>
                </a:solidFill>
                <a:latin typeface="Chivo"/>
                <a:ea typeface="Chivo"/>
                <a:cs typeface="Chivo"/>
                <a:sym typeface="Chivo"/>
              </a:rPr>
              <a:t>“</a:t>
            </a:r>
            <a:endParaRPr sz="10000">
              <a:solidFill>
                <a:srgbClr val="FFFFFF"/>
              </a:solidFill>
              <a:latin typeface="Chivo"/>
              <a:ea typeface="Chivo"/>
              <a:cs typeface="Chivo"/>
              <a:sym typeface="Chivo"/>
            </a:endParaRPr>
          </a:p>
        </p:txBody>
      </p:sp>
      <p:sp>
        <p:nvSpPr>
          <p:cNvPr id="46" name="Google Shape;46;p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7" name="Shape 47"/>
        <p:cNvGrpSpPr/>
        <p:nvPr/>
      </p:nvGrpSpPr>
      <p:grpSpPr>
        <a:xfrm>
          <a:off x="0" y="0"/>
          <a:ext cx="0" cy="0"/>
          <a:chOff x="0" y="0"/>
          <a:chExt cx="0" cy="0"/>
        </a:xfrm>
      </p:grpSpPr>
      <p:grpSp>
        <p:nvGrpSpPr>
          <p:cNvPr id="48" name="Google Shape;48;p5"/>
          <p:cNvGrpSpPr/>
          <p:nvPr/>
        </p:nvGrpSpPr>
        <p:grpSpPr>
          <a:xfrm>
            <a:off x="-120" y="-106"/>
            <a:ext cx="9143821" cy="5143317"/>
            <a:chOff x="2973586" y="2777133"/>
            <a:chExt cx="2856819" cy="1606935"/>
          </a:xfrm>
        </p:grpSpPr>
        <p:sp>
          <p:nvSpPr>
            <p:cNvPr id="49" name="Google Shape;49;p5"/>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 name="Google Shape;55;p5"/>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56" name="Google Shape;56;p5"/>
          <p:cNvSpPr txBox="1"/>
          <p:nvPr>
            <p:ph idx="1" type="body"/>
          </p:nvPr>
        </p:nvSpPr>
        <p:spPr>
          <a:xfrm>
            <a:off x="3200400" y="1909300"/>
            <a:ext cx="5486400" cy="27648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57" name="Google Shape;57;p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58" name="Shape 58"/>
        <p:cNvGrpSpPr/>
        <p:nvPr/>
      </p:nvGrpSpPr>
      <p:grpSpPr>
        <a:xfrm>
          <a:off x="0" y="0"/>
          <a:ext cx="0" cy="0"/>
          <a:chOff x="0" y="0"/>
          <a:chExt cx="0" cy="0"/>
        </a:xfrm>
      </p:grpSpPr>
      <p:grpSp>
        <p:nvGrpSpPr>
          <p:cNvPr id="59" name="Google Shape;59;p6"/>
          <p:cNvGrpSpPr/>
          <p:nvPr/>
        </p:nvGrpSpPr>
        <p:grpSpPr>
          <a:xfrm>
            <a:off x="-239" y="-106"/>
            <a:ext cx="9143821" cy="5143317"/>
            <a:chOff x="6361595" y="2777133"/>
            <a:chExt cx="2856819" cy="1606935"/>
          </a:xfrm>
        </p:grpSpPr>
        <p:sp>
          <p:nvSpPr>
            <p:cNvPr id="60" name="Google Shape;60;p6"/>
            <p:cNvSpPr/>
            <p:nvPr/>
          </p:nvSpPr>
          <p:spPr>
            <a:xfrm>
              <a:off x="6361595" y="3328877"/>
              <a:ext cx="2856819" cy="1055191"/>
            </a:xfrm>
            <a:custGeom>
              <a:rect b="b" l="l" r="r" t="t"/>
              <a:pathLst>
                <a:path extrusionOk="0" h="1055191" w="2856819">
                  <a:moveTo>
                    <a:pt x="0" y="1055599"/>
                  </a:moveTo>
                  <a:lnTo>
                    <a:pt x="2856819" y="1055599"/>
                  </a:lnTo>
                  <a:lnTo>
                    <a:pt x="2856819" y="0"/>
                  </a:lnTo>
                  <a:lnTo>
                    <a:pt x="0" y="503854"/>
                  </a:lnTo>
                  <a:lnTo>
                    <a:pt x="0" y="105559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6"/>
            <p:cNvSpPr/>
            <p:nvPr/>
          </p:nvSpPr>
          <p:spPr>
            <a:xfrm>
              <a:off x="6361595" y="3581367"/>
              <a:ext cx="471672" cy="250031"/>
            </a:xfrm>
            <a:custGeom>
              <a:rect b="b" l="l" r="r" t="t"/>
              <a:pathLst>
                <a:path extrusionOk="0" h="250031" w="471672">
                  <a:moveTo>
                    <a:pt x="0" y="83189"/>
                  </a:moveTo>
                  <a:lnTo>
                    <a:pt x="0" y="251365"/>
                  </a:lnTo>
                  <a:lnTo>
                    <a:pt x="471673" y="168176"/>
                  </a:lnTo>
                  <a:lnTo>
                    <a:pt x="471673" y="0"/>
                  </a:lnTo>
                  <a:lnTo>
                    <a:pt x="0" y="831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6"/>
            <p:cNvSpPr/>
            <p:nvPr/>
          </p:nvSpPr>
          <p:spPr>
            <a:xfrm>
              <a:off x="8188769" y="3160702"/>
              <a:ext cx="1029645" cy="349746"/>
            </a:xfrm>
            <a:custGeom>
              <a:rect b="b" l="l" r="r" t="t"/>
              <a:pathLst>
                <a:path extrusionOk="0" h="349746" w="1029645">
                  <a:moveTo>
                    <a:pt x="1029645" y="0"/>
                  </a:moveTo>
                  <a:lnTo>
                    <a:pt x="0" y="181597"/>
                  </a:lnTo>
                  <a:lnTo>
                    <a:pt x="0" y="349773"/>
                  </a:lnTo>
                  <a:lnTo>
                    <a:pt x="1029645" y="168176"/>
                  </a:lnTo>
                  <a:lnTo>
                    <a:pt x="1029645"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6"/>
            <p:cNvSpPr/>
            <p:nvPr/>
          </p:nvSpPr>
          <p:spPr>
            <a:xfrm>
              <a:off x="6361595" y="3343125"/>
              <a:ext cx="868949" cy="319980"/>
            </a:xfrm>
            <a:custGeom>
              <a:rect b="b" l="l" r="r" t="t"/>
              <a:pathLst>
                <a:path extrusionOk="0" h="319980" w="868949">
                  <a:moveTo>
                    <a:pt x="0" y="153256"/>
                  </a:moveTo>
                  <a:lnTo>
                    <a:pt x="0" y="321431"/>
                  </a:lnTo>
                  <a:lnTo>
                    <a:pt x="868949" y="168176"/>
                  </a:lnTo>
                  <a:lnTo>
                    <a:pt x="868949" y="0"/>
                  </a:lnTo>
                  <a:lnTo>
                    <a:pt x="0" y="153256"/>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6"/>
            <p:cNvSpPr/>
            <p:nvPr/>
          </p:nvSpPr>
          <p:spPr>
            <a:xfrm>
              <a:off x="6361595" y="3286479"/>
              <a:ext cx="236580" cy="209847"/>
            </a:xfrm>
            <a:custGeom>
              <a:rect b="b" l="l" r="r" t="t"/>
              <a:pathLst>
                <a:path extrusionOk="0" h="209847" w="236580">
                  <a:moveTo>
                    <a:pt x="0" y="41725"/>
                  </a:moveTo>
                  <a:lnTo>
                    <a:pt x="0" y="209901"/>
                  </a:lnTo>
                  <a:lnTo>
                    <a:pt x="236580" y="168176"/>
                  </a:lnTo>
                  <a:lnTo>
                    <a:pt x="236580" y="0"/>
                  </a:lnTo>
                  <a:lnTo>
                    <a:pt x="0" y="417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6"/>
            <p:cNvSpPr/>
            <p:nvPr/>
          </p:nvSpPr>
          <p:spPr>
            <a:xfrm>
              <a:off x="8331610" y="2824350"/>
              <a:ext cx="886804" cy="324445"/>
            </a:xfrm>
            <a:custGeom>
              <a:rect b="b" l="l" r="r" t="t"/>
              <a:pathLst>
                <a:path extrusionOk="0" h="324445" w="886804">
                  <a:moveTo>
                    <a:pt x="886804" y="0"/>
                  </a:moveTo>
                  <a:lnTo>
                    <a:pt x="0" y="156405"/>
                  </a:lnTo>
                  <a:lnTo>
                    <a:pt x="0" y="324581"/>
                  </a:lnTo>
                  <a:lnTo>
                    <a:pt x="886804" y="168176"/>
                  </a:lnTo>
                  <a:lnTo>
                    <a:pt x="886804"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6"/>
            <p:cNvSpPr/>
            <p:nvPr/>
          </p:nvSpPr>
          <p:spPr>
            <a:xfrm>
              <a:off x="6868978" y="2954026"/>
              <a:ext cx="660639" cy="284261"/>
            </a:xfrm>
            <a:custGeom>
              <a:rect b="b" l="l" r="r" t="t"/>
              <a:pathLst>
                <a:path extrusionOk="0" h="284261" w="660639">
                  <a:moveTo>
                    <a:pt x="0" y="116516"/>
                  </a:moveTo>
                  <a:lnTo>
                    <a:pt x="0" y="284692"/>
                  </a:lnTo>
                  <a:lnTo>
                    <a:pt x="660639" y="168176"/>
                  </a:lnTo>
                  <a:lnTo>
                    <a:pt x="660639" y="0"/>
                  </a:lnTo>
                  <a:lnTo>
                    <a:pt x="0" y="116516"/>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6"/>
            <p:cNvSpPr/>
            <p:nvPr/>
          </p:nvSpPr>
          <p:spPr>
            <a:xfrm>
              <a:off x="7093655" y="2777133"/>
              <a:ext cx="1438825" cy="253007"/>
            </a:xfrm>
            <a:custGeom>
              <a:rect b="b" l="l" r="r" t="t"/>
              <a:pathLst>
                <a:path extrusionOk="0" h="253007" w="1438825">
                  <a:moveTo>
                    <a:pt x="485388" y="0"/>
                  </a:moveTo>
                  <a:lnTo>
                    <a:pt x="0" y="85607"/>
                  </a:lnTo>
                  <a:lnTo>
                    <a:pt x="0" y="253783"/>
                  </a:lnTo>
                  <a:lnTo>
                    <a:pt x="1438932" y="0"/>
                  </a:lnTo>
                  <a:lnTo>
                    <a:pt x="485388"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8" name="Google Shape;68;p6"/>
          <p:cNvSpPr txBox="1"/>
          <p:nvPr>
            <p:ph type="title"/>
          </p:nvPr>
        </p:nvSpPr>
        <p:spPr>
          <a:xfrm>
            <a:off x="457200" y="2394450"/>
            <a:ext cx="4114800" cy="420600"/>
          </a:xfrm>
          <a:prstGeom prst="rect">
            <a:avLst/>
          </a:prstGeom>
          <a:effectLst>
            <a:outerShdw blurRad="28575" rotWithShape="0" algn="bl" dir="5400000" dist="9525">
              <a:srgbClr val="00001A">
                <a:alpha val="15000"/>
              </a:srgbClr>
            </a:outerShdw>
          </a:effectLst>
        </p:spPr>
        <p:txBody>
          <a:bodyPr anchorCtr="0" anchor="b" bIns="0" lIns="0" spcFirstLastPara="1" rIns="0" wrap="square" tIns="0">
            <a:no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9" name="Google Shape;69;p6"/>
          <p:cNvSpPr txBox="1"/>
          <p:nvPr>
            <p:ph idx="1" type="body"/>
          </p:nvPr>
        </p:nvSpPr>
        <p:spPr>
          <a:xfrm>
            <a:off x="3200400" y="2800175"/>
            <a:ext cx="5486400" cy="2118900"/>
          </a:xfrm>
          <a:prstGeom prst="rect">
            <a:avLst/>
          </a:prstGeom>
        </p:spPr>
        <p:txBody>
          <a:bodyPr anchorCtr="0" anchor="ctr"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70" name="Google Shape;70;p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71" name="Shape 71"/>
        <p:cNvGrpSpPr/>
        <p:nvPr/>
      </p:nvGrpSpPr>
      <p:grpSpPr>
        <a:xfrm>
          <a:off x="0" y="0"/>
          <a:ext cx="0" cy="0"/>
          <a:chOff x="0" y="0"/>
          <a:chExt cx="0" cy="0"/>
        </a:xfrm>
      </p:grpSpPr>
      <p:grpSp>
        <p:nvGrpSpPr>
          <p:cNvPr id="72" name="Google Shape;72;p7"/>
          <p:cNvGrpSpPr/>
          <p:nvPr/>
        </p:nvGrpSpPr>
        <p:grpSpPr>
          <a:xfrm>
            <a:off x="-120" y="-106"/>
            <a:ext cx="9143821" cy="5143317"/>
            <a:chOff x="2973586" y="2777133"/>
            <a:chExt cx="2856819" cy="1606935"/>
          </a:xfrm>
        </p:grpSpPr>
        <p:sp>
          <p:nvSpPr>
            <p:cNvPr id="73" name="Google Shape;73;p7"/>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7"/>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7"/>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7"/>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7"/>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7"/>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9" name="Google Shape;79;p7"/>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80" name="Google Shape;80;p7"/>
          <p:cNvSpPr txBox="1"/>
          <p:nvPr>
            <p:ph idx="1" type="body"/>
          </p:nvPr>
        </p:nvSpPr>
        <p:spPr>
          <a:xfrm>
            <a:off x="3200375" y="1909300"/>
            <a:ext cx="2493600" cy="30165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1" name="Google Shape;81;p7"/>
          <p:cNvSpPr txBox="1"/>
          <p:nvPr>
            <p:ph idx="2" type="body"/>
          </p:nvPr>
        </p:nvSpPr>
        <p:spPr>
          <a:xfrm>
            <a:off x="6193205" y="1909300"/>
            <a:ext cx="2493600" cy="30165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2" name="Google Shape;82;p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83" name="Shape 83"/>
        <p:cNvGrpSpPr/>
        <p:nvPr/>
      </p:nvGrpSpPr>
      <p:grpSpPr>
        <a:xfrm>
          <a:off x="0" y="0"/>
          <a:ext cx="0" cy="0"/>
          <a:chOff x="0" y="0"/>
          <a:chExt cx="0" cy="0"/>
        </a:xfrm>
      </p:grpSpPr>
      <p:grpSp>
        <p:nvGrpSpPr>
          <p:cNvPr id="84" name="Google Shape;84;p8"/>
          <p:cNvGrpSpPr/>
          <p:nvPr/>
        </p:nvGrpSpPr>
        <p:grpSpPr>
          <a:xfrm>
            <a:off x="-120" y="-106"/>
            <a:ext cx="9143821" cy="5143317"/>
            <a:chOff x="2973586" y="2777133"/>
            <a:chExt cx="2856819" cy="1606935"/>
          </a:xfrm>
        </p:grpSpPr>
        <p:sp>
          <p:nvSpPr>
            <p:cNvPr id="85" name="Google Shape;85;p8"/>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8"/>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8"/>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8"/>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8"/>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8"/>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1" name="Google Shape;91;p8"/>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2" name="Google Shape;92;p8"/>
          <p:cNvSpPr txBox="1"/>
          <p:nvPr>
            <p:ph idx="1" type="body"/>
          </p:nvPr>
        </p:nvSpPr>
        <p:spPr>
          <a:xfrm>
            <a:off x="457200"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3" name="Google Shape;93;p8"/>
          <p:cNvSpPr txBox="1"/>
          <p:nvPr>
            <p:ph idx="2" type="body"/>
          </p:nvPr>
        </p:nvSpPr>
        <p:spPr>
          <a:xfrm>
            <a:off x="3290238"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4" name="Google Shape;94;p8"/>
          <p:cNvSpPr txBox="1"/>
          <p:nvPr>
            <p:ph idx="3" type="body"/>
          </p:nvPr>
        </p:nvSpPr>
        <p:spPr>
          <a:xfrm>
            <a:off x="6123300"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5" name="Google Shape;95;p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6" name="Shape 96"/>
        <p:cNvGrpSpPr/>
        <p:nvPr/>
      </p:nvGrpSpPr>
      <p:grpSpPr>
        <a:xfrm>
          <a:off x="0" y="0"/>
          <a:ext cx="0" cy="0"/>
          <a:chOff x="0" y="0"/>
          <a:chExt cx="0" cy="0"/>
        </a:xfrm>
      </p:grpSpPr>
      <p:grpSp>
        <p:nvGrpSpPr>
          <p:cNvPr id="97" name="Google Shape;97;p9"/>
          <p:cNvGrpSpPr/>
          <p:nvPr/>
        </p:nvGrpSpPr>
        <p:grpSpPr>
          <a:xfrm>
            <a:off x="-120" y="-106"/>
            <a:ext cx="9143821" cy="5143317"/>
            <a:chOff x="2973586" y="2777133"/>
            <a:chExt cx="2856819" cy="1606935"/>
          </a:xfrm>
        </p:grpSpPr>
        <p:sp>
          <p:nvSpPr>
            <p:cNvPr id="98" name="Google Shape;98;p9"/>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9"/>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9"/>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9"/>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9"/>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9"/>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4" name="Google Shape;104;p9"/>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05" name="Google Shape;105;p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6" name="Shape 106"/>
        <p:cNvGrpSpPr/>
        <p:nvPr/>
      </p:nvGrpSpPr>
      <p:grpSpPr>
        <a:xfrm>
          <a:off x="0" y="0"/>
          <a:ext cx="0" cy="0"/>
          <a:chOff x="0" y="0"/>
          <a:chExt cx="0" cy="0"/>
        </a:xfrm>
      </p:grpSpPr>
      <p:grpSp>
        <p:nvGrpSpPr>
          <p:cNvPr id="107" name="Google Shape;107;p10"/>
          <p:cNvGrpSpPr/>
          <p:nvPr/>
        </p:nvGrpSpPr>
        <p:grpSpPr>
          <a:xfrm>
            <a:off x="-120" y="0"/>
            <a:ext cx="9143821" cy="5144623"/>
            <a:chOff x="2973586" y="0"/>
            <a:chExt cx="2856819" cy="1607343"/>
          </a:xfrm>
        </p:grpSpPr>
        <p:sp>
          <p:nvSpPr>
            <p:cNvPr id="108" name="Google Shape;108;p10"/>
            <p:cNvSpPr/>
            <p:nvPr/>
          </p:nvSpPr>
          <p:spPr>
            <a:xfrm>
              <a:off x="2973586" y="0"/>
              <a:ext cx="2856819" cy="1607343"/>
            </a:xfrm>
            <a:custGeom>
              <a:rect b="b" l="l" r="r" t="t"/>
              <a:pathLst>
                <a:path extrusionOk="0" h="1607343" w="2856819">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0"/>
            <p:cNvSpPr/>
            <p:nvPr/>
          </p:nvSpPr>
          <p:spPr>
            <a:xfrm>
              <a:off x="2973586" y="278850"/>
              <a:ext cx="319904" cy="223242"/>
            </a:xfrm>
            <a:custGeom>
              <a:rect b="b" l="l" r="r" t="t"/>
              <a:pathLst>
                <a:path extrusionOk="0" h="223242" w="319904">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0"/>
            <p:cNvSpPr/>
            <p:nvPr/>
          </p:nvSpPr>
          <p:spPr>
            <a:xfrm>
              <a:off x="4446633" y="0"/>
              <a:ext cx="1380795" cy="242589"/>
            </a:xfrm>
            <a:custGeom>
              <a:rect b="b" l="l" r="r" t="t"/>
              <a:pathLst>
                <a:path extrusionOk="0" h="242589" w="1380795">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0"/>
            <p:cNvSpPr/>
            <p:nvPr/>
          </p:nvSpPr>
          <p:spPr>
            <a:xfrm>
              <a:off x="2973586" y="131406"/>
              <a:ext cx="202358" cy="202406"/>
            </a:xfrm>
            <a:custGeom>
              <a:rect b="b" l="l" r="r" t="t"/>
              <a:pathLst>
                <a:path extrusionOk="0" h="202406" w="202358">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0"/>
            <p:cNvSpPr/>
            <p:nvPr/>
          </p:nvSpPr>
          <p:spPr>
            <a:xfrm>
              <a:off x="3669936" y="0"/>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3" name="Google Shape;113;p10"/>
          <p:cNvSpPr txBox="1"/>
          <p:nvPr>
            <p:ph idx="1" type="body"/>
          </p:nvPr>
        </p:nvSpPr>
        <p:spPr>
          <a:xfrm>
            <a:off x="457200" y="1844275"/>
            <a:ext cx="2190000" cy="2709300"/>
          </a:xfrm>
          <a:prstGeom prst="rect">
            <a:avLst/>
          </a:prstGeom>
        </p:spPr>
        <p:txBody>
          <a:bodyPr anchorCtr="0" anchor="t" bIns="0" lIns="0" spcFirstLastPara="1" rIns="0" wrap="square" tIns="0">
            <a:noAutofit/>
          </a:bodyPr>
          <a:lstStyle>
            <a:lvl1pPr indent="-228600" lvl="0" marL="457200">
              <a:spcBef>
                <a:spcPts val="360"/>
              </a:spcBef>
              <a:spcAft>
                <a:spcPts val="0"/>
              </a:spcAft>
              <a:buSzPts val="1600"/>
              <a:buNone/>
              <a:defRPr sz="1600"/>
            </a:lvl1pPr>
          </a:lstStyle>
          <a:p/>
        </p:txBody>
      </p:sp>
      <p:sp>
        <p:nvSpPr>
          <p:cNvPr id="114" name="Google Shape;114;p1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rgbClr val="2CA388"/>
            </a:gs>
            <a:gs pos="100000">
              <a:srgbClr val="A6D683"/>
            </a:gs>
          </a:gsLst>
          <a:lin ang="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00"/>
            <a:ext cx="5486400" cy="1814400"/>
          </a:xfrm>
          <a:prstGeom prst="rect">
            <a:avLst/>
          </a:prstGeom>
          <a:noFill/>
          <a:ln>
            <a:noFill/>
          </a:ln>
          <a:effectLst>
            <a:outerShdw blurRad="28575" rotWithShape="0" algn="bl" dir="5400000" dist="9525">
              <a:srgbClr val="00001A">
                <a:alpha val="15000"/>
              </a:srgbClr>
            </a:outerShdw>
          </a:effectLst>
        </p:spPr>
        <p:txBody>
          <a:bodyPr anchorCtr="0" anchor="ctr" bIns="0" lIns="0" spcFirstLastPara="1" rIns="0" wrap="square" tIns="0">
            <a:noAutofit/>
          </a:bodyPr>
          <a:lstStyle>
            <a:lvl1pPr lv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1pPr>
            <a:lvl2pPr lvl="1">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2pPr>
            <a:lvl3pPr lvl="2">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3pPr>
            <a:lvl4pPr lvl="3">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4pPr>
            <a:lvl5pPr lvl="4">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5pPr>
            <a:lvl6pPr lvl="5">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6pPr>
            <a:lvl7pPr lvl="6">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7pPr>
            <a:lvl8pPr lvl="7">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8pPr>
            <a:lvl9pPr lvl="8">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9pPr>
          </a:lstStyle>
          <a:p/>
        </p:txBody>
      </p:sp>
      <p:sp>
        <p:nvSpPr>
          <p:cNvPr id="7" name="Google Shape;7;p1"/>
          <p:cNvSpPr txBox="1"/>
          <p:nvPr>
            <p:ph idx="1" type="body"/>
          </p:nvPr>
        </p:nvSpPr>
        <p:spPr>
          <a:xfrm>
            <a:off x="3200400" y="1909300"/>
            <a:ext cx="5486400" cy="2764800"/>
          </a:xfrm>
          <a:prstGeom prst="rect">
            <a:avLst/>
          </a:prstGeom>
          <a:noFill/>
          <a:ln>
            <a:noFill/>
          </a:ln>
        </p:spPr>
        <p:txBody>
          <a:bodyPr anchorCtr="0" anchor="t" bIns="0" lIns="0" spcFirstLastPara="1" rIns="0" wrap="square" tIns="0">
            <a:noAutofit/>
          </a:bodyPr>
          <a:lstStyle>
            <a:lvl1pPr indent="-381000" lvl="0" marL="457200">
              <a:lnSpc>
                <a:spcPct val="115000"/>
              </a:lnSpc>
              <a:spcBef>
                <a:spcPts val="600"/>
              </a:spcBef>
              <a:spcAft>
                <a:spcPts val="0"/>
              </a:spcAft>
              <a:buClr>
                <a:srgbClr val="A6D683"/>
              </a:buClr>
              <a:buSzPts val="2400"/>
              <a:buFont typeface="Chivo"/>
              <a:buChar char="▰"/>
              <a:defRPr sz="2400">
                <a:solidFill>
                  <a:srgbClr val="00001A"/>
                </a:solidFill>
                <a:latin typeface="Chivo"/>
                <a:ea typeface="Chivo"/>
                <a:cs typeface="Chivo"/>
                <a:sym typeface="Chivo"/>
              </a:defRPr>
            </a:lvl1pPr>
            <a:lvl2pPr indent="-381000" lvl="1" marL="9144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2pPr>
            <a:lvl3pPr indent="-381000" lvl="2" marL="13716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3pPr>
            <a:lvl4pPr indent="-381000" lvl="3" marL="18288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4pPr>
            <a:lvl5pPr indent="-381000" lvl="4" marL="2286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5pPr>
            <a:lvl6pPr indent="-381000" lvl="5" marL="27432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6pPr>
            <a:lvl7pPr indent="-381000" lvl="6" marL="32004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7pPr>
            <a:lvl8pPr indent="-381000" lvl="7" marL="36576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8pPr>
            <a:lvl9pPr indent="-381000" lvl="8" marL="41148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9pPr>
          </a:lstStyle>
          <a:p/>
        </p:txBody>
      </p:sp>
      <p:sp>
        <p:nvSpPr>
          <p:cNvPr id="8" name="Google Shape;8;p1"/>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lvl1pPr lvl="0">
              <a:buNone/>
              <a:defRPr sz="1200">
                <a:solidFill>
                  <a:srgbClr val="9EB3C2"/>
                </a:solidFill>
                <a:latin typeface="Chivo"/>
                <a:ea typeface="Chivo"/>
                <a:cs typeface="Chivo"/>
                <a:sym typeface="Chivo"/>
              </a:defRPr>
            </a:lvl1pPr>
            <a:lvl2pPr lvl="1">
              <a:buNone/>
              <a:defRPr sz="1200">
                <a:solidFill>
                  <a:srgbClr val="9EB3C2"/>
                </a:solidFill>
                <a:latin typeface="Chivo"/>
                <a:ea typeface="Chivo"/>
                <a:cs typeface="Chivo"/>
                <a:sym typeface="Chivo"/>
              </a:defRPr>
            </a:lvl2pPr>
            <a:lvl3pPr lvl="2">
              <a:buNone/>
              <a:defRPr sz="1200">
                <a:solidFill>
                  <a:srgbClr val="9EB3C2"/>
                </a:solidFill>
                <a:latin typeface="Chivo"/>
                <a:ea typeface="Chivo"/>
                <a:cs typeface="Chivo"/>
                <a:sym typeface="Chivo"/>
              </a:defRPr>
            </a:lvl3pPr>
            <a:lvl4pPr lvl="3">
              <a:buNone/>
              <a:defRPr sz="1200">
                <a:solidFill>
                  <a:srgbClr val="9EB3C2"/>
                </a:solidFill>
                <a:latin typeface="Chivo"/>
                <a:ea typeface="Chivo"/>
                <a:cs typeface="Chivo"/>
                <a:sym typeface="Chivo"/>
              </a:defRPr>
            </a:lvl4pPr>
            <a:lvl5pPr lvl="4">
              <a:buNone/>
              <a:defRPr sz="1200">
                <a:solidFill>
                  <a:srgbClr val="9EB3C2"/>
                </a:solidFill>
                <a:latin typeface="Chivo"/>
                <a:ea typeface="Chivo"/>
                <a:cs typeface="Chivo"/>
                <a:sym typeface="Chivo"/>
              </a:defRPr>
            </a:lvl5pPr>
            <a:lvl6pPr lvl="5">
              <a:buNone/>
              <a:defRPr sz="1200">
                <a:solidFill>
                  <a:srgbClr val="9EB3C2"/>
                </a:solidFill>
                <a:latin typeface="Chivo"/>
                <a:ea typeface="Chivo"/>
                <a:cs typeface="Chivo"/>
                <a:sym typeface="Chivo"/>
              </a:defRPr>
            </a:lvl6pPr>
            <a:lvl7pPr lvl="6">
              <a:buNone/>
              <a:defRPr sz="1200">
                <a:solidFill>
                  <a:srgbClr val="9EB3C2"/>
                </a:solidFill>
                <a:latin typeface="Chivo"/>
                <a:ea typeface="Chivo"/>
                <a:cs typeface="Chivo"/>
                <a:sym typeface="Chivo"/>
              </a:defRPr>
            </a:lvl7pPr>
            <a:lvl8pPr lvl="7">
              <a:buNone/>
              <a:defRPr sz="1200">
                <a:solidFill>
                  <a:srgbClr val="9EB3C2"/>
                </a:solidFill>
                <a:latin typeface="Chivo"/>
                <a:ea typeface="Chivo"/>
                <a:cs typeface="Chivo"/>
                <a:sym typeface="Chivo"/>
              </a:defRPr>
            </a:lvl8pPr>
            <a:lvl9pPr lvl="8">
              <a:buNone/>
              <a:defRPr sz="1200">
                <a:solidFill>
                  <a:srgbClr val="9EB3C2"/>
                </a:solidFill>
                <a:latin typeface="Chivo"/>
                <a:ea typeface="Chivo"/>
                <a:cs typeface="Chivo"/>
                <a:sym typeface="Chivo"/>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github.com/wambolda/URConnected/projects/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13"/>
          <p:cNvSpPr txBox="1"/>
          <p:nvPr>
            <p:ph type="title"/>
          </p:nvPr>
        </p:nvSpPr>
        <p:spPr>
          <a:xfrm>
            <a:off x="525000" y="1044300"/>
            <a:ext cx="8094000" cy="420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8000">
                <a:solidFill>
                  <a:srgbClr val="FFD966"/>
                </a:solidFill>
              </a:rPr>
              <a:t>URConnected</a:t>
            </a:r>
            <a:endParaRPr sz="8000">
              <a:solidFill>
                <a:srgbClr val="FFD966"/>
              </a:solidFill>
            </a:endParaRPr>
          </a:p>
        </p:txBody>
      </p:sp>
      <p:sp>
        <p:nvSpPr>
          <p:cNvPr id="141" name="Google Shape;141;p13"/>
          <p:cNvSpPr txBox="1"/>
          <p:nvPr>
            <p:ph idx="1" type="body"/>
          </p:nvPr>
        </p:nvSpPr>
        <p:spPr>
          <a:xfrm>
            <a:off x="3064800" y="2460325"/>
            <a:ext cx="5486400" cy="2118900"/>
          </a:xfrm>
          <a:prstGeom prst="rect">
            <a:avLst/>
          </a:prstGeom>
        </p:spPr>
        <p:txBody>
          <a:bodyPr anchorCtr="0" anchor="ctr" bIns="0" lIns="0" spcFirstLastPara="1" rIns="0" wrap="square" tIns="0">
            <a:noAutofit/>
          </a:bodyPr>
          <a:lstStyle/>
          <a:p>
            <a:pPr indent="0" lvl="0" marL="0" rtl="0" algn="l">
              <a:spcBef>
                <a:spcPts val="600"/>
              </a:spcBef>
              <a:spcAft>
                <a:spcPts val="0"/>
              </a:spcAft>
              <a:buNone/>
            </a:pPr>
            <a:r>
              <a:rPr b="1" lang="en"/>
              <a:t>Group members: Allan Wambold, Carter Brezinski, Salim Bakri</a:t>
            </a:r>
            <a:endParaRPr b="1"/>
          </a:p>
          <a:p>
            <a:pPr indent="0" lvl="0" marL="0" rtl="0" algn="l">
              <a:spcBef>
                <a:spcPts val="600"/>
              </a:spcBef>
              <a:spcAft>
                <a:spcPts val="0"/>
              </a:spcAft>
              <a:buClr>
                <a:schemeClr val="dk1"/>
              </a:buClr>
              <a:buSzPts val="1100"/>
              <a:buFont typeface="Arial"/>
              <a:buNone/>
            </a:pPr>
            <a:r>
              <a:rPr lang="en"/>
              <a:t>Date of report: Milestone 1, Oct 2nd</a:t>
            </a:r>
            <a:endParaRPr b="1"/>
          </a:p>
        </p:txBody>
      </p:sp>
      <p:sp>
        <p:nvSpPr>
          <p:cNvPr id="142" name="Google Shape;142;p1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43" name="Google Shape;143;p13"/>
          <p:cNvSpPr txBox="1"/>
          <p:nvPr/>
        </p:nvSpPr>
        <p:spPr>
          <a:xfrm>
            <a:off x="7500" y="4158625"/>
            <a:ext cx="91440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D966"/>
                </a:solidFill>
                <a:latin typeface="Chivo"/>
                <a:ea typeface="Chivo"/>
                <a:cs typeface="Chivo"/>
                <a:sym typeface="Chivo"/>
              </a:rPr>
              <a:t>https://github.com/wambolda/URConnected</a:t>
            </a:r>
            <a:endParaRPr b="1" sz="2400">
              <a:solidFill>
                <a:srgbClr val="FFD966"/>
              </a:solidFill>
              <a:latin typeface="Chivo"/>
              <a:ea typeface="Chivo"/>
              <a:cs typeface="Chivo"/>
              <a:sym typeface="Chivo"/>
            </a:endParaRPr>
          </a:p>
          <a:p>
            <a:pPr indent="0" lvl="0" marL="0" rtl="0" algn="ctr">
              <a:spcBef>
                <a:spcPts val="0"/>
              </a:spcBef>
              <a:spcAft>
                <a:spcPts val="0"/>
              </a:spcAft>
              <a:buNone/>
            </a:pPr>
            <a:r>
              <a:t/>
            </a:r>
            <a:endParaRPr b="1" sz="2400">
              <a:solidFill>
                <a:srgbClr val="FFD966"/>
              </a:solidFill>
              <a:latin typeface="Chivo"/>
              <a:ea typeface="Chivo"/>
              <a:cs typeface="Chivo"/>
              <a:sym typeface="Chiv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4"/>
          <p:cNvSpPr txBox="1"/>
          <p:nvPr>
            <p:ph idx="4294967295" type="ctrTitle"/>
          </p:nvPr>
        </p:nvSpPr>
        <p:spPr>
          <a:xfrm>
            <a:off x="602700" y="1633650"/>
            <a:ext cx="79386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7200"/>
              <a:t>Why - How - What</a:t>
            </a:r>
            <a:endParaRPr sz="7200"/>
          </a:p>
        </p:txBody>
      </p:sp>
      <p:sp>
        <p:nvSpPr>
          <p:cNvPr id="149" name="Google Shape;149;p1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SzPts val="1100"/>
              <a:buFont typeface="Arial"/>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5"/>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Initial system &amp; functional requirements</a:t>
            </a:r>
            <a:endParaRPr/>
          </a:p>
        </p:txBody>
      </p:sp>
      <p:sp>
        <p:nvSpPr>
          <p:cNvPr id="155" name="Google Shape;155;p1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56" name="Google Shape;156;p15"/>
          <p:cNvSpPr txBox="1"/>
          <p:nvPr>
            <p:ph idx="1" type="body"/>
          </p:nvPr>
        </p:nvSpPr>
        <p:spPr>
          <a:xfrm>
            <a:off x="997900" y="2454400"/>
            <a:ext cx="3282300" cy="2219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u="sng"/>
              <a:t>What exactly are we doing &amp; What gap are we trying to fill?</a:t>
            </a:r>
            <a:endParaRPr b="1" u="sng"/>
          </a:p>
          <a:p>
            <a:pPr indent="0" lvl="0" marL="0" rtl="0" algn="l">
              <a:spcBef>
                <a:spcPts val="600"/>
              </a:spcBef>
              <a:spcAft>
                <a:spcPts val="0"/>
              </a:spcAft>
              <a:buNone/>
            </a:pPr>
            <a:r>
              <a:t/>
            </a:r>
            <a:endParaRPr/>
          </a:p>
        </p:txBody>
      </p:sp>
      <p:sp>
        <p:nvSpPr>
          <p:cNvPr id="157" name="Google Shape;157;p15"/>
          <p:cNvSpPr txBox="1"/>
          <p:nvPr>
            <p:ph idx="1" type="body"/>
          </p:nvPr>
        </p:nvSpPr>
        <p:spPr>
          <a:xfrm>
            <a:off x="4894225" y="2454400"/>
            <a:ext cx="2781900" cy="22197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u="sng"/>
              <a:t>Discussing our team’s:</a:t>
            </a:r>
            <a:endParaRPr b="1" u="sng"/>
          </a:p>
          <a:p>
            <a:pPr indent="-330200" lvl="0" marL="457200" rtl="0" algn="l">
              <a:spcBef>
                <a:spcPts val="600"/>
              </a:spcBef>
              <a:spcAft>
                <a:spcPts val="0"/>
              </a:spcAft>
              <a:buSzPts val="1600"/>
              <a:buChar char="▰"/>
            </a:pPr>
            <a:r>
              <a:rPr b="1" lang="en"/>
              <a:t>Project vision</a:t>
            </a:r>
            <a:endParaRPr b="1"/>
          </a:p>
          <a:p>
            <a:pPr indent="-330200" lvl="0" marL="457200" rtl="0" algn="l">
              <a:spcBef>
                <a:spcPts val="0"/>
              </a:spcBef>
              <a:spcAft>
                <a:spcPts val="0"/>
              </a:spcAft>
              <a:buSzPts val="1600"/>
              <a:buChar char="▰"/>
            </a:pPr>
            <a:r>
              <a:rPr b="1" lang="en"/>
              <a:t>Project rationale</a:t>
            </a:r>
            <a:endParaRPr b="1"/>
          </a:p>
          <a:p>
            <a:pPr indent="-330200" lvl="0" marL="457200" rtl="0" algn="l">
              <a:spcBef>
                <a:spcPts val="0"/>
              </a:spcBef>
              <a:spcAft>
                <a:spcPts val="0"/>
              </a:spcAft>
              <a:buSzPts val="1600"/>
              <a:buChar char="▰"/>
            </a:pPr>
            <a:r>
              <a:rPr b="1" lang="en"/>
              <a:t>Envisioned stakeholders</a:t>
            </a:r>
            <a:endParaRPr b="1"/>
          </a:p>
          <a:p>
            <a:pPr indent="0" lvl="0" marL="0" rtl="0" algn="l">
              <a:spcBef>
                <a:spcPts val="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6"/>
          <p:cNvSpPr/>
          <p:nvPr/>
        </p:nvSpPr>
        <p:spPr>
          <a:xfrm>
            <a:off x="3192250" y="233537"/>
            <a:ext cx="4936281" cy="3760877"/>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a:effectLst>
            <a:outerShdw blurRad="57150" rotWithShape="0" algn="bl" dir="5400000" dist="9525">
              <a:srgbClr val="00001A">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3416225" y="435425"/>
            <a:ext cx="4488300" cy="278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u="sng">
                <a:solidFill>
                  <a:schemeClr val="hlink"/>
                </a:solidFill>
                <a:latin typeface="Chivo"/>
                <a:ea typeface="Chivo"/>
                <a:cs typeface="Chivo"/>
                <a:sym typeface="Chivo"/>
                <a:hlinkClick r:id="rId3"/>
              </a:rPr>
              <a:t>https://github.com/wambolda/URConnected/projects/1</a:t>
            </a:r>
            <a:endParaRPr sz="1800">
              <a:solidFill>
                <a:srgbClr val="FFFFFF"/>
              </a:solidFill>
              <a:latin typeface="Chivo"/>
              <a:ea typeface="Chivo"/>
              <a:cs typeface="Chivo"/>
              <a:sym typeface="Chivo"/>
            </a:endParaRPr>
          </a:p>
        </p:txBody>
      </p:sp>
      <p:sp>
        <p:nvSpPr>
          <p:cNvPr id="164" name="Google Shape;164;p1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SzPts val="1100"/>
              <a:buFont typeface="Arial"/>
              <a:buNone/>
            </a:pPr>
            <a:fld id="{00000000-1234-1234-1234-123412341234}" type="slidenum">
              <a:rPr lang="en">
                <a:solidFill>
                  <a:srgbClr val="FFFFFF"/>
                </a:solidFill>
              </a:rPr>
              <a:t>‹#›</a:t>
            </a:fld>
            <a:endParaRPr>
              <a:solidFill>
                <a:srgbClr val="FFFFFF"/>
              </a:solidFill>
            </a:endParaRPr>
          </a:p>
        </p:txBody>
      </p:sp>
      <p:sp>
        <p:nvSpPr>
          <p:cNvPr id="165" name="Google Shape;165;p16"/>
          <p:cNvSpPr txBox="1"/>
          <p:nvPr>
            <p:ph idx="4294967295" type="body"/>
          </p:nvPr>
        </p:nvSpPr>
        <p:spPr>
          <a:xfrm>
            <a:off x="490875" y="646963"/>
            <a:ext cx="1878000" cy="2934000"/>
          </a:xfrm>
          <a:prstGeom prst="rect">
            <a:avLst/>
          </a:prstGeom>
        </p:spPr>
        <p:txBody>
          <a:bodyPr anchorCtr="0" anchor="ctr" bIns="0" lIns="0" spcFirstLastPara="1" rIns="0" wrap="square" tIns="0">
            <a:noAutofit/>
          </a:bodyPr>
          <a:lstStyle/>
          <a:p>
            <a:pPr indent="0" lvl="0" marL="0" rtl="0" algn="ctr">
              <a:spcBef>
                <a:spcPts val="600"/>
              </a:spcBef>
              <a:spcAft>
                <a:spcPts val="0"/>
              </a:spcAft>
              <a:buNone/>
            </a:pPr>
            <a:r>
              <a:rPr b="1" lang="en">
                <a:solidFill>
                  <a:srgbClr val="FFFFFF"/>
                </a:solidFill>
                <a:latin typeface="Roboto Slab"/>
                <a:ea typeface="Roboto Slab"/>
                <a:cs typeface="Roboto Slab"/>
                <a:sym typeface="Roboto Slab"/>
              </a:rPr>
              <a:t>Kanban in Github</a:t>
            </a:r>
            <a:endParaRPr b="1">
              <a:solidFill>
                <a:srgbClr val="FFFFFF"/>
              </a:solidFill>
              <a:latin typeface="Roboto Slab"/>
              <a:ea typeface="Roboto Slab"/>
              <a:cs typeface="Roboto Slab"/>
              <a:sym typeface="Roboto Slab"/>
            </a:endParaRPr>
          </a:p>
          <a:p>
            <a:pPr indent="0" lvl="0" marL="0" rtl="0" algn="l">
              <a:spcBef>
                <a:spcPts val="600"/>
              </a:spcBef>
              <a:spcAft>
                <a:spcPts val="0"/>
              </a:spcAft>
              <a:buNone/>
            </a:pPr>
            <a:r>
              <a:t/>
            </a:r>
            <a:endParaRPr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7"/>
          <p:cNvSpPr txBox="1"/>
          <p:nvPr>
            <p:ph idx="1" type="body"/>
          </p:nvPr>
        </p:nvSpPr>
        <p:spPr>
          <a:xfrm>
            <a:off x="457200" y="2213550"/>
            <a:ext cx="8167200" cy="24606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b="1" lang="en"/>
              <a:t>How are we planning to order our files?</a:t>
            </a:r>
            <a:endParaRPr b="1"/>
          </a:p>
          <a:p>
            <a:pPr indent="0" lvl="0" marL="457200" rtl="0" algn="l">
              <a:spcBef>
                <a:spcPts val="600"/>
              </a:spcBef>
              <a:spcAft>
                <a:spcPts val="0"/>
              </a:spcAft>
              <a:buNone/>
            </a:pPr>
            <a:r>
              <a:rPr lang="en"/>
              <a:t>By following the </a:t>
            </a:r>
            <a:r>
              <a:rPr lang="en"/>
              <a:t>best practices of the GitHub contribution workflow.</a:t>
            </a:r>
            <a:br>
              <a:rPr lang="en"/>
            </a:br>
            <a:r>
              <a:rPr lang="en"/>
              <a:t>Docs, Wikis, codebase (MVC structured)</a:t>
            </a:r>
            <a:endParaRPr b="1"/>
          </a:p>
          <a:p>
            <a:pPr indent="-342900" lvl="0" marL="457200" rtl="0" algn="l">
              <a:spcBef>
                <a:spcPts val="600"/>
              </a:spcBef>
              <a:spcAft>
                <a:spcPts val="0"/>
              </a:spcAft>
              <a:buSzPts val="1800"/>
              <a:buChar char="▰"/>
            </a:pPr>
            <a:r>
              <a:rPr b="1" lang="en"/>
              <a:t>Team Stamp of approval for each milestone:</a:t>
            </a:r>
            <a:endParaRPr b="1"/>
          </a:p>
          <a:p>
            <a:pPr indent="0" lvl="0" marL="457200" rtl="0" algn="l">
              <a:spcBef>
                <a:spcPts val="600"/>
              </a:spcBef>
              <a:spcAft>
                <a:spcPts val="0"/>
              </a:spcAft>
              <a:buClr>
                <a:schemeClr val="dk1"/>
              </a:buClr>
              <a:buSzPts val="1100"/>
              <a:buFont typeface="Arial"/>
              <a:buNone/>
            </a:pPr>
            <a:r>
              <a:rPr lang="en"/>
              <a:t>We as a team plan to have one dedicated merger (scrum master), who will confirm and finalize the project before the upcoming milestone.</a:t>
            </a:r>
            <a:endParaRPr/>
          </a:p>
        </p:txBody>
      </p:sp>
      <p:sp>
        <p:nvSpPr>
          <p:cNvPr id="171" name="Google Shape;171;p17"/>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About Our GitHub Page</a:t>
            </a:r>
            <a:endParaRPr/>
          </a:p>
        </p:txBody>
      </p:sp>
      <p:sp>
        <p:nvSpPr>
          <p:cNvPr id="172" name="Google Shape;172;p1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8"/>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Group Reflection:</a:t>
            </a:r>
            <a:endParaRPr/>
          </a:p>
        </p:txBody>
      </p:sp>
      <p:sp>
        <p:nvSpPr>
          <p:cNvPr id="178" name="Google Shape;178;p18"/>
          <p:cNvSpPr txBox="1"/>
          <p:nvPr>
            <p:ph idx="1" type="body"/>
          </p:nvPr>
        </p:nvSpPr>
        <p:spPr>
          <a:xfrm>
            <a:off x="417000" y="2261100"/>
            <a:ext cx="8310000" cy="1966200"/>
          </a:xfrm>
          <a:prstGeom prst="rect">
            <a:avLst/>
          </a:prstGeom>
        </p:spPr>
        <p:txBody>
          <a:bodyPr anchorCtr="0" anchor="t" bIns="0" lIns="0" spcFirstLastPara="1" rIns="0" wrap="square" tIns="0">
            <a:noAutofit/>
          </a:bodyPr>
          <a:lstStyle/>
          <a:p>
            <a:pPr indent="-342900" lvl="0" marL="457200" rtl="0" algn="l">
              <a:lnSpc>
                <a:spcPct val="90000"/>
              </a:lnSpc>
              <a:spcBef>
                <a:spcPts val="1000"/>
              </a:spcBef>
              <a:spcAft>
                <a:spcPts val="0"/>
              </a:spcAft>
              <a:buClr>
                <a:srgbClr val="A6D683"/>
              </a:buClr>
              <a:buSzPts val="1800"/>
              <a:buChar char="▰"/>
            </a:pPr>
            <a:r>
              <a:rPr lang="en" sz="1800">
                <a:solidFill>
                  <a:schemeClr val="dk1"/>
                </a:solidFill>
              </a:rPr>
              <a:t>How did you feel about this milestone? What did you like about it? What did you dislike?</a:t>
            </a:r>
            <a:endParaRPr sz="1800">
              <a:solidFill>
                <a:schemeClr val="dk1"/>
              </a:solidFill>
            </a:endParaRPr>
          </a:p>
          <a:p>
            <a:pPr indent="-342900" lvl="0" marL="457200" rtl="0" algn="l">
              <a:lnSpc>
                <a:spcPct val="90000"/>
              </a:lnSpc>
              <a:spcBef>
                <a:spcPts val="0"/>
              </a:spcBef>
              <a:spcAft>
                <a:spcPts val="0"/>
              </a:spcAft>
              <a:buClr>
                <a:srgbClr val="A6D683"/>
              </a:buClr>
              <a:buSzPts val="1800"/>
              <a:buChar char="▰"/>
            </a:pPr>
            <a:r>
              <a:rPr lang="en" sz="1800">
                <a:solidFill>
                  <a:schemeClr val="dk1"/>
                </a:solidFill>
              </a:rPr>
              <a:t>What did you learn about yourself as you collaborated and worked through this milestone?</a:t>
            </a:r>
            <a:endParaRPr sz="1800">
              <a:solidFill>
                <a:schemeClr val="dk1"/>
              </a:solidFill>
            </a:endParaRPr>
          </a:p>
          <a:p>
            <a:pPr indent="-342900" lvl="0" marL="457200" rtl="0" algn="l">
              <a:lnSpc>
                <a:spcPct val="90000"/>
              </a:lnSpc>
              <a:spcBef>
                <a:spcPts val="0"/>
              </a:spcBef>
              <a:spcAft>
                <a:spcPts val="0"/>
              </a:spcAft>
              <a:buClr>
                <a:srgbClr val="A6D683"/>
              </a:buClr>
              <a:buSzPts val="1800"/>
              <a:buChar char="▰"/>
            </a:pPr>
            <a:r>
              <a:rPr lang="en" sz="1800">
                <a:solidFill>
                  <a:schemeClr val="dk1"/>
                </a:solidFill>
              </a:rPr>
              <a:t>How will you use what you have learned going forward?</a:t>
            </a:r>
            <a:endParaRPr sz="1800">
              <a:solidFill>
                <a:schemeClr val="dk1"/>
              </a:solidFill>
            </a:endParaRPr>
          </a:p>
          <a:p>
            <a:pPr indent="-342900" lvl="0" marL="457200" rtl="0" algn="l">
              <a:lnSpc>
                <a:spcPct val="90000"/>
              </a:lnSpc>
              <a:spcBef>
                <a:spcPts val="0"/>
              </a:spcBef>
              <a:spcAft>
                <a:spcPts val="0"/>
              </a:spcAft>
              <a:buClr>
                <a:srgbClr val="A6D683"/>
              </a:buClr>
              <a:buSzPts val="1800"/>
              <a:buChar char="▰"/>
            </a:pPr>
            <a:r>
              <a:rPr lang="en" sz="1800">
                <a:solidFill>
                  <a:schemeClr val="dk1"/>
                </a:solidFill>
              </a:rPr>
              <a:t>What “stuff &amp; things” related to this milestone would you want help with?</a:t>
            </a:r>
            <a:endParaRPr sz="1800">
              <a:latin typeface="Caveat"/>
              <a:ea typeface="Caveat"/>
              <a:cs typeface="Caveat"/>
              <a:sym typeface="Caveat"/>
            </a:endParaRPr>
          </a:p>
        </p:txBody>
      </p:sp>
      <p:sp>
        <p:nvSpPr>
          <p:cNvPr id="179" name="Google Shape;179;p1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19"/>
          <p:cNvSpPr txBox="1"/>
          <p:nvPr>
            <p:ph type="title"/>
          </p:nvPr>
        </p:nvSpPr>
        <p:spPr>
          <a:xfrm>
            <a:off x="1789300" y="3744450"/>
            <a:ext cx="5982900" cy="420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8000">
                <a:solidFill>
                  <a:srgbClr val="FFD966"/>
                </a:solidFill>
              </a:rPr>
              <a:t>Questions?</a:t>
            </a:r>
            <a:endParaRPr sz="8000">
              <a:solidFill>
                <a:srgbClr val="FFD966"/>
              </a:solidFill>
            </a:endParaRPr>
          </a:p>
        </p:txBody>
      </p:sp>
      <p:sp>
        <p:nvSpPr>
          <p:cNvPr id="185" name="Google Shape;185;p1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cmorri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