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fwZsfTgFeCDFqt1oX2oYKs/V2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1fb8278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1fb827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1fb8278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1fb827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1fb8278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1fb827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38d71ef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38d71ef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1fb8278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1fb827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3167f8b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3167f8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33167f8b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33167f8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33167f8be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33167f8b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1fb8278b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1fb8278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1fb8278b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1fb8278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1fb8278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1fb827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31fb8278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31fb827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the lo-fi prototypes, we all come up different designs but the key functions are the same: Dialing, escape map and </a:t>
            </a:r>
            <a:r>
              <a:rPr lang="en-US"/>
              <a:t>quizzes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designs all starts from a main menu. Some of the prototypes starts from list all the functionalities like dialing, escape map, instruction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others starts from a role based access page then go to function selection page respectively.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all have the same design on the mock-up dialing page which should be exactly the same as the real phone dialing page.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31fb8278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31fb827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designs have pop-up windows as hints when children fail to call 911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escape map looks like a canvas so that children can draw their home.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quizzes are designed to be multiple choice questions after the education session.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1fb8278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1fb827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zyone.com/hom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10" Type="http://schemas.openxmlformats.org/officeDocument/2006/relationships/image" Target="../media/image25.png"/><Relationship Id="rId9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lane203m/ENSE471_GroupG_Projec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ENSE 471, Project Delivery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Group 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Jinpeng Chen, Mason Lane, Zuoxiu Xing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2020/04/09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831fb8278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93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831fb8278b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650" y="0"/>
            <a:ext cx="5299349" cy="685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831fb8278b_0_29"/>
          <p:cNvSpPr/>
          <p:nvPr/>
        </p:nvSpPr>
        <p:spPr>
          <a:xfrm>
            <a:off x="1786125" y="1451625"/>
            <a:ext cx="1805400" cy="72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31fb8278b_0_29"/>
          <p:cNvSpPr txBox="1"/>
          <p:nvPr/>
        </p:nvSpPr>
        <p:spPr>
          <a:xfrm>
            <a:off x="1327850" y="809625"/>
            <a:ext cx="27411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Familiar symbols used as signifiers, affording information that this will be used for calling 911 or escape activities. 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831fb8278b_0_29"/>
          <p:cNvSpPr/>
          <p:nvPr/>
        </p:nvSpPr>
        <p:spPr>
          <a:xfrm>
            <a:off x="1795700" y="2196850"/>
            <a:ext cx="1795800" cy="5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31fb8278b_0_29"/>
          <p:cNvSpPr/>
          <p:nvPr/>
        </p:nvSpPr>
        <p:spPr>
          <a:xfrm>
            <a:off x="8128350" y="5310650"/>
            <a:ext cx="2784600" cy="12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31fb8278b_0_29"/>
          <p:cNvSpPr txBox="1"/>
          <p:nvPr/>
        </p:nvSpPr>
        <p:spPr>
          <a:xfrm>
            <a:off x="8171775" y="5262900"/>
            <a:ext cx="27411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Home button goes back to main menu, but is discrete and does not draw attention. Maintains form of the phone illusion. Discourages children from pressing it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g831fb8278b_0_29"/>
          <p:cNvCxnSpPr/>
          <p:nvPr/>
        </p:nvCxnSpPr>
        <p:spPr>
          <a:xfrm flipH="1" rot="10800000">
            <a:off x="8796950" y="4995600"/>
            <a:ext cx="19200" cy="324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831fb8278b_0_29"/>
          <p:cNvCxnSpPr/>
          <p:nvPr/>
        </p:nvCxnSpPr>
        <p:spPr>
          <a:xfrm flipH="1">
            <a:off x="10468475" y="4479675"/>
            <a:ext cx="296100" cy="229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831fb8278b_0_29"/>
          <p:cNvSpPr/>
          <p:nvPr/>
        </p:nvSpPr>
        <p:spPr>
          <a:xfrm>
            <a:off x="10764575" y="4016350"/>
            <a:ext cx="1385100" cy="12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31fb8278b_0_29"/>
          <p:cNvSpPr txBox="1"/>
          <p:nvPr/>
        </p:nvSpPr>
        <p:spPr>
          <a:xfrm>
            <a:off x="10722025" y="3968600"/>
            <a:ext cx="14700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Looks too much like a back button. Needs to look like a delete/backspace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831fb8278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650" y="0"/>
            <a:ext cx="529935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831fb8278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"/>
            <a:ext cx="5299349" cy="685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831fb8278b_0_24"/>
          <p:cNvSpPr/>
          <p:nvPr/>
        </p:nvSpPr>
        <p:spPr>
          <a:xfrm>
            <a:off x="1257375" y="2235050"/>
            <a:ext cx="2784600" cy="17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31fb8278b_0_24"/>
          <p:cNvSpPr txBox="1"/>
          <p:nvPr/>
        </p:nvSpPr>
        <p:spPr>
          <a:xfrm>
            <a:off x="1300800" y="2187300"/>
            <a:ext cx="2741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popup shows that something undesired, like dialing 911, has happened. The popup is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auxiliary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 and informs the child/teacher that they are no longer engaging with the number pad. This lets us take the user away, to say 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important, without redirecting. 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831fb8278b_0_24"/>
          <p:cNvSpPr/>
          <p:nvPr/>
        </p:nvSpPr>
        <p:spPr>
          <a:xfrm>
            <a:off x="5593350" y="1915075"/>
            <a:ext cx="2784600" cy="161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31fb8278b_0_24"/>
          <p:cNvSpPr txBox="1"/>
          <p:nvPr/>
        </p:nvSpPr>
        <p:spPr>
          <a:xfrm>
            <a:off x="5636775" y="1867325"/>
            <a:ext cx="2741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Colored buttons to encourage child’s actions. 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Note, Candice does not want this to be the start. She wants the children to have their own chance without help.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831fb8278b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993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831fb8278b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2650" y="0"/>
            <a:ext cx="5299349" cy="685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831fb8278b_0_39"/>
          <p:cNvSpPr/>
          <p:nvPr/>
        </p:nvSpPr>
        <p:spPr>
          <a:xfrm>
            <a:off x="4703700" y="1318100"/>
            <a:ext cx="2784600" cy="17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831fb8278b_0_39"/>
          <p:cNvSpPr txBox="1"/>
          <p:nvPr/>
        </p:nvSpPr>
        <p:spPr>
          <a:xfrm>
            <a:off x="4725450" y="1260800"/>
            <a:ext cx="2741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We maintain the illusion of a call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Child hangs up, and is finally taken out of the illusion for a congratulatory page. 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8338d71efc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43" y="0"/>
            <a:ext cx="529936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8338d71efc_3_0"/>
          <p:cNvSpPr/>
          <p:nvPr/>
        </p:nvSpPr>
        <p:spPr>
          <a:xfrm>
            <a:off x="6631775" y="2550300"/>
            <a:ext cx="2784600" cy="17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 also designed this instruction page when children could not dial 911 properly.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1fb8278b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Demo</a:t>
            </a:r>
            <a:endParaRPr/>
          </a:p>
        </p:txBody>
      </p:sp>
      <p:sp>
        <p:nvSpPr>
          <p:cNvPr id="179" name="Google Shape;179;g831fb8278b_0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3167f8be_2_0"/>
          <p:cNvSpPr txBox="1"/>
          <p:nvPr>
            <p:ph type="title"/>
          </p:nvPr>
        </p:nvSpPr>
        <p:spPr>
          <a:xfrm>
            <a:off x="838200" y="1072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Screenshots: Affordability, Signifiers &amp; Constraints</a:t>
            </a:r>
            <a:endParaRPr sz="3600"/>
          </a:p>
        </p:txBody>
      </p:sp>
      <p:pic>
        <p:nvPicPr>
          <p:cNvPr id="185" name="Google Shape;185;g833167f8b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768" y="1176825"/>
            <a:ext cx="1188374" cy="2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833167f8b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839" y="1176837"/>
            <a:ext cx="1188368" cy="2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833167f8be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7406" y="4118712"/>
            <a:ext cx="1188374" cy="2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833167f8be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5756" y="4118712"/>
            <a:ext cx="1188374" cy="2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833167f8be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1844" y="4118712"/>
            <a:ext cx="1188374" cy="2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833167f8be_2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225" y="1176827"/>
            <a:ext cx="1188374" cy="2573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833167f8be_2_0"/>
          <p:cNvSpPr/>
          <p:nvPr/>
        </p:nvSpPr>
        <p:spPr>
          <a:xfrm>
            <a:off x="4474125" y="2068500"/>
            <a:ext cx="1409400" cy="7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33167f8be_2_0"/>
          <p:cNvSpPr txBox="1"/>
          <p:nvPr/>
        </p:nvSpPr>
        <p:spPr>
          <a:xfrm>
            <a:off x="4502102" y="2037725"/>
            <a:ext cx="1381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Blue buttons for importance.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Home is discrete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833167f8be_2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97419" y="1176854"/>
            <a:ext cx="1188349" cy="257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833167f8be_2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00231" y="4118712"/>
            <a:ext cx="1188374" cy="2573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833167f8be_2_0"/>
          <p:cNvSpPr/>
          <p:nvPr/>
        </p:nvSpPr>
        <p:spPr>
          <a:xfrm>
            <a:off x="4513600" y="4801925"/>
            <a:ext cx="1794300" cy="8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833167f8be_2_0"/>
          <p:cNvSpPr txBox="1"/>
          <p:nvPr/>
        </p:nvSpPr>
        <p:spPr>
          <a:xfrm>
            <a:off x="4527550" y="4728200"/>
            <a:ext cx="1766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Buttons gray out to discourage. Will later be disabled if failure persists. 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833167f8be_2_0"/>
          <p:cNvSpPr/>
          <p:nvPr/>
        </p:nvSpPr>
        <p:spPr>
          <a:xfrm>
            <a:off x="169625" y="4284800"/>
            <a:ext cx="1794300" cy="10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33167f8be_2_0"/>
          <p:cNvSpPr txBox="1"/>
          <p:nvPr/>
        </p:nvSpPr>
        <p:spPr>
          <a:xfrm>
            <a:off x="193907" y="4284800"/>
            <a:ext cx="1766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This modal takes the child away from the sim without breaking the simulation’s form/progress.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33167f8be_2_0"/>
          <p:cNvSpPr/>
          <p:nvPr/>
        </p:nvSpPr>
        <p:spPr>
          <a:xfrm>
            <a:off x="10177575" y="1625100"/>
            <a:ext cx="17943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833167f8be_2_0"/>
          <p:cNvSpPr txBox="1"/>
          <p:nvPr/>
        </p:nvSpPr>
        <p:spPr>
          <a:xfrm>
            <a:off x="10201850" y="1625100"/>
            <a:ext cx="1766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intent of this modal is similar, but the content </a:t>
            </a: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foreshadows</a:t>
            </a: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future activity elements. 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833167f8be_2_0"/>
          <p:cNvSpPr/>
          <p:nvPr/>
        </p:nvSpPr>
        <p:spPr>
          <a:xfrm>
            <a:off x="6000425" y="1233675"/>
            <a:ext cx="17943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833167f8be_2_0"/>
          <p:cNvSpPr txBox="1"/>
          <p:nvPr/>
        </p:nvSpPr>
        <p:spPr>
          <a:xfrm>
            <a:off x="6024700" y="1233675"/>
            <a:ext cx="1836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 jiggles with a red outline to signify error. Child cannot continue until correct.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833167f8be_2_0"/>
          <p:cNvSpPr/>
          <p:nvPr/>
        </p:nvSpPr>
        <p:spPr>
          <a:xfrm>
            <a:off x="10220900" y="4118700"/>
            <a:ext cx="1684500" cy="107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833167f8be_2_0"/>
          <p:cNvSpPr txBox="1"/>
          <p:nvPr/>
        </p:nvSpPr>
        <p:spPr>
          <a:xfrm>
            <a:off x="10243696" y="4118700"/>
            <a:ext cx="1658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Confetti signifies job done, and done well. Encourages the child to celebrate and quit or pass on the phone.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833167f8be_2_0"/>
          <p:cNvSpPr txBox="1"/>
          <p:nvPr/>
        </p:nvSpPr>
        <p:spPr>
          <a:xfrm>
            <a:off x="105075" y="1342575"/>
            <a:ext cx="2101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833167f8be_2_0"/>
          <p:cNvSpPr/>
          <p:nvPr/>
        </p:nvSpPr>
        <p:spPr>
          <a:xfrm>
            <a:off x="55000" y="1108425"/>
            <a:ext cx="2101200" cy="11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33167f8be_2_0"/>
          <p:cNvSpPr txBox="1"/>
          <p:nvPr/>
        </p:nvSpPr>
        <p:spPr>
          <a:xfrm>
            <a:off x="83435" y="1108425"/>
            <a:ext cx="2068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We used the design of our interface to do away with a teacher section. Which is much cleaner than providing two options before reaching the main menu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833167f8be_2_0"/>
          <p:cNvSpPr/>
          <p:nvPr/>
        </p:nvSpPr>
        <p:spPr>
          <a:xfrm>
            <a:off x="5195838" y="3188013"/>
            <a:ext cx="1794300" cy="1245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833167f8be_2_0"/>
          <p:cNvSpPr txBox="1"/>
          <p:nvPr/>
        </p:nvSpPr>
        <p:spPr>
          <a:xfrm>
            <a:off x="5220107" y="3188013"/>
            <a:ext cx="1766400" cy="7509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use many affordances and signifiers to communicate what we had originally planned to say via slideshow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g833167f8be_2_0"/>
          <p:cNvCxnSpPr/>
          <p:nvPr/>
        </p:nvCxnSpPr>
        <p:spPr>
          <a:xfrm rot="10800000">
            <a:off x="4699425" y="2989500"/>
            <a:ext cx="401100" cy="2007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833167f8be_2_0"/>
          <p:cNvCxnSpPr/>
          <p:nvPr/>
        </p:nvCxnSpPr>
        <p:spPr>
          <a:xfrm rot="10800000">
            <a:off x="6103307" y="2712513"/>
            <a:ext cx="0" cy="475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833167f8be_2_0"/>
          <p:cNvCxnSpPr/>
          <p:nvPr/>
        </p:nvCxnSpPr>
        <p:spPr>
          <a:xfrm flipH="1" rot="10800000">
            <a:off x="7058575" y="2836800"/>
            <a:ext cx="286500" cy="296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833167f8be_2_0"/>
          <p:cNvCxnSpPr/>
          <p:nvPr/>
        </p:nvCxnSpPr>
        <p:spPr>
          <a:xfrm>
            <a:off x="7135000" y="3772850"/>
            <a:ext cx="382200" cy="9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g833167f8be_2_0"/>
          <p:cNvCxnSpPr/>
          <p:nvPr/>
        </p:nvCxnSpPr>
        <p:spPr>
          <a:xfrm>
            <a:off x="7087225" y="4498775"/>
            <a:ext cx="372600" cy="324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833167f8be_2_0"/>
          <p:cNvCxnSpPr>
            <a:stCxn id="208" idx="2"/>
          </p:cNvCxnSpPr>
          <p:nvPr/>
        </p:nvCxnSpPr>
        <p:spPr>
          <a:xfrm>
            <a:off x="6092988" y="4433313"/>
            <a:ext cx="900" cy="342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g833167f8be_2_0"/>
          <p:cNvCxnSpPr/>
          <p:nvPr/>
        </p:nvCxnSpPr>
        <p:spPr>
          <a:xfrm flipH="1">
            <a:off x="4890425" y="4508325"/>
            <a:ext cx="229200" cy="219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g833167f8be_2_0"/>
          <p:cNvCxnSpPr/>
          <p:nvPr/>
        </p:nvCxnSpPr>
        <p:spPr>
          <a:xfrm rot="10800000">
            <a:off x="4775825" y="3830175"/>
            <a:ext cx="3438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GitHub “stamp of approval”</a:t>
            </a:r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50" y="2121050"/>
            <a:ext cx="95154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"/>
          <p:cNvSpPr txBox="1"/>
          <p:nvPr/>
        </p:nvSpPr>
        <p:spPr>
          <a:xfrm>
            <a:off x="3124950" y="1384600"/>
            <a:ext cx="59421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https://github.com/lane203m/ENSE471_GroupG_Project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833167f8b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801925"/>
            <a:ext cx="94011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833167f8b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888" y="3002700"/>
            <a:ext cx="94202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type="title"/>
          </p:nvPr>
        </p:nvSpPr>
        <p:spPr>
          <a:xfrm>
            <a:off x="838200" y="-236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reflection</a:t>
            </a:r>
            <a:endParaRPr/>
          </a:p>
        </p:txBody>
      </p:sp>
      <p:sp>
        <p:nvSpPr>
          <p:cNvPr id="236" name="Google Shape;236;p7"/>
          <p:cNvSpPr txBox="1"/>
          <p:nvPr>
            <p:ph idx="1" type="body"/>
          </p:nvPr>
        </p:nvSpPr>
        <p:spPr>
          <a:xfrm>
            <a:off x="838200" y="750400"/>
            <a:ext cx="10515600" cy="6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did you feel about this </a:t>
            </a:r>
            <a:r>
              <a:rPr lang="en-US" u="sng"/>
              <a:t>project</a:t>
            </a:r>
            <a:r>
              <a:rPr lang="en-US"/>
              <a:t>? What did you like about it? What did you dislike?</a:t>
            </a:r>
            <a:endParaRPr/>
          </a:p>
          <a:p>
            <a:pPr indent="-266700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Challenging especially under current circumstance. Time constraints, and design changed radically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Feedback helped us realign our project’s vision/direction sooner.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did you learn about yourself as you collaborated and worked through this </a:t>
            </a:r>
            <a:r>
              <a:rPr lang="en-US" u="sng"/>
              <a:t>project</a:t>
            </a:r>
            <a:r>
              <a:rPr lang="en-US"/>
              <a:t>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Collaboration brings more ideas, a picture is worth a 1000 words.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Don't rush into the technology.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will you use what you have learned on this </a:t>
            </a:r>
            <a:r>
              <a:rPr lang="en-US" u="sng"/>
              <a:t>project</a:t>
            </a:r>
            <a:r>
              <a:rPr lang="en-US"/>
              <a:t> going forward?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Design thinking process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People center design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Signifiers/affordances not only look better, but save time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Design first, not technology.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Group G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Jinpeng Chen, Mason Lane, Zuoxiu Xing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project aims to be leveraged by the Regina fire department, for educating children regarding fire safety. </a:t>
            </a:r>
            <a:r>
              <a:rPr lang="en-US"/>
              <a:t>Specifically</a:t>
            </a:r>
            <a:r>
              <a:rPr lang="en-US"/>
              <a:t>, we aim to train children with a fake 911 call, using an interactive </a:t>
            </a:r>
            <a:r>
              <a:rPr lang="en-US"/>
              <a:t>digital</a:t>
            </a:r>
            <a:r>
              <a:rPr lang="en-US"/>
              <a:t> medium. Our tool will help introduce children to a typical smart phone’s interface, </a:t>
            </a:r>
            <a:r>
              <a:rPr lang="en-US"/>
              <a:t>something</a:t>
            </a:r>
            <a:r>
              <a:rPr lang="en-US"/>
              <a:t> children are more and more familiar with (unlike home phones, etc). This tool is intended to be used </a:t>
            </a:r>
            <a:r>
              <a:rPr lang="en-US"/>
              <a:t>alongside other activities, in the presence of an adult - namely firefighters visiting a school.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3167f8be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Empathy &amp; Affinity Mapping</a:t>
            </a:r>
            <a:endParaRPr/>
          </a:p>
        </p:txBody>
      </p:sp>
      <p:sp>
        <p:nvSpPr>
          <p:cNvPr id="97" name="Google Shape;97;g833167f8be_0_6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833167f8be_0_66"/>
          <p:cNvPicPr preferRelativeResize="0"/>
          <p:nvPr/>
        </p:nvPicPr>
        <p:blipFill rotWithShape="1">
          <a:blip r:embed="rId3">
            <a:alphaModFix/>
          </a:blip>
          <a:srcRect b="48820" l="0" r="0" t="0"/>
          <a:stretch/>
        </p:blipFill>
        <p:spPr>
          <a:xfrm>
            <a:off x="2842913" y="3497175"/>
            <a:ext cx="6506175" cy="26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1fb8278b_0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USM</a:t>
            </a:r>
            <a:endParaRPr/>
          </a:p>
        </p:txBody>
      </p:sp>
      <p:sp>
        <p:nvSpPr>
          <p:cNvPr id="104" name="Google Shape;104;g831fb8278b_0_51"/>
          <p:cNvSpPr txBox="1"/>
          <p:nvPr>
            <p:ph idx="1" type="body"/>
          </p:nvPr>
        </p:nvSpPr>
        <p:spPr>
          <a:xfrm>
            <a:off x="747400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Updated since last meeting - no longer aiming to support VOIP.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were focussing too much on the technology. </a:t>
            </a:r>
            <a:endParaRPr/>
          </a:p>
        </p:txBody>
      </p:sp>
      <p:pic>
        <p:nvPicPr>
          <p:cNvPr id="105" name="Google Shape;105;g831fb8278b_0_51"/>
          <p:cNvPicPr preferRelativeResize="0"/>
          <p:nvPr/>
        </p:nvPicPr>
        <p:blipFill rotWithShape="1">
          <a:blip r:embed="rId3">
            <a:alphaModFix/>
          </a:blip>
          <a:srcRect b="20439" l="0" r="49919" t="0"/>
          <a:stretch/>
        </p:blipFill>
        <p:spPr>
          <a:xfrm>
            <a:off x="664725" y="2281450"/>
            <a:ext cx="10862551" cy="442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1fb8278b_0_57"/>
          <p:cNvSpPr txBox="1"/>
          <p:nvPr>
            <p:ph type="title"/>
          </p:nvPr>
        </p:nvSpPr>
        <p:spPr>
          <a:xfrm>
            <a:off x="838200" y="-3499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USM</a:t>
            </a:r>
            <a:endParaRPr/>
          </a:p>
        </p:txBody>
      </p:sp>
      <p:sp>
        <p:nvSpPr>
          <p:cNvPr id="111" name="Google Shape;111;g831fb8278b_0_57"/>
          <p:cNvSpPr txBox="1"/>
          <p:nvPr>
            <p:ph idx="1" type="body"/>
          </p:nvPr>
        </p:nvSpPr>
        <p:spPr>
          <a:xfrm>
            <a:off x="838200" y="699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did not delve into mvp 4 content, including quizzes</a:t>
            </a:r>
            <a:endParaRPr/>
          </a:p>
        </p:txBody>
      </p:sp>
      <p:pic>
        <p:nvPicPr>
          <p:cNvPr id="112" name="Google Shape;112;g831fb8278b_0_57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692787" y="1290225"/>
            <a:ext cx="10806430" cy="55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1fb8278b_0_15"/>
          <p:cNvSpPr txBox="1"/>
          <p:nvPr>
            <p:ph type="title"/>
          </p:nvPr>
        </p:nvSpPr>
        <p:spPr>
          <a:xfrm>
            <a:off x="838200" y="365125"/>
            <a:ext cx="10825200" cy="567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Lo-Fi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831fb8278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75900" cy="49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831fb8278b_0_8"/>
          <p:cNvPicPr preferRelativeResize="0"/>
          <p:nvPr/>
        </p:nvPicPr>
        <p:blipFill rotWithShape="1">
          <a:blip r:embed="rId4">
            <a:alphaModFix/>
          </a:blip>
          <a:srcRect b="0" l="7596" r="18798" t="24806"/>
          <a:stretch/>
        </p:blipFill>
        <p:spPr>
          <a:xfrm>
            <a:off x="6251325" y="2811300"/>
            <a:ext cx="5940675" cy="404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831fb8278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38" y="1"/>
            <a:ext cx="468522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831fb8278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883" y="968450"/>
            <a:ext cx="6561440" cy="49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1fb8278b_0_20"/>
          <p:cNvSpPr txBox="1"/>
          <p:nvPr>
            <p:ph type="title"/>
          </p:nvPr>
        </p:nvSpPr>
        <p:spPr>
          <a:xfrm>
            <a:off x="838200" y="365125"/>
            <a:ext cx="10825200" cy="567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Hi</a:t>
            </a:r>
            <a:r>
              <a:rPr lang="en-US" sz="7200"/>
              <a:t>-Fi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2019-03-06T18:47:00Z</dcterms:created>
  <dc:creator>Tim Maciag</dc:creator>
</cp:coreProperties>
</file>