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94171-9E3F-40AA-BC04-1EAD34A8C86C}" v="370" dt="2019-11-18T21:54:51.193"/>
    <p1510:client id="{484B53D3-DBAB-431B-9565-5BF356B784A0}" v="18" dt="2019-11-22T00:53:40.169"/>
    <p1510:client id="{9ED79FB6-09CD-42A1-84D6-23C83AE7CECE}" v="204" dt="2019-11-18T22:25:06.387"/>
    <p1510:client id="{A316CFE3-A02E-40DB-B1D1-8AB8A5CFBF10}" v="280" dt="2019-11-22T15:35:24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iza regonas" userId="73b2259cb5f601d1" providerId="Windows Live" clId="Web-{38E94171-9E3F-40AA-BC04-1EAD34A8C86C}"/>
    <pc:docChg chg="modSld">
      <pc:chgData name="glaiza regonas" userId="73b2259cb5f601d1" providerId="Windows Live" clId="Web-{38E94171-9E3F-40AA-BC04-1EAD34A8C86C}" dt="2019-11-18T21:54:51.193" v="367" actId="20577"/>
      <pc:docMkLst>
        <pc:docMk/>
      </pc:docMkLst>
      <pc:sldChg chg="modSp">
        <pc:chgData name="glaiza regonas" userId="73b2259cb5f601d1" providerId="Windows Live" clId="Web-{38E94171-9E3F-40AA-BC04-1EAD34A8C86C}" dt="2019-11-18T21:54:51.193" v="367" actId="20577"/>
        <pc:sldMkLst>
          <pc:docMk/>
          <pc:sldMk cId="0" sldId="258"/>
        </pc:sldMkLst>
        <pc:spChg chg="mod">
          <ac:chgData name="glaiza regonas" userId="73b2259cb5f601d1" providerId="Windows Live" clId="Web-{38E94171-9E3F-40AA-BC04-1EAD34A8C86C}" dt="2019-11-18T21:54:51.193" v="367" actId="20577"/>
          <ac:spMkLst>
            <pc:docMk/>
            <pc:sldMk cId="0" sldId="258"/>
            <ac:spMk id="6148" creationId="{55C365E8-42ED-45FF-B680-490C42DEBC6C}"/>
          </ac:spMkLst>
        </pc:spChg>
      </pc:sldChg>
      <pc:sldChg chg="modSp">
        <pc:chgData name="glaiza regonas" userId="73b2259cb5f601d1" providerId="Windows Live" clId="Web-{38E94171-9E3F-40AA-BC04-1EAD34A8C86C}" dt="2019-11-18T21:53:28.130" v="274" actId="14100"/>
        <pc:sldMkLst>
          <pc:docMk/>
          <pc:sldMk cId="0" sldId="262"/>
        </pc:sldMkLst>
        <pc:spChg chg="mod">
          <ac:chgData name="glaiza regonas" userId="73b2259cb5f601d1" providerId="Windows Live" clId="Web-{38E94171-9E3F-40AA-BC04-1EAD34A8C86C}" dt="2019-11-18T21:53:28.130" v="274" actId="14100"/>
          <ac:spMkLst>
            <pc:docMk/>
            <pc:sldMk cId="0" sldId="262"/>
            <ac:spMk id="3075" creationId="{BB902058-CB9D-4037-B2B1-A5CDA4599DB0}"/>
          </ac:spMkLst>
        </pc:spChg>
      </pc:sldChg>
    </pc:docChg>
  </pc:docChgLst>
  <pc:docChgLst>
    <pc:chgData name="glaiza regonas" userId="73b2259cb5f601d1" providerId="Windows Live" clId="Web-{A316CFE3-A02E-40DB-B1D1-8AB8A5CFBF10}"/>
    <pc:docChg chg="modSld">
      <pc:chgData name="glaiza regonas" userId="73b2259cb5f601d1" providerId="Windows Live" clId="Web-{A316CFE3-A02E-40DB-B1D1-8AB8A5CFBF10}" dt="2019-11-22T15:35:23.522" v="278" actId="20577"/>
      <pc:docMkLst>
        <pc:docMk/>
      </pc:docMkLst>
      <pc:sldChg chg="modSp">
        <pc:chgData name="glaiza regonas" userId="73b2259cb5f601d1" providerId="Windows Live" clId="Web-{A316CFE3-A02E-40DB-B1D1-8AB8A5CFBF10}" dt="2019-11-22T15:35:23.522" v="278" actId="20577"/>
        <pc:sldMkLst>
          <pc:docMk/>
          <pc:sldMk cId="0" sldId="258"/>
        </pc:sldMkLst>
        <pc:spChg chg="mod">
          <ac:chgData name="glaiza regonas" userId="73b2259cb5f601d1" providerId="Windows Live" clId="Web-{A316CFE3-A02E-40DB-B1D1-8AB8A5CFBF10}" dt="2019-11-22T15:35:23.522" v="278" actId="20577"/>
          <ac:spMkLst>
            <pc:docMk/>
            <pc:sldMk cId="0" sldId="258"/>
            <ac:spMk id="6148" creationId="{55C365E8-42ED-45FF-B680-490C42DEBC6C}"/>
          </ac:spMkLst>
        </pc:spChg>
      </pc:sldChg>
      <pc:sldChg chg="modSp">
        <pc:chgData name="glaiza regonas" userId="73b2259cb5f601d1" providerId="Windows Live" clId="Web-{A316CFE3-A02E-40DB-B1D1-8AB8A5CFBF10}" dt="2019-11-22T15:34:32.850" v="261" actId="20577"/>
        <pc:sldMkLst>
          <pc:docMk/>
          <pc:sldMk cId="0" sldId="262"/>
        </pc:sldMkLst>
        <pc:spChg chg="mod">
          <ac:chgData name="glaiza regonas" userId="73b2259cb5f601d1" providerId="Windows Live" clId="Web-{A316CFE3-A02E-40DB-B1D1-8AB8A5CFBF10}" dt="2019-11-22T15:34:32.850" v="261" actId="20577"/>
          <ac:spMkLst>
            <pc:docMk/>
            <pc:sldMk cId="0" sldId="262"/>
            <ac:spMk id="3075" creationId="{BB902058-CB9D-4037-B2B1-A5CDA4599DB0}"/>
          </ac:spMkLst>
        </pc:spChg>
      </pc:sldChg>
    </pc:docChg>
  </pc:docChgLst>
  <pc:docChgLst>
    <pc:chgData name="Umangi Patel" userId="7ea0d24faa3ed117" providerId="Windows Live" clId="Web-{9ED79FB6-09CD-42A1-84D6-23C83AE7CECE}"/>
    <pc:docChg chg="modSld">
      <pc:chgData name="Umangi Patel" userId="7ea0d24faa3ed117" providerId="Windows Live" clId="Web-{9ED79FB6-09CD-42A1-84D6-23C83AE7CECE}" dt="2019-11-18T22:25:06.387" v="202" actId="14100"/>
      <pc:docMkLst>
        <pc:docMk/>
      </pc:docMkLst>
      <pc:sldChg chg="modSp">
        <pc:chgData name="Umangi Patel" userId="7ea0d24faa3ed117" providerId="Windows Live" clId="Web-{9ED79FB6-09CD-42A1-84D6-23C83AE7CECE}" dt="2019-11-18T21:23:28.987" v="25" actId="20577"/>
        <pc:sldMkLst>
          <pc:docMk/>
          <pc:sldMk cId="0" sldId="256"/>
        </pc:sldMkLst>
        <pc:spChg chg="mod">
          <ac:chgData name="Umangi Patel" userId="7ea0d24faa3ed117" providerId="Windows Live" clId="Web-{9ED79FB6-09CD-42A1-84D6-23C83AE7CECE}" dt="2019-11-18T21:23:28.987" v="25" actId="20577"/>
          <ac:spMkLst>
            <pc:docMk/>
            <pc:sldMk cId="0" sldId="256"/>
            <ac:spMk id="2051" creationId="{7DCC5091-D1B2-43C1-A9B2-41BEB5B13939}"/>
          </ac:spMkLst>
        </pc:spChg>
      </pc:sldChg>
      <pc:sldChg chg="addSp modSp mod setBg">
        <pc:chgData name="Umangi Patel" userId="7ea0d24faa3ed117" providerId="Windows Live" clId="Web-{9ED79FB6-09CD-42A1-84D6-23C83AE7CECE}" dt="2019-11-18T22:25:06.387" v="202" actId="14100"/>
        <pc:sldMkLst>
          <pc:docMk/>
          <pc:sldMk cId="0" sldId="258"/>
        </pc:sldMkLst>
        <pc:spChg chg="mod">
          <ac:chgData name="Umangi Patel" userId="7ea0d24faa3ed117" providerId="Windows Live" clId="Web-{9ED79FB6-09CD-42A1-84D6-23C83AE7CECE}" dt="2019-11-18T21:31:22.131" v="144"/>
          <ac:spMkLst>
            <pc:docMk/>
            <pc:sldMk cId="0" sldId="258"/>
            <ac:spMk id="5123" creationId="{0BC171AD-C2D7-4377-9D47-8CD7DC1BBDDC}"/>
          </ac:spMkLst>
        </pc:spChg>
        <pc:spChg chg="mod">
          <ac:chgData name="Umangi Patel" userId="7ea0d24faa3ed117" providerId="Windows Live" clId="Web-{9ED79FB6-09CD-42A1-84D6-23C83AE7CECE}" dt="2019-11-18T22:25:06.387" v="202" actId="14100"/>
          <ac:spMkLst>
            <pc:docMk/>
            <pc:sldMk cId="0" sldId="258"/>
            <ac:spMk id="6148" creationId="{55C365E8-42ED-45FF-B680-490C42DEBC6C}"/>
          </ac:spMkLst>
        </pc:spChg>
        <pc:picChg chg="mod ord">
          <ac:chgData name="Umangi Patel" userId="7ea0d24faa3ed117" providerId="Windows Live" clId="Web-{9ED79FB6-09CD-42A1-84D6-23C83AE7CECE}" dt="2019-11-18T21:31:22.131" v="144"/>
          <ac:picMkLst>
            <pc:docMk/>
            <pc:sldMk cId="0" sldId="258"/>
            <ac:picMk id="5122" creationId="{1DB89241-5813-485D-BE2F-8E593066DE0C}"/>
          </ac:picMkLst>
        </pc:picChg>
        <pc:cxnChg chg="add">
          <ac:chgData name="Umangi Patel" userId="7ea0d24faa3ed117" providerId="Windows Live" clId="Web-{9ED79FB6-09CD-42A1-84D6-23C83AE7CECE}" dt="2019-11-18T21:31:22.131" v="144"/>
          <ac:cxnSpMkLst>
            <pc:docMk/>
            <pc:sldMk cId="0" sldId="258"/>
            <ac:cxnSpMk id="137" creationId="{E4A809D5-3600-46D4-A466-67F2349A54FB}"/>
          </ac:cxnSpMkLst>
        </pc:cxnChg>
      </pc:sldChg>
      <pc:sldChg chg="addSp modSp mod setBg setClrOvrMap">
        <pc:chgData name="Umangi Patel" userId="7ea0d24faa3ed117" providerId="Windows Live" clId="Web-{9ED79FB6-09CD-42A1-84D6-23C83AE7CECE}" dt="2019-11-18T21:51:46.796" v="200" actId="20577"/>
        <pc:sldMkLst>
          <pc:docMk/>
          <pc:sldMk cId="0" sldId="262"/>
        </pc:sldMkLst>
        <pc:spChg chg="add">
          <ac:chgData name="Umangi Patel" userId="7ea0d24faa3ed117" providerId="Windows Live" clId="Web-{9ED79FB6-09CD-42A1-84D6-23C83AE7CECE}" dt="2019-11-18T21:45:56.418" v="180"/>
          <ac:spMkLst>
            <pc:docMk/>
            <pc:sldMk cId="0" sldId="262"/>
            <ac:spMk id="73" creationId="{CF62D2A7-8207-488C-9F46-316BA81A16C8}"/>
          </ac:spMkLst>
        </pc:spChg>
        <pc:spChg chg="mod">
          <ac:chgData name="Umangi Patel" userId="7ea0d24faa3ed117" providerId="Windows Live" clId="Web-{9ED79FB6-09CD-42A1-84D6-23C83AE7CECE}" dt="2019-11-18T21:45:56.418" v="180"/>
          <ac:spMkLst>
            <pc:docMk/>
            <pc:sldMk cId="0" sldId="262"/>
            <ac:spMk id="3074" creationId="{04E99640-7584-463C-A228-C6A4D7F9BBD3}"/>
          </ac:spMkLst>
        </pc:spChg>
        <pc:spChg chg="mod">
          <ac:chgData name="Umangi Patel" userId="7ea0d24faa3ed117" providerId="Windows Live" clId="Web-{9ED79FB6-09CD-42A1-84D6-23C83AE7CECE}" dt="2019-11-18T21:51:46.796" v="200" actId="20577"/>
          <ac:spMkLst>
            <pc:docMk/>
            <pc:sldMk cId="0" sldId="262"/>
            <ac:spMk id="3075" creationId="{BB902058-CB9D-4037-B2B1-A5CDA4599DB0}"/>
          </ac:spMkLst>
        </pc:spChg>
        <pc:picChg chg="mod">
          <ac:chgData name="Umangi Patel" userId="7ea0d24faa3ed117" providerId="Windows Live" clId="Web-{9ED79FB6-09CD-42A1-84D6-23C83AE7CECE}" dt="2019-11-18T21:45:56.418" v="180"/>
          <ac:picMkLst>
            <pc:docMk/>
            <pc:sldMk cId="0" sldId="262"/>
            <ac:picMk id="3076" creationId="{F78F9080-3809-4DA7-8A13-92EE1BC90C84}"/>
          </ac:picMkLst>
        </pc:picChg>
      </pc:sldChg>
      <pc:sldChg chg="modSp">
        <pc:chgData name="Umangi Patel" userId="7ea0d24faa3ed117" providerId="Windows Live" clId="Web-{9ED79FB6-09CD-42A1-84D6-23C83AE7CECE}" dt="2019-11-18T21:29:17.380" v="112" actId="20577"/>
        <pc:sldMkLst>
          <pc:docMk/>
          <pc:sldMk cId="0" sldId="265"/>
        </pc:sldMkLst>
        <pc:spChg chg="mod">
          <ac:chgData name="Umangi Patel" userId="7ea0d24faa3ed117" providerId="Windows Live" clId="Web-{9ED79FB6-09CD-42A1-84D6-23C83AE7CECE}" dt="2019-11-18T21:29:17.380" v="112" actId="20577"/>
          <ac:spMkLst>
            <pc:docMk/>
            <pc:sldMk cId="0" sldId="265"/>
            <ac:spMk id="7171" creationId="{ACCFA556-BF0B-45D9-A109-6F38E2445C27}"/>
          </ac:spMkLst>
        </pc:spChg>
      </pc:sldChg>
      <pc:sldChg chg="addSp delSp modSp mod setBg setClrOvrMap">
        <pc:chgData name="Umangi Patel" userId="7ea0d24faa3ed117" providerId="Windows Live" clId="Web-{9ED79FB6-09CD-42A1-84D6-23C83AE7CECE}" dt="2019-11-18T21:31:13.772" v="143" actId="1076"/>
        <pc:sldMkLst>
          <pc:docMk/>
          <pc:sldMk cId="0" sldId="266"/>
        </pc:sldMkLst>
        <pc:spChg chg="del mod">
          <ac:chgData name="Umangi Patel" userId="7ea0d24faa3ed117" providerId="Windows Live" clId="Web-{9ED79FB6-09CD-42A1-84D6-23C83AE7CECE}" dt="2019-11-18T21:27:40.505" v="95"/>
          <ac:spMkLst>
            <pc:docMk/>
            <pc:sldMk cId="0" sldId="266"/>
            <ac:spMk id="3" creationId="{C8F18E6A-ABB7-4065-82A1-ECBF2704220C}"/>
          </ac:spMkLst>
        </pc:spChg>
        <pc:spChg chg="add del">
          <ac:chgData name="Umangi Patel" userId="7ea0d24faa3ed117" providerId="Windows Live" clId="Web-{9ED79FB6-09CD-42A1-84D6-23C83AE7CECE}" dt="2019-11-18T21:29:38.724" v="114"/>
          <ac:spMkLst>
            <pc:docMk/>
            <pc:sldMk cId="0" sldId="266"/>
            <ac:spMk id="71" creationId="{1DB7C82F-AB7E-4F0C-B829-FA1B9C415180}"/>
          </ac:spMkLst>
        </pc:spChg>
        <pc:spChg chg="add del">
          <ac:chgData name="Umangi Patel" userId="7ea0d24faa3ed117" providerId="Windows Live" clId="Web-{9ED79FB6-09CD-42A1-84D6-23C83AE7CECE}" dt="2019-11-18T21:30:05.615" v="122"/>
          <ac:spMkLst>
            <pc:docMk/>
            <pc:sldMk cId="0" sldId="266"/>
            <ac:spMk id="75" creationId="{70B66945-4967-4040-926D-DCA44313CDAB}"/>
          </ac:spMkLst>
        </pc:spChg>
        <pc:spChg chg="add">
          <ac:chgData name="Umangi Patel" userId="7ea0d24faa3ed117" providerId="Windows Live" clId="Web-{9ED79FB6-09CD-42A1-84D6-23C83AE7CECE}" dt="2019-11-18T21:30:49.818" v="139"/>
          <ac:spMkLst>
            <pc:docMk/>
            <pc:sldMk cId="0" sldId="266"/>
            <ac:spMk id="81" creationId="{0BC9EFE1-D8CB-4668-9980-DB108327A794}"/>
          </ac:spMkLst>
        </pc:spChg>
        <pc:spChg chg="add">
          <ac:chgData name="Umangi Patel" userId="7ea0d24faa3ed117" providerId="Windows Live" clId="Web-{9ED79FB6-09CD-42A1-84D6-23C83AE7CECE}" dt="2019-11-18T21:30:49.818" v="139"/>
          <ac:spMkLst>
            <pc:docMk/>
            <pc:sldMk cId="0" sldId="266"/>
            <ac:spMk id="85" creationId="{77DA6D33-2D62-458C-BF5D-DBF612FD557E}"/>
          </ac:spMkLst>
        </pc:spChg>
        <pc:spChg chg="mod ord">
          <ac:chgData name="Umangi Patel" userId="7ea0d24faa3ed117" providerId="Windows Live" clId="Web-{9ED79FB6-09CD-42A1-84D6-23C83AE7CECE}" dt="2019-11-18T21:30:49.818" v="139"/>
          <ac:spMkLst>
            <pc:docMk/>
            <pc:sldMk cId="0" sldId="266"/>
            <ac:spMk id="6146" creationId="{42328A60-3BAF-4558-B608-86A66991F34B}"/>
          </ac:spMkLst>
        </pc:spChg>
        <pc:spChg chg="add del">
          <ac:chgData name="Umangi Patel" userId="7ea0d24faa3ed117" providerId="Windows Live" clId="Web-{9ED79FB6-09CD-42A1-84D6-23C83AE7CECE}" dt="2019-11-18T21:29:45.162" v="116"/>
          <ac:spMkLst>
            <pc:docMk/>
            <pc:sldMk cId="0" sldId="266"/>
            <ac:spMk id="6149" creationId="{BCC55ACC-A2F6-403C-A3A4-D59B3734D45F}"/>
          </ac:spMkLst>
        </pc:spChg>
        <pc:spChg chg="add del">
          <ac:chgData name="Umangi Patel" userId="7ea0d24faa3ed117" providerId="Windows Live" clId="Web-{9ED79FB6-09CD-42A1-84D6-23C83AE7CECE}" dt="2019-11-18T21:29:54.381" v="118"/>
          <ac:spMkLst>
            <pc:docMk/>
            <pc:sldMk cId="0" sldId="266"/>
            <ac:spMk id="6150" creationId="{2A0E4E09-FC02-4ADC-951A-3FFA90B6FE39}"/>
          </ac:spMkLst>
        </pc:spChg>
        <pc:spChg chg="add del">
          <ac:chgData name="Umangi Patel" userId="7ea0d24faa3ed117" providerId="Windows Live" clId="Web-{9ED79FB6-09CD-42A1-84D6-23C83AE7CECE}" dt="2019-11-18T21:30:03.459" v="120"/>
          <ac:spMkLst>
            <pc:docMk/>
            <pc:sldMk cId="0" sldId="266"/>
            <ac:spMk id="6151" creationId="{1DB7C82F-AB7E-4F0C-B829-FA1B9C415180}"/>
          </ac:spMkLst>
        </pc:spChg>
        <pc:spChg chg="add del">
          <ac:chgData name="Umangi Patel" userId="7ea0d24faa3ed117" providerId="Windows Live" clId="Web-{9ED79FB6-09CD-42A1-84D6-23C83AE7CECE}" dt="2019-11-18T21:30:05.615" v="122"/>
          <ac:spMkLst>
            <pc:docMk/>
            <pc:sldMk cId="0" sldId="266"/>
            <ac:spMk id="6152" creationId="{C0B27210-D0CA-4654-B3E3-9ABB4F178EA1}"/>
          </ac:spMkLst>
        </pc:spChg>
        <pc:spChg chg="add del">
          <ac:chgData name="Umangi Patel" userId="7ea0d24faa3ed117" providerId="Windows Live" clId="Web-{9ED79FB6-09CD-42A1-84D6-23C83AE7CECE}" dt="2019-11-18T21:30:05.615" v="122"/>
          <ac:spMkLst>
            <pc:docMk/>
            <pc:sldMk cId="0" sldId="266"/>
            <ac:spMk id="6153" creationId="{1DB7C82F-AB7E-4F0C-B829-FA1B9C415180}"/>
          </ac:spMkLst>
        </pc:spChg>
        <pc:spChg chg="add del">
          <ac:chgData name="Umangi Patel" userId="7ea0d24faa3ed117" providerId="Windows Live" clId="Web-{9ED79FB6-09CD-42A1-84D6-23C83AE7CECE}" dt="2019-11-18T21:30:49.818" v="139"/>
          <ac:spMkLst>
            <pc:docMk/>
            <pc:sldMk cId="0" sldId="266"/>
            <ac:spMk id="6154" creationId="{35555856-9970-4BC3-9AA9-6A917F53AFBD}"/>
          </ac:spMkLst>
        </pc:spChg>
        <pc:spChg chg="add del">
          <ac:chgData name="Umangi Patel" userId="7ea0d24faa3ed117" providerId="Windows Live" clId="Web-{9ED79FB6-09CD-42A1-84D6-23C83AE7CECE}" dt="2019-11-18T21:30:49.818" v="139"/>
          <ac:spMkLst>
            <pc:docMk/>
            <pc:sldMk cId="0" sldId="266"/>
            <ac:spMk id="6156" creationId="{13722DD7-BA73-4776-93A3-94491FEF7260}"/>
          </ac:spMkLst>
        </pc:spChg>
        <pc:picChg chg="add mod">
          <ac:chgData name="Umangi Patel" userId="7ea0d24faa3ed117" providerId="Windows Live" clId="Web-{9ED79FB6-09CD-42A1-84D6-23C83AE7CECE}" dt="2019-11-18T21:31:13.772" v="143" actId="1076"/>
          <ac:picMkLst>
            <pc:docMk/>
            <pc:sldMk cId="0" sldId="266"/>
            <ac:picMk id="2" creationId="{C52729F1-8DC8-458D-A1E7-1CB4A2846A77}"/>
          </ac:picMkLst>
        </pc:picChg>
        <pc:picChg chg="add del">
          <ac:chgData name="Umangi Patel" userId="7ea0d24faa3ed117" providerId="Windows Live" clId="Web-{9ED79FB6-09CD-42A1-84D6-23C83AE7CECE}" dt="2019-11-18T21:29:54.381" v="118"/>
          <ac:picMkLst>
            <pc:docMk/>
            <pc:sldMk cId="0" sldId="266"/>
            <ac:picMk id="73" creationId="{24F266AD-725B-4A9D-B448-4C000F95CB47}"/>
          </ac:picMkLst>
        </pc:picChg>
        <pc:picChg chg="add">
          <ac:chgData name="Umangi Patel" userId="7ea0d24faa3ed117" providerId="Windows Live" clId="Web-{9ED79FB6-09CD-42A1-84D6-23C83AE7CECE}" dt="2019-11-18T21:30:49.818" v="139"/>
          <ac:picMkLst>
            <pc:docMk/>
            <pc:sldMk cId="0" sldId="266"/>
            <ac:picMk id="83" creationId="{7CBAE1BD-B8E4-4029-8AA2-C77E4FED9864}"/>
          </ac:picMkLst>
        </pc:picChg>
        <pc:picChg chg="del">
          <ac:chgData name="Umangi Patel" userId="7ea0d24faa3ed117" providerId="Windows Live" clId="Web-{9ED79FB6-09CD-42A1-84D6-23C83AE7CECE}" dt="2019-11-18T21:28:26.318" v="97"/>
          <ac:picMkLst>
            <pc:docMk/>
            <pc:sldMk cId="0" sldId="266"/>
            <ac:picMk id="6148" creationId="{531AB479-98CE-416E-B7D0-8C3605564C1F}"/>
          </ac:picMkLst>
        </pc:picChg>
        <pc:picChg chg="add del">
          <ac:chgData name="Umangi Patel" userId="7ea0d24faa3ed117" providerId="Windows Live" clId="Web-{9ED79FB6-09CD-42A1-84D6-23C83AE7CECE}" dt="2019-11-18T21:30:49.818" v="139"/>
          <ac:picMkLst>
            <pc:docMk/>
            <pc:sldMk cId="0" sldId="266"/>
            <ac:picMk id="6155" creationId="{7F487851-BFAF-46D8-A1ED-50CAD6E46F59}"/>
          </ac:picMkLst>
        </pc:picChg>
      </pc:sldChg>
    </pc:docChg>
  </pc:docChgLst>
  <pc:docChgLst>
    <pc:chgData name="Umangi Patel" userId="7ea0d24faa3ed117" providerId="Windows Live" clId="Web-{484B53D3-DBAB-431B-9565-5BF356B784A0}"/>
    <pc:docChg chg="modSld">
      <pc:chgData name="Umangi Patel" userId="7ea0d24faa3ed117" providerId="Windows Live" clId="Web-{484B53D3-DBAB-431B-9565-5BF356B784A0}" dt="2019-11-22T00:53:36.825" v="16"/>
      <pc:docMkLst>
        <pc:docMk/>
      </pc:docMkLst>
      <pc:sldChg chg="addSp modSp mod setBg">
        <pc:chgData name="Umangi Patel" userId="7ea0d24faa3ed117" providerId="Windows Live" clId="Web-{484B53D3-DBAB-431B-9565-5BF356B784A0}" dt="2019-11-22T00:52:39.591" v="14"/>
        <pc:sldMkLst>
          <pc:docMk/>
          <pc:sldMk cId="0" sldId="256"/>
        </pc:sldMkLst>
        <pc:spChg chg="add">
          <ac:chgData name="Umangi Patel" userId="7ea0d24faa3ed117" providerId="Windows Live" clId="Web-{484B53D3-DBAB-431B-9565-5BF356B784A0}" dt="2019-11-22T00:52:39.591" v="14"/>
          <ac:spMkLst>
            <pc:docMk/>
            <pc:sldMk cId="0" sldId="256"/>
            <ac:spMk id="72" creationId="{559AE206-7EBA-4D33-8BC9-9D8158553F0E}"/>
          </ac:spMkLst>
        </pc:spChg>
        <pc:spChg chg="add">
          <ac:chgData name="Umangi Patel" userId="7ea0d24faa3ed117" providerId="Windows Live" clId="Web-{484B53D3-DBAB-431B-9565-5BF356B784A0}" dt="2019-11-22T00:52:39.591" v="14"/>
          <ac:spMkLst>
            <pc:docMk/>
            <pc:sldMk cId="0" sldId="256"/>
            <ac:spMk id="74" creationId="{6437D937-A7F1-4011-92B4-328E5BE1B166}"/>
          </ac:spMkLst>
        </pc:spChg>
        <pc:spChg chg="add">
          <ac:chgData name="Umangi Patel" userId="7ea0d24faa3ed117" providerId="Windows Live" clId="Web-{484B53D3-DBAB-431B-9565-5BF356B784A0}" dt="2019-11-22T00:52:39.591" v="14"/>
          <ac:spMkLst>
            <pc:docMk/>
            <pc:sldMk cId="0" sldId="256"/>
            <ac:spMk id="76" creationId="{B672F332-AF08-46C6-94F0-77684310D7B7}"/>
          </ac:spMkLst>
        </pc:spChg>
        <pc:spChg chg="add">
          <ac:chgData name="Umangi Patel" userId="7ea0d24faa3ed117" providerId="Windows Live" clId="Web-{484B53D3-DBAB-431B-9565-5BF356B784A0}" dt="2019-11-22T00:52:39.591" v="14"/>
          <ac:spMkLst>
            <pc:docMk/>
            <pc:sldMk cId="0" sldId="256"/>
            <ac:spMk id="78" creationId="{34244EF8-D73A-40E1-BE73-D46E6B4B04ED}"/>
          </ac:spMkLst>
        </pc:spChg>
        <pc:spChg chg="add">
          <ac:chgData name="Umangi Patel" userId="7ea0d24faa3ed117" providerId="Windows Live" clId="Web-{484B53D3-DBAB-431B-9565-5BF356B784A0}" dt="2019-11-22T00:52:39.591" v="14"/>
          <ac:spMkLst>
            <pc:docMk/>
            <pc:sldMk cId="0" sldId="256"/>
            <ac:spMk id="80" creationId="{AB84D7E8-4ECB-42D7-ADBF-01689B0F24AE}"/>
          </ac:spMkLst>
        </pc:spChg>
        <pc:spChg chg="mod">
          <ac:chgData name="Umangi Patel" userId="7ea0d24faa3ed117" providerId="Windows Live" clId="Web-{484B53D3-DBAB-431B-9565-5BF356B784A0}" dt="2019-11-22T00:52:39.591" v="14"/>
          <ac:spMkLst>
            <pc:docMk/>
            <pc:sldMk cId="0" sldId="256"/>
            <ac:spMk id="2050" creationId="{D8FD7D41-318E-448B-924A-D4ED995AE414}"/>
          </ac:spMkLst>
        </pc:spChg>
        <pc:spChg chg="mod">
          <ac:chgData name="Umangi Patel" userId="7ea0d24faa3ed117" providerId="Windows Live" clId="Web-{484B53D3-DBAB-431B-9565-5BF356B784A0}" dt="2019-11-22T00:52:39.591" v="14"/>
          <ac:spMkLst>
            <pc:docMk/>
            <pc:sldMk cId="0" sldId="256"/>
            <ac:spMk id="2051" creationId="{7DCC5091-D1B2-43C1-A9B2-41BEB5B13939}"/>
          </ac:spMkLst>
        </pc:spChg>
        <pc:cxnChg chg="add">
          <ac:chgData name="Umangi Patel" userId="7ea0d24faa3ed117" providerId="Windows Live" clId="Web-{484B53D3-DBAB-431B-9565-5BF356B784A0}" dt="2019-11-22T00:52:39.591" v="14"/>
          <ac:cxnSpMkLst>
            <pc:docMk/>
            <pc:sldMk cId="0" sldId="256"/>
            <ac:cxnSpMk id="82" creationId="{9E8E38ED-369A-44C2-B635-0BED0E48A6E8}"/>
          </ac:cxnSpMkLst>
        </pc:cxnChg>
      </pc:sldChg>
      <pc:sldChg chg="addSp delSp modSp mod setBg">
        <pc:chgData name="Umangi Patel" userId="7ea0d24faa3ed117" providerId="Windows Live" clId="Web-{484B53D3-DBAB-431B-9565-5BF356B784A0}" dt="2019-11-22T00:52:12.841" v="13"/>
        <pc:sldMkLst>
          <pc:docMk/>
          <pc:sldMk cId="0" sldId="264"/>
        </pc:sldMkLst>
        <pc:spChg chg="add del mod">
          <ac:chgData name="Umangi Patel" userId="7ea0d24faa3ed117" providerId="Windows Live" clId="Web-{484B53D3-DBAB-431B-9565-5BF356B784A0}" dt="2019-11-22T00:51:30.309" v="6"/>
          <ac:spMkLst>
            <pc:docMk/>
            <pc:sldMk cId="0" sldId="264"/>
            <ac:spMk id="3" creationId="{A7609BB1-0853-4C99-A0E0-FBF2B7F3DE7E}"/>
          </ac:spMkLst>
        </pc:spChg>
        <pc:spChg chg="add">
          <ac:chgData name="Umangi Patel" userId="7ea0d24faa3ed117" providerId="Windows Live" clId="Web-{484B53D3-DBAB-431B-9565-5BF356B784A0}" dt="2019-11-22T00:52:12.841" v="13"/>
          <ac:spMkLst>
            <pc:docMk/>
            <pc:sldMk cId="0" sldId="264"/>
            <ac:spMk id="73" creationId="{C0B27210-D0CA-4654-B3E3-9ABB4F178EA1}"/>
          </ac:spMkLst>
        </pc:spChg>
        <pc:spChg chg="add">
          <ac:chgData name="Umangi Patel" userId="7ea0d24faa3ed117" providerId="Windows Live" clId="Web-{484B53D3-DBAB-431B-9565-5BF356B784A0}" dt="2019-11-22T00:52:12.841" v="13"/>
          <ac:spMkLst>
            <pc:docMk/>
            <pc:sldMk cId="0" sldId="264"/>
            <ac:spMk id="75" creationId="{1DB7C82F-AB7E-4F0C-B829-FA1B9C415180}"/>
          </ac:spMkLst>
        </pc:spChg>
        <pc:spChg chg="add">
          <ac:chgData name="Umangi Patel" userId="7ea0d24faa3ed117" providerId="Windows Live" clId="Web-{484B53D3-DBAB-431B-9565-5BF356B784A0}" dt="2019-11-22T00:52:12.841" v="13"/>
          <ac:spMkLst>
            <pc:docMk/>
            <pc:sldMk cId="0" sldId="264"/>
            <ac:spMk id="77" creationId="{70B66945-4967-4040-926D-DCA44313CDAB}"/>
          </ac:spMkLst>
        </pc:spChg>
        <pc:spChg chg="mod">
          <ac:chgData name="Umangi Patel" userId="7ea0d24faa3ed117" providerId="Windows Live" clId="Web-{484B53D3-DBAB-431B-9565-5BF356B784A0}" dt="2019-11-22T00:52:12.841" v="13"/>
          <ac:spMkLst>
            <pc:docMk/>
            <pc:sldMk cId="0" sldId="264"/>
            <ac:spMk id="4098" creationId="{E0DEEBA1-7FD1-4634-BB00-4D9D4E695153}"/>
          </ac:spMkLst>
        </pc:spChg>
        <pc:spChg chg="del mod">
          <ac:chgData name="Umangi Patel" userId="7ea0d24faa3ed117" providerId="Windows Live" clId="Web-{484B53D3-DBAB-431B-9565-5BF356B784A0}" dt="2019-11-22T00:51:27.122" v="5"/>
          <ac:spMkLst>
            <pc:docMk/>
            <pc:sldMk cId="0" sldId="264"/>
            <ac:spMk id="4099" creationId="{2F6DA7D6-0BE4-473A-A37F-9B06895048E3}"/>
          </ac:spMkLst>
        </pc:spChg>
        <pc:picChg chg="mod">
          <ac:chgData name="Umangi Patel" userId="7ea0d24faa3ed117" providerId="Windows Live" clId="Web-{484B53D3-DBAB-431B-9565-5BF356B784A0}" dt="2019-11-22T00:52:12.841" v="13"/>
          <ac:picMkLst>
            <pc:docMk/>
            <pc:sldMk cId="0" sldId="264"/>
            <ac:picMk id="4100" creationId="{0EA0E968-5CED-4F62-A8D0-DE79FFA94FB1}"/>
          </ac:picMkLst>
        </pc:picChg>
      </pc:sldChg>
      <pc:sldChg chg="addSp delSp modSp">
        <pc:chgData name="Umangi Patel" userId="7ea0d24faa3ed117" providerId="Windows Live" clId="Web-{484B53D3-DBAB-431B-9565-5BF356B784A0}" dt="2019-11-22T00:53:36.825" v="16"/>
        <pc:sldMkLst>
          <pc:docMk/>
          <pc:sldMk cId="0" sldId="266"/>
        </pc:sldMkLst>
        <pc:spChg chg="add del">
          <ac:chgData name="Umangi Patel" userId="7ea0d24faa3ed117" providerId="Windows Live" clId="Web-{484B53D3-DBAB-431B-9565-5BF356B784A0}" dt="2019-11-22T00:53:36.825" v="16"/>
          <ac:spMkLst>
            <pc:docMk/>
            <pc:sldMk cId="0" sldId="266"/>
            <ac:spMk id="81" creationId="{0BC9EFE1-D8CB-4668-9980-DB108327A794}"/>
          </ac:spMkLst>
        </pc:spChg>
        <pc:spChg chg="add del">
          <ac:chgData name="Umangi Patel" userId="7ea0d24faa3ed117" providerId="Windows Live" clId="Web-{484B53D3-DBAB-431B-9565-5BF356B784A0}" dt="2019-11-22T00:53:36.825" v="16"/>
          <ac:spMkLst>
            <pc:docMk/>
            <pc:sldMk cId="0" sldId="266"/>
            <ac:spMk id="85" creationId="{77DA6D33-2D62-458C-BF5D-DBF612FD557E}"/>
          </ac:spMkLst>
        </pc:spChg>
        <pc:spChg chg="add del">
          <ac:chgData name="Umangi Patel" userId="7ea0d24faa3ed117" providerId="Windows Live" clId="Web-{484B53D3-DBAB-431B-9565-5BF356B784A0}" dt="2019-11-22T00:53:36.825" v="16"/>
          <ac:spMkLst>
            <pc:docMk/>
            <pc:sldMk cId="0" sldId="266"/>
            <ac:spMk id="135" creationId="{559AE206-7EBA-4D33-8BC9-9D8158553F0E}"/>
          </ac:spMkLst>
        </pc:spChg>
        <pc:spChg chg="add del">
          <ac:chgData name="Umangi Patel" userId="7ea0d24faa3ed117" providerId="Windows Live" clId="Web-{484B53D3-DBAB-431B-9565-5BF356B784A0}" dt="2019-11-22T00:53:36.825" v="16"/>
          <ac:spMkLst>
            <pc:docMk/>
            <pc:sldMk cId="0" sldId="266"/>
            <ac:spMk id="137" creationId="{6437D937-A7F1-4011-92B4-328E5BE1B166}"/>
          </ac:spMkLst>
        </pc:spChg>
        <pc:spChg chg="add del">
          <ac:chgData name="Umangi Patel" userId="7ea0d24faa3ed117" providerId="Windows Live" clId="Web-{484B53D3-DBAB-431B-9565-5BF356B784A0}" dt="2019-11-22T00:53:36.825" v="16"/>
          <ac:spMkLst>
            <pc:docMk/>
            <pc:sldMk cId="0" sldId="266"/>
            <ac:spMk id="139" creationId="{B672F332-AF08-46C6-94F0-77684310D7B7}"/>
          </ac:spMkLst>
        </pc:spChg>
        <pc:spChg chg="add del">
          <ac:chgData name="Umangi Patel" userId="7ea0d24faa3ed117" providerId="Windows Live" clId="Web-{484B53D3-DBAB-431B-9565-5BF356B784A0}" dt="2019-11-22T00:53:36.825" v="16"/>
          <ac:spMkLst>
            <pc:docMk/>
            <pc:sldMk cId="0" sldId="266"/>
            <ac:spMk id="141" creationId="{34244EF8-D73A-40E1-BE73-D46E6B4B04ED}"/>
          </ac:spMkLst>
        </pc:spChg>
        <pc:spChg chg="mod">
          <ac:chgData name="Umangi Patel" userId="7ea0d24faa3ed117" providerId="Windows Live" clId="Web-{484B53D3-DBAB-431B-9565-5BF356B784A0}" dt="2019-11-22T00:53:36.825" v="16"/>
          <ac:spMkLst>
            <pc:docMk/>
            <pc:sldMk cId="0" sldId="266"/>
            <ac:spMk id="6146" creationId="{42328A60-3BAF-4558-B608-86A66991F34B}"/>
          </ac:spMkLst>
        </pc:spChg>
        <pc:picChg chg="mod">
          <ac:chgData name="Umangi Patel" userId="7ea0d24faa3ed117" providerId="Windows Live" clId="Web-{484B53D3-DBAB-431B-9565-5BF356B784A0}" dt="2019-11-22T00:53:36.825" v="16"/>
          <ac:picMkLst>
            <pc:docMk/>
            <pc:sldMk cId="0" sldId="266"/>
            <ac:picMk id="2" creationId="{C52729F1-8DC8-458D-A1E7-1CB4A2846A77}"/>
          </ac:picMkLst>
        </pc:picChg>
        <pc:picChg chg="add del">
          <ac:chgData name="Umangi Patel" userId="7ea0d24faa3ed117" providerId="Windows Live" clId="Web-{484B53D3-DBAB-431B-9565-5BF356B784A0}" dt="2019-11-22T00:53:36.825" v="16"/>
          <ac:picMkLst>
            <pc:docMk/>
            <pc:sldMk cId="0" sldId="266"/>
            <ac:picMk id="83" creationId="{7CBAE1BD-B8E4-4029-8AA2-C77E4FED9864}"/>
          </ac:picMkLst>
        </pc:picChg>
        <pc:cxnChg chg="add del">
          <ac:chgData name="Umangi Patel" userId="7ea0d24faa3ed117" providerId="Windows Live" clId="Web-{484B53D3-DBAB-431B-9565-5BF356B784A0}" dt="2019-11-22T00:53:36.825" v="16"/>
          <ac:cxnSpMkLst>
            <pc:docMk/>
            <pc:sldMk cId="0" sldId="266"/>
            <ac:cxnSpMk id="143" creationId="{9E8E38ED-369A-44C2-B635-0BED0E48A6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14A1-8559-4591-8D24-569A3A8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0EF74-2A9C-406D-9C65-8775DBE40FDD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6B43-1E30-4FDB-94C6-B1F3838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7C6B-F737-4A39-B338-55D3BAB6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8280B-8273-4A74-A66A-A179CEA0543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5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3A61-96CD-4474-9912-ABEABC44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8959C-3B63-4F29-B942-C29752C6C26D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DEAC-8BD0-4DB7-BEC8-8A47EEF2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AD07-763A-4410-AE99-557E21BF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AEB12-D478-4879-BEE4-60ADCB567DC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3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B606-1BFE-4404-BA3D-2470CE2C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731F5-9AAD-417A-8B99-88F06E7D8523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0336-1169-4C5C-9286-15AD8146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EEC8-809C-4BFF-B6D7-D96A39B8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96EDE-7EE4-4B32-B488-04D7356E83D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1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F0B3-064F-4A53-B70F-27EC2F6D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761BF-416A-4997-8A3D-39D55A747CBA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1D3F-3A2A-4EE2-A682-2863E0C2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ABB7-A23F-4537-8672-B4955204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878E2-DA4B-42FA-8FDD-2E30CF3809A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2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43C3A-5EE0-49EA-B13B-0DEF5383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89B3-99F8-4F7C-AD0F-D30B59E699F5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DAAF-076F-45CE-A350-28A5177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86B0-6B16-4C13-9895-9B5134BD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EF59B-E6F8-4D8D-9B8E-6A54739F320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16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A48433-35A9-4B1C-AA3E-37724650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0BAC-1AE5-4989-8DDE-052B36C70560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AD0934-3549-4ECC-8088-B9314E9C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D898BE-5F16-49D7-8210-2CA90886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068BC-6028-43F8-A234-D288BF1BF76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88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9510E89-8259-4BC4-9C02-0A6419FF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32D6-281D-457F-976D-998C82861C51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E3CDDD-3EFA-4D5C-B821-9BBB99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E994C3-DCAE-4F56-8A2F-AF780FCB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2EDC2-622E-403B-BF22-A60FD8A3420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00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A595FF3-4551-4692-849B-12818A51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FF9F5-9B45-4F5E-B521-0097C66BF27D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E1290-E8C9-48F1-95F3-338966C0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F7A15F-550F-4A67-9898-AE631390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C699-C11E-40C6-A719-5DD8CBA1D30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4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3259EE-3648-4FDC-B3A3-7D987C37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0BA12-7DFA-448C-B6E0-936A4DC072A7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E2461AB-7050-451B-B1DA-DB44E506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414B92-4588-4630-85EC-A60076CE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8CE-44DA-48CE-B0EE-A5D674DDBE0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6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1AB1E80-123B-4DF4-B763-92EDDAE9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08809-B549-43A9-9885-780A8D44C936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F511E0-4152-492F-8CB8-6BF6086A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7FF888-E84C-4073-A8EA-C2E23EE6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BCF15-6777-4550-BE58-2668C4B2CD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8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5B7BE0-EBC1-4174-9435-F186A826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B391B-33F3-47B2-A0C5-7DAEBE8246BB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716BA-7BE6-4B31-AF34-836BF4A4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C66786-71C7-4348-AA99-B172A011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1E7-FC01-487F-B4DA-654F7E19E00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72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6FD6B58-C5F5-47D9-9132-2A7BDA43F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6BC9334-94EF-4E43-9A63-E376959ED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F6FC-6D44-4211-B191-DB35EF2F0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797F84-C9A1-4A0E-BA63-8D0B0E7CA644}" type="datetimeFigureOut">
              <a:rPr lang="en-CA"/>
              <a:pPr>
                <a:defRPr/>
              </a:pPr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345B-6CF4-4A50-88EB-C96891BED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245-74E6-4232-95F7-DCBDDFB5B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AD27C3-BC70-42B2-A16A-682DF4EB047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memetemplate/43274976/spongebob-patrick-nail-saw" TargetMode="External"/><Relationship Id="rId2" Type="http://schemas.openxmlformats.org/officeDocument/2006/relationships/hyperlink" Target="https://pictures.abebooks.com/isbn/9781548899530-us-300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tzion.lib.il.us/kids-teens/question-mark.jpg/image_view_fullscreen" TargetMode="External"/><Relationship Id="rId4" Type="http://schemas.openxmlformats.org/officeDocument/2006/relationships/hyperlink" Target="https://imgflip.com/s/meme/Question-Rage-Fac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" name="Title 1">
            <a:extLst>
              <a:ext uri="{FF2B5EF4-FFF2-40B4-BE49-F238E27FC236}">
                <a16:creationId xmlns:a16="http://schemas.microsoft.com/office/drawing/2014/main" id="{D8FD7D41-318E-448B-924A-D4ED995AE4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sz="4700"/>
              <a:t>ENSE 400</a:t>
            </a:r>
            <a:br>
              <a:rPr lang="en-US" altLang="en-US" sz="4700"/>
            </a:br>
            <a:r>
              <a:rPr lang="en-US" altLang="en-US" sz="4700"/>
              <a:t>Mentor Scrum Report-Out</a:t>
            </a:r>
            <a:endParaRPr lang="en-CA" altLang="en-US" sz="470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7DCC5091-D1B2-43C1-A9B2-41BEB5B139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sz="1500">
                <a:latin typeface="Times New Roman"/>
                <a:cs typeface="Calibri"/>
              </a:rPr>
              <a:t>CALTOR</a:t>
            </a:r>
          </a:p>
          <a:p>
            <a:pPr algn="l">
              <a:spcAft>
                <a:spcPts val="0"/>
              </a:spcAft>
            </a:pPr>
            <a:r>
              <a:rPr lang="en-US" sz="1500" cap="all">
                <a:latin typeface="Times New Roman"/>
                <a:cs typeface="Arial"/>
              </a:rPr>
              <a:t>Earl </a:t>
            </a:r>
            <a:r>
              <a:rPr lang="en-US" sz="1500" cap="all" err="1">
                <a:latin typeface="Times New Roman"/>
                <a:cs typeface="Arial"/>
              </a:rPr>
              <a:t>Jedrick</a:t>
            </a:r>
            <a:r>
              <a:rPr lang="en-US" sz="1500" cap="all">
                <a:latin typeface="Times New Roman"/>
                <a:cs typeface="Arial"/>
              </a:rPr>
              <a:t> </a:t>
            </a:r>
            <a:r>
              <a:rPr lang="en-US" sz="1500" cap="all" err="1">
                <a:latin typeface="Times New Roman"/>
                <a:cs typeface="Arial"/>
              </a:rPr>
              <a:t>Macalino</a:t>
            </a:r>
            <a:endParaRPr lang="en-US" sz="1500">
              <a:latin typeface="Times New Roman"/>
              <a:ea typeface="+mn-lt"/>
              <a:cs typeface="+mn-lt"/>
            </a:endParaRPr>
          </a:p>
          <a:p>
            <a:pPr algn="l">
              <a:spcAft>
                <a:spcPts val="0"/>
              </a:spcAft>
            </a:pPr>
            <a:r>
              <a:rPr lang="en-US" sz="1500" cap="all" err="1">
                <a:latin typeface="Times New Roman"/>
                <a:cs typeface="Arial"/>
              </a:rPr>
              <a:t>Glaiza</a:t>
            </a:r>
            <a:r>
              <a:rPr lang="en-US" sz="1500" cap="all">
                <a:latin typeface="Times New Roman"/>
                <a:cs typeface="Arial"/>
              </a:rPr>
              <a:t> </a:t>
            </a:r>
            <a:r>
              <a:rPr lang="en-US" sz="1500" cap="all" err="1">
                <a:latin typeface="Times New Roman"/>
                <a:cs typeface="Arial"/>
              </a:rPr>
              <a:t>Regonas</a:t>
            </a:r>
            <a:endParaRPr lang="en-US" sz="1500">
              <a:latin typeface="Times New Roman"/>
              <a:ea typeface="+mn-lt"/>
              <a:cs typeface="+mn-lt"/>
            </a:endParaRPr>
          </a:p>
          <a:p>
            <a:pPr algn="l"/>
            <a:r>
              <a:rPr lang="en-US" sz="1500" cap="all" err="1">
                <a:latin typeface="Times New Roman"/>
                <a:cs typeface="Arial"/>
              </a:rPr>
              <a:t>Umangi</a:t>
            </a:r>
            <a:r>
              <a:rPr lang="en-US" sz="1500" cap="all">
                <a:latin typeface="Times New Roman"/>
                <a:cs typeface="Arial"/>
              </a:rPr>
              <a:t> Patel</a:t>
            </a:r>
            <a:endParaRPr lang="en-US" sz="1500">
              <a:latin typeface="Times New Roman"/>
              <a:cs typeface="Times New Roman"/>
            </a:endParaRPr>
          </a:p>
          <a:p>
            <a:pPr algn="l" eaLnBrk="1" hangingPunct="1"/>
            <a:r>
              <a:rPr lang="en-US" altLang="en-US" sz="1500">
                <a:cs typeface="Calibri"/>
              </a:rPr>
              <a:t>22nd November, 2019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E99640-7584-463C-A228-C6A4D7F9B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altLang="en-US"/>
              <a:t>Project Deats</a:t>
            </a:r>
            <a:endParaRPr lang="en-CA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BB902058-CB9D-4037-B2B1-A5CDA4599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2279018"/>
            <a:ext cx="5325916" cy="422890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1800">
                <a:ea typeface="+mn-lt"/>
                <a:cs typeface="+mn-lt"/>
              </a:rPr>
              <a:t>What problem(s) are we trying to solve?</a:t>
            </a:r>
            <a:endParaRPr lang="en-US" altLang="en-US" sz="1800">
              <a:ea typeface="+mn-lt"/>
              <a:cs typeface="+mn-lt"/>
            </a:endParaRPr>
          </a:p>
          <a:p>
            <a:pPr lvl="2">
              <a:spcBef>
                <a:spcPts val="1000"/>
              </a:spcBef>
              <a:spcAft>
                <a:spcPts val="0"/>
              </a:spcAft>
            </a:pPr>
            <a:r>
              <a:rPr lang="en-US" sz="1800">
                <a:ea typeface="+mn-lt"/>
                <a:cs typeface="+mn-lt"/>
              </a:rPr>
              <a:t>To upgrade the Grading Calculator for the Academic Transition Program in University Of Regina.</a:t>
            </a:r>
          </a:p>
          <a:p>
            <a:pPr indent="0">
              <a:spcAft>
                <a:spcPts val="0"/>
              </a:spcAft>
            </a:pPr>
            <a:r>
              <a:rPr lang="en-US" sz="1800">
                <a:ea typeface="+mn-lt"/>
                <a:cs typeface="+mn-lt"/>
              </a:rPr>
              <a:t> What gap are we filling?</a:t>
            </a:r>
            <a:endParaRPr lang="en-US" sz="1800">
              <a:cs typeface="Calibri" panose="020F0502020204030204"/>
            </a:endParaRPr>
          </a:p>
          <a:p>
            <a:pPr lvl="2">
              <a:spcBef>
                <a:spcPts val="1000"/>
              </a:spcBef>
              <a:spcAft>
                <a:spcPts val="0"/>
              </a:spcAft>
            </a:pPr>
            <a:r>
              <a:rPr lang="en-US" sz="1800">
                <a:ea typeface="+mn-lt"/>
                <a:cs typeface="+mn-lt"/>
              </a:rPr>
              <a:t>To have a proper and reliable calculator that is catered to their needs and requirements.</a:t>
            </a:r>
          </a:p>
          <a:p>
            <a:pPr marL="330200" indent="-342900">
              <a:spcAft>
                <a:spcPts val="0"/>
              </a:spcAft>
            </a:pPr>
            <a:r>
              <a:rPr lang="en-US" sz="1800">
                <a:ea typeface="+mn-lt"/>
                <a:cs typeface="+mn-lt"/>
              </a:rPr>
              <a:t>What innovation are we creating?</a:t>
            </a:r>
          </a:p>
          <a:p>
            <a:pPr lvl="2">
              <a:spcBef>
                <a:spcPts val="1000"/>
              </a:spcBef>
              <a:spcAft>
                <a:spcPts val="0"/>
              </a:spcAft>
            </a:pPr>
            <a:r>
              <a:rPr lang="en-US" sz="1800">
                <a:ea typeface="+mn-lt"/>
                <a:cs typeface="+mn-lt"/>
              </a:rPr>
              <a:t>A web page that will act as a tool to help students keep track of their grades as well as plan out their classes so that they don't end up in the same place again.</a:t>
            </a:r>
          </a:p>
          <a:p>
            <a:pPr lvl="1"/>
            <a:endParaRPr lang="en-US" altLang="en-US" sz="1800">
              <a:cs typeface="Calibri"/>
            </a:endParaRPr>
          </a:p>
          <a:p>
            <a:endParaRPr lang="en-US" altLang="en-US" sz="1800"/>
          </a:p>
          <a:p>
            <a:endParaRPr lang="en-US" altLang="en-US" sz="180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78F9080-3809-4DA7-8A13-92EE1BC90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0" r="15798" b="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E0DEEBA1-7FD1-4634-BB00-4D9D4E695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alt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partial demo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0EA0E968-5CED-4F62-A8D0-DE79FFA9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496" y="489204"/>
            <a:ext cx="3007614" cy="451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>
            <a:extLst>
              <a:ext uri="{FF2B5EF4-FFF2-40B4-BE49-F238E27FC236}">
                <a16:creationId xmlns:a16="http://schemas.microsoft.com/office/drawing/2014/main" id="{0BC171AD-C2D7-4377-9D47-8CD7DC1BB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55C365E8-42ED-45FF-B680-490C42DEBC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5481" y="2575034"/>
            <a:ext cx="4825625" cy="4010386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en-US" sz="2400"/>
              <a:t>D</a:t>
            </a:r>
            <a:r>
              <a:rPr lang="en-US" altLang="en-US" sz="2000"/>
              <a:t>o we feel we are on track?</a:t>
            </a:r>
            <a:endParaRPr lang="en-US" altLang="en-US" sz="2000">
              <a:cs typeface="Calibri"/>
            </a:endParaRPr>
          </a:p>
          <a:p>
            <a:pPr lvl="2" eaLnBrk="1" hangingPunct="1">
              <a:defRPr/>
            </a:pPr>
            <a:r>
              <a:rPr lang="en-US" altLang="en-US">
                <a:cs typeface="Calibri"/>
              </a:rPr>
              <a:t>Yes, Kind off</a:t>
            </a:r>
          </a:p>
          <a:p>
            <a:pPr marL="914400" lvl="2" indent="0">
              <a:buNone/>
              <a:defRPr/>
            </a:pPr>
            <a:endParaRPr lang="en-US" altLang="en-US">
              <a:cs typeface="Calibri"/>
            </a:endParaRPr>
          </a:p>
          <a:p>
            <a:pPr eaLnBrk="1" hangingPunct="1">
              <a:defRPr/>
            </a:pPr>
            <a:r>
              <a:rPr lang="en-US" altLang="en-US" sz="2000"/>
              <a:t>Do we feel there are barriers to we success (if any)?</a:t>
            </a:r>
            <a:endParaRPr lang="en-US" altLang="en-US" sz="2000">
              <a:cs typeface="Calibri"/>
            </a:endParaRPr>
          </a:p>
          <a:p>
            <a:pPr marL="914400" lvl="2">
              <a:spcBef>
                <a:spcPts val="1000"/>
              </a:spcBef>
              <a:spcAft>
                <a:spcPts val="0"/>
              </a:spcAft>
              <a:defRPr/>
            </a:pPr>
            <a:r>
              <a:rPr lang="en-US">
                <a:ea typeface="+mn-lt"/>
                <a:cs typeface="+mn-lt"/>
              </a:rPr>
              <a:t>Needing to have Luanna and Jaqueline's approval in all the steps that we take.</a:t>
            </a:r>
          </a:p>
          <a:p>
            <a:pPr marL="914400" lvl="2">
              <a:spcBef>
                <a:spcPts val="1000"/>
              </a:spcBef>
              <a:spcAft>
                <a:spcPts val="0"/>
              </a:spcAft>
              <a:defRPr/>
            </a:pPr>
            <a:r>
              <a:rPr lang="en-US">
                <a:ea typeface="+mn-lt"/>
                <a:cs typeface="+mn-lt"/>
              </a:rPr>
              <a:t>Needing the </a:t>
            </a:r>
            <a:r>
              <a:rPr lang="en-US" err="1">
                <a:ea typeface="+mn-lt"/>
                <a:cs typeface="+mn-lt"/>
              </a:rPr>
              <a:t>UofR</a:t>
            </a:r>
            <a:r>
              <a:rPr lang="en-US">
                <a:ea typeface="+mn-lt"/>
                <a:cs typeface="+mn-lt"/>
              </a:rPr>
              <a:t> IT Department's approval for a server space</a:t>
            </a:r>
          </a:p>
          <a:p>
            <a:pPr marL="914400" lvl="2">
              <a:spcBef>
                <a:spcPts val="1000"/>
              </a:spcBef>
              <a:spcAft>
                <a:spcPts val="0"/>
              </a:spcAft>
              <a:defRPr/>
            </a:pPr>
            <a:r>
              <a:rPr lang="en-US">
                <a:ea typeface="+mn-lt"/>
                <a:cs typeface="+mn-lt"/>
              </a:rPr>
              <a:t>Using a new programming language</a:t>
            </a:r>
            <a:endParaRPr lang="en-US">
              <a:cs typeface="Calibri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1600">
              <a:cs typeface="Calibri"/>
            </a:endParaRPr>
          </a:p>
          <a:p>
            <a:pPr marL="0" indent="0" eaLnBrk="1" hangingPunct="1">
              <a:buNone/>
              <a:defRPr/>
            </a:pPr>
            <a:endParaRPr lang="en-US" altLang="en-US" sz="1800">
              <a:cs typeface="Calibri" panose="020F0502020204030204"/>
            </a:endParaRPr>
          </a:p>
        </p:txBody>
      </p:sp>
      <p:pic>
        <p:nvPicPr>
          <p:cNvPr id="5122" name="Picture 3">
            <a:extLst>
              <a:ext uri="{FF2B5EF4-FFF2-40B4-BE49-F238E27FC236}">
                <a16:creationId xmlns:a16="http://schemas.microsoft.com/office/drawing/2014/main" id="{1DB89241-5813-485D-BE2F-8E593066D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r="20587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6" name="Title 1">
            <a:extLst>
              <a:ext uri="{FF2B5EF4-FFF2-40B4-BE49-F238E27FC236}">
                <a16:creationId xmlns:a16="http://schemas.microsoft.com/office/drawing/2014/main" id="{42328A60-3BAF-4558-B608-86A66991F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Questions/Answers</a:t>
            </a:r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52729F1-8DC8-458D-A1E7-1CB4A2846A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310" b="2"/>
          <a:stretch/>
        </p:blipFill>
        <p:spPr>
          <a:xfrm>
            <a:off x="392207" y="1464802"/>
            <a:ext cx="4178095" cy="480876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5D0E051-238E-4D17-B3B3-55D360FC2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refs</a:t>
            </a:r>
            <a:endParaRPr lang="en-CA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CCFA556-BF0B-45D9-A109-6F38E2445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Show me what you got, </a:t>
            </a:r>
            <a:r>
              <a:rPr lang="en-US" altLang="en-US">
                <a:hlinkClick r:id="rId2"/>
              </a:rPr>
              <a:t>https://pictures.abebooks.com/isbn/9781548899530-us-300.jpg</a:t>
            </a:r>
            <a:endParaRPr lang="en-US" altLang="en-US"/>
          </a:p>
          <a:p>
            <a:r>
              <a:rPr lang="en-US" altLang="en-US"/>
              <a:t>Patrick, </a:t>
            </a:r>
            <a:r>
              <a:rPr lang="en-US" altLang="en-US">
                <a:hlinkClick r:id="rId3"/>
              </a:rPr>
              <a:t>https://imgflip.com/memetemplate/43274976/spongebob-patrick-nail-saw</a:t>
            </a:r>
            <a:r>
              <a:rPr lang="en-US" altLang="en-US"/>
              <a:t> </a:t>
            </a:r>
            <a:endParaRPr lang="en-US" altLang="en-US">
              <a:cs typeface="Calibri"/>
            </a:endParaRPr>
          </a:p>
          <a:p>
            <a:r>
              <a:rPr lang="en-US" altLang="en-US"/>
              <a:t>Pondering, </a:t>
            </a:r>
            <a:r>
              <a:rPr lang="en-US" altLang="en-US">
                <a:hlinkClick r:id="rId4"/>
              </a:rPr>
              <a:t>https://imgflip.com/s/meme/Question-Rage-Face.jpg</a:t>
            </a:r>
            <a:r>
              <a:rPr lang="en-US" altLang="en-US"/>
              <a:t> </a:t>
            </a:r>
            <a:endParaRPr lang="en-US" altLang="en-US">
              <a:cs typeface="Calibri"/>
            </a:endParaRPr>
          </a:p>
          <a:p>
            <a:r>
              <a:rPr lang="en-US" altLang="en-US"/>
              <a:t>Question, </a:t>
            </a:r>
            <a:r>
              <a:rPr lang="en-US">
                <a:ea typeface="+mn-lt"/>
                <a:cs typeface="+mn-lt"/>
                <a:hlinkClick r:id="rId5"/>
              </a:rPr>
              <a:t>https://www.mtzion.lib.il.us/kids-teens/question-mark.jpg/image_view_fullscreen</a:t>
            </a:r>
            <a:r>
              <a:rPr lang="en-US">
                <a:ea typeface="+mn-lt"/>
                <a:cs typeface="+mn-lt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ENSE 400 Mentor Scrum Report-Out</vt:lpstr>
      <vt:lpstr>Project Deats</vt:lpstr>
      <vt:lpstr>Project partial demo</vt:lpstr>
      <vt:lpstr>Group reflection</vt:lpstr>
      <vt:lpstr>Questions/Answers</vt:lpstr>
      <vt:lpstr>Image refs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revision>1</cp:revision>
  <dcterms:created xsi:type="dcterms:W3CDTF">2018-01-12T17:42:16Z</dcterms:created>
  <dcterms:modified xsi:type="dcterms:W3CDTF">2019-11-22T15:35:39Z</dcterms:modified>
</cp:coreProperties>
</file>