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0" r:id="rId1"/>
    <p:sldMasterId id="2147483658" r:id="rId2"/>
  </p:sldMasterIdLst>
  <p:notesMasterIdLst>
    <p:notesMasterId r:id="rId17"/>
  </p:notesMasterIdLst>
  <p:sldIdLst>
    <p:sldId id="256" r:id="rId3"/>
    <p:sldId id="270" r:id="rId4"/>
    <p:sldId id="258" r:id="rId5"/>
    <p:sldId id="267" r:id="rId6"/>
    <p:sldId id="265" r:id="rId7"/>
    <p:sldId id="268" r:id="rId8"/>
    <p:sldId id="272" r:id="rId9"/>
    <p:sldId id="273" r:id="rId10"/>
    <p:sldId id="259" r:id="rId11"/>
    <p:sldId id="271" r:id="rId12"/>
    <p:sldId id="260" r:id="rId13"/>
    <p:sldId id="274" r:id="rId14"/>
    <p:sldId id="262" r:id="rId15"/>
    <p:sldId id="263" r:id="rId16"/>
  </p:sldIdLst>
  <p:sldSz cx="12192000" cy="6858000"/>
  <p:notesSz cx="6858000" cy="9144000"/>
  <p:embeddedFontLst>
    <p:embeddedFont>
      <p:font typeface="Century Schoolbook" panose="020B0604020202020204" charset="0"/>
      <p:regular r:id="rId18"/>
      <p:bold r:id="rId19"/>
      <p:italic r:id="rId20"/>
      <p:boldItalic r:id="rId21"/>
    </p:embeddedFont>
    <p:embeddedFont>
      <p:font typeface="Gill Sans" panose="020B0604020202020204" charset="0"/>
      <p:regular r:id="rId22"/>
      <p:bold r:id="rId23"/>
    </p:embeddedFont>
    <p:embeddedFont>
      <p:font typeface="Gill Sans MT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8" roundtripDataSignature="AMtx7mhoIi8zeEk/UwvzTlk7KinA5Dc9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86822A-1230-4C0F-9C39-5E266E5EBC59}" v="326" dt="2020-01-28T19:51:04.248"/>
    <p1510:client id="{AE0130FA-CC27-48E6-A364-2358600ABB8D}" v="162" dt="2020-01-28T19:48:50.083"/>
    <p1510:client id="{B694DCDA-EF81-42A1-98BC-838D85C9F918}" v="10" dt="2020-01-28T20:57:53.7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mangi Patel" userId="7ea0d24faa3ed117" providerId="Windows Live" clId="Web-{7163459F-39FB-4983-AE60-202A8FBA16D5}"/>
    <pc:docChg chg="modSld">
      <pc:chgData name="Umangi Patel" userId="7ea0d24faa3ed117" providerId="Windows Live" clId="Web-{7163459F-39FB-4983-AE60-202A8FBA16D5}" dt="2019-10-10T22:29:58.588" v="4" actId="20577"/>
      <pc:docMkLst>
        <pc:docMk/>
      </pc:docMkLst>
      <pc:sldChg chg="modSp">
        <pc:chgData name="Umangi Patel" userId="7ea0d24faa3ed117" providerId="Windows Live" clId="Web-{7163459F-39FB-4983-AE60-202A8FBA16D5}" dt="2019-10-10T22:29:58.588" v="3" actId="20577"/>
        <pc:sldMkLst>
          <pc:docMk/>
          <pc:sldMk cId="0" sldId="256"/>
        </pc:sldMkLst>
        <pc:spChg chg="mod">
          <ac:chgData name="Umangi Patel" userId="7ea0d24faa3ed117" providerId="Windows Live" clId="Web-{7163459F-39FB-4983-AE60-202A8FBA16D5}" dt="2019-10-10T22:29:58.588" v="3" actId="20577"/>
          <ac:spMkLst>
            <pc:docMk/>
            <pc:sldMk cId="0" sldId="256"/>
            <ac:spMk id="71" creationId="{00000000-0000-0000-0000-000000000000}"/>
          </ac:spMkLst>
        </pc:spChg>
      </pc:sldChg>
    </pc:docChg>
  </pc:docChgLst>
  <pc:docChgLst>
    <pc:chgData name="earl macalino" userId="7d27a7833a7dc695" providerId="Windows Live" clId="Web-{B694DCDA-EF81-42A1-98BC-838D85C9F918}"/>
    <pc:docChg chg="addSld modSld sldOrd">
      <pc:chgData name="earl macalino" userId="7d27a7833a7dc695" providerId="Windows Live" clId="Web-{B694DCDA-EF81-42A1-98BC-838D85C9F918}" dt="2020-01-28T20:57:53.791" v="8" actId="1076"/>
      <pc:docMkLst>
        <pc:docMk/>
      </pc:docMkLst>
      <pc:sldChg chg="addSp modSp new ord">
        <pc:chgData name="earl macalino" userId="7d27a7833a7dc695" providerId="Windows Live" clId="Web-{B694DCDA-EF81-42A1-98BC-838D85C9F918}" dt="2020-01-28T20:57:53.791" v="8" actId="1076"/>
        <pc:sldMkLst>
          <pc:docMk/>
          <pc:sldMk cId="2874735011" sldId="274"/>
        </pc:sldMkLst>
        <pc:picChg chg="add mod">
          <ac:chgData name="earl macalino" userId="7d27a7833a7dc695" providerId="Windows Live" clId="Web-{B694DCDA-EF81-42A1-98BC-838D85C9F918}" dt="2020-01-28T20:57:53.791" v="8" actId="1076"/>
          <ac:picMkLst>
            <pc:docMk/>
            <pc:sldMk cId="2874735011" sldId="274"/>
            <ac:picMk id="2" creationId="{785B9930-20CE-453F-AFB6-385B886B54AB}"/>
          </ac:picMkLst>
        </pc:picChg>
      </pc:sldChg>
    </pc:docChg>
  </pc:docChgLst>
  <pc:docChgLst>
    <pc:chgData name="glaiza regonas" userId="73b2259cb5f601d1" providerId="LiveId" clId="{AB81D93E-7EEA-4D4B-AD3B-32EE1157A3C8}"/>
    <pc:docChg chg="custSel addSld modSld">
      <pc:chgData name="glaiza regonas" userId="73b2259cb5f601d1" providerId="LiveId" clId="{AB81D93E-7EEA-4D4B-AD3B-32EE1157A3C8}" dt="2019-10-25T16:44:29.822" v="255" actId="20577"/>
      <pc:docMkLst>
        <pc:docMk/>
      </pc:docMkLst>
      <pc:sldChg chg="modSp">
        <pc:chgData name="glaiza regonas" userId="73b2259cb5f601d1" providerId="LiveId" clId="{AB81D93E-7EEA-4D4B-AD3B-32EE1157A3C8}" dt="2019-10-25T16:44:29.822" v="255" actId="20577"/>
        <pc:sldMkLst>
          <pc:docMk/>
          <pc:sldMk cId="0" sldId="262"/>
        </pc:sldMkLst>
        <pc:spChg chg="mod">
          <ac:chgData name="glaiza regonas" userId="73b2259cb5f601d1" providerId="LiveId" clId="{AB81D93E-7EEA-4D4B-AD3B-32EE1157A3C8}" dt="2019-10-25T16:44:29.822" v="255" actId="20577"/>
          <ac:spMkLst>
            <pc:docMk/>
            <pc:sldMk cId="0" sldId="262"/>
            <ac:spMk id="111" creationId="{00000000-0000-0000-0000-000000000000}"/>
          </ac:spMkLst>
        </pc:spChg>
      </pc:sldChg>
      <pc:sldChg chg="modSp">
        <pc:chgData name="glaiza regonas" userId="73b2259cb5f601d1" providerId="LiveId" clId="{AB81D93E-7EEA-4D4B-AD3B-32EE1157A3C8}" dt="2019-10-25T16:43:22.446" v="51" actId="1076"/>
        <pc:sldMkLst>
          <pc:docMk/>
          <pc:sldMk cId="147202387" sldId="268"/>
        </pc:sldMkLst>
        <pc:spChg chg="mod">
          <ac:chgData name="glaiza regonas" userId="73b2259cb5f601d1" providerId="LiveId" clId="{AB81D93E-7EEA-4D4B-AD3B-32EE1157A3C8}" dt="2019-10-25T16:43:15.272" v="48" actId="1076"/>
          <ac:spMkLst>
            <pc:docMk/>
            <pc:sldMk cId="147202387" sldId="268"/>
            <ac:spMk id="2" creationId="{6E553952-B8CC-4079-AC0A-BE7BFC56FA59}"/>
          </ac:spMkLst>
        </pc:spChg>
        <pc:picChg chg="mod">
          <ac:chgData name="glaiza regonas" userId="73b2259cb5f601d1" providerId="LiveId" clId="{AB81D93E-7EEA-4D4B-AD3B-32EE1157A3C8}" dt="2019-10-25T16:43:22.446" v="51" actId="1076"/>
          <ac:picMkLst>
            <pc:docMk/>
            <pc:sldMk cId="147202387" sldId="268"/>
            <ac:picMk id="6" creationId="{FECA753E-59CF-48BA-948E-8D8B72A35BE8}"/>
          </ac:picMkLst>
        </pc:picChg>
      </pc:sldChg>
      <pc:sldChg chg="addSp delSp modSp">
        <pc:chgData name="glaiza regonas" userId="73b2259cb5f601d1" providerId="LiveId" clId="{AB81D93E-7EEA-4D4B-AD3B-32EE1157A3C8}" dt="2019-10-25T16:43:08.508" v="47" actId="1076"/>
        <pc:sldMkLst>
          <pc:docMk/>
          <pc:sldMk cId="3232820804" sldId="272"/>
        </pc:sldMkLst>
        <pc:spChg chg="mod">
          <ac:chgData name="glaiza regonas" userId="73b2259cb5f601d1" providerId="LiveId" clId="{AB81D93E-7EEA-4D4B-AD3B-32EE1157A3C8}" dt="2019-10-25T16:43:00.179" v="44" actId="1076"/>
          <ac:spMkLst>
            <pc:docMk/>
            <pc:sldMk cId="3232820804" sldId="272"/>
            <ac:spMk id="2" creationId="{AAB62FDC-226A-47FC-9B1E-EF495E789F2A}"/>
          </ac:spMkLst>
        </pc:spChg>
        <pc:spChg chg="del">
          <ac:chgData name="glaiza regonas" userId="73b2259cb5f601d1" providerId="LiveId" clId="{AB81D93E-7EEA-4D4B-AD3B-32EE1157A3C8}" dt="2019-10-25T16:41:24.047" v="1" actId="478"/>
          <ac:spMkLst>
            <pc:docMk/>
            <pc:sldMk cId="3232820804" sldId="272"/>
            <ac:spMk id="3" creationId="{F8177099-7D99-4CE2-9D38-ED555A4C1EA9}"/>
          </ac:spMkLst>
        </pc:spChg>
        <pc:picChg chg="add mod">
          <ac:chgData name="glaiza regonas" userId="73b2259cb5f601d1" providerId="LiveId" clId="{AB81D93E-7EEA-4D4B-AD3B-32EE1157A3C8}" dt="2019-10-25T16:43:08.508" v="47" actId="1076"/>
          <ac:picMkLst>
            <pc:docMk/>
            <pc:sldMk cId="3232820804" sldId="272"/>
            <ac:picMk id="1026" creationId="{97D047EC-DA04-4BC1-82D4-A06E24181C31}"/>
          </ac:picMkLst>
        </pc:picChg>
      </pc:sldChg>
      <pc:sldChg chg="addSp delSp modSp add">
        <pc:chgData name="glaiza regonas" userId="73b2259cb5f601d1" providerId="LiveId" clId="{AB81D93E-7EEA-4D4B-AD3B-32EE1157A3C8}" dt="2019-10-25T16:42:53.826" v="43" actId="478"/>
        <pc:sldMkLst>
          <pc:docMk/>
          <pc:sldMk cId="3647292651" sldId="273"/>
        </pc:sldMkLst>
        <pc:spChg chg="del">
          <ac:chgData name="glaiza regonas" userId="73b2259cb5f601d1" providerId="LiveId" clId="{AB81D93E-7EEA-4D4B-AD3B-32EE1157A3C8}" dt="2019-10-25T16:42:23.031" v="6"/>
          <ac:spMkLst>
            <pc:docMk/>
            <pc:sldMk cId="3647292651" sldId="273"/>
            <ac:spMk id="2" creationId="{E148539E-1BE1-4D8C-811B-A26F020FC219}"/>
          </ac:spMkLst>
        </pc:spChg>
        <pc:spChg chg="del">
          <ac:chgData name="glaiza regonas" userId="73b2259cb5f601d1" providerId="LiveId" clId="{AB81D93E-7EEA-4D4B-AD3B-32EE1157A3C8}" dt="2019-10-25T16:42:23.031" v="6"/>
          <ac:spMkLst>
            <pc:docMk/>
            <pc:sldMk cId="3647292651" sldId="273"/>
            <ac:spMk id="3" creationId="{BD27733A-A90B-4E66-A54F-346F0A56794F}"/>
          </ac:spMkLst>
        </pc:spChg>
        <pc:spChg chg="add mod">
          <ac:chgData name="glaiza regonas" userId="73b2259cb5f601d1" providerId="LiveId" clId="{AB81D93E-7EEA-4D4B-AD3B-32EE1157A3C8}" dt="2019-10-25T16:42:40.903" v="39" actId="1076"/>
          <ac:spMkLst>
            <pc:docMk/>
            <pc:sldMk cId="3647292651" sldId="273"/>
            <ac:spMk id="4" creationId="{695F269B-E6F0-48AA-A357-9875797BE91E}"/>
          </ac:spMkLst>
        </pc:spChg>
        <pc:spChg chg="add del mod">
          <ac:chgData name="glaiza regonas" userId="73b2259cb5f601d1" providerId="LiveId" clId="{AB81D93E-7EEA-4D4B-AD3B-32EE1157A3C8}" dt="2019-10-25T16:42:53.826" v="43" actId="478"/>
          <ac:spMkLst>
            <pc:docMk/>
            <pc:sldMk cId="3647292651" sldId="273"/>
            <ac:spMk id="5" creationId="{2025E92C-73A1-485F-9857-896A017D3017}"/>
          </ac:spMkLst>
        </pc:spChg>
        <pc:picChg chg="add mod">
          <ac:chgData name="glaiza regonas" userId="73b2259cb5f601d1" providerId="LiveId" clId="{AB81D93E-7EEA-4D4B-AD3B-32EE1157A3C8}" dt="2019-10-25T16:42:48.868" v="42" actId="1076"/>
          <ac:picMkLst>
            <pc:docMk/>
            <pc:sldMk cId="3647292651" sldId="273"/>
            <ac:picMk id="2050" creationId="{EF1F6166-CDFB-447F-A762-321177732AF2}"/>
          </ac:picMkLst>
        </pc:picChg>
      </pc:sldChg>
    </pc:docChg>
  </pc:docChgLst>
  <pc:docChgLst>
    <pc:chgData name="Umangi Patel" userId="7ea0d24faa3ed117" providerId="Windows Live" clId="Web-{8468C9E7-F806-4B22-B703-CA448C9B55B0}"/>
    <pc:docChg chg="addSld modSld sldOrd">
      <pc:chgData name="Umangi Patel" userId="7ea0d24faa3ed117" providerId="Windows Live" clId="Web-{8468C9E7-F806-4B22-B703-CA448C9B55B0}" dt="2019-10-11T15:37:39.319" v="55" actId="14100"/>
      <pc:docMkLst>
        <pc:docMk/>
      </pc:docMkLst>
      <pc:sldChg chg="addSp delSp modSp ord">
        <pc:chgData name="Umangi Patel" userId="7ea0d24faa3ed117" providerId="Windows Live" clId="Web-{8468C9E7-F806-4B22-B703-CA448C9B55B0}" dt="2019-10-11T15:37:39.319" v="55" actId="14100"/>
        <pc:sldMkLst>
          <pc:docMk/>
          <pc:sldMk cId="2691508160" sldId="269"/>
        </pc:sldMkLst>
        <pc:spChg chg="del mod">
          <ac:chgData name="Umangi Patel" userId="7ea0d24faa3ed117" providerId="Windows Live" clId="Web-{8468C9E7-F806-4B22-B703-CA448C9B55B0}" dt="2019-10-11T15:36:48.960" v="45"/>
          <ac:spMkLst>
            <pc:docMk/>
            <pc:sldMk cId="2691508160" sldId="269"/>
            <ac:spMk id="4" creationId="{53F2906D-901E-43FA-A354-66E93348304E}"/>
          </ac:spMkLst>
        </pc:spChg>
        <pc:spChg chg="del">
          <ac:chgData name="Umangi Patel" userId="7ea0d24faa3ed117" providerId="Windows Live" clId="Web-{8468C9E7-F806-4B22-B703-CA448C9B55B0}" dt="2019-10-11T15:26:10.169" v="3"/>
          <ac:spMkLst>
            <pc:docMk/>
            <pc:sldMk cId="2691508160" sldId="269"/>
            <ac:spMk id="5" creationId="{07B579EE-6CBD-4530-8A21-380AB3AA494F}"/>
          </ac:spMkLst>
        </pc:spChg>
        <pc:spChg chg="add del mod">
          <ac:chgData name="Umangi Patel" userId="7ea0d24faa3ed117" providerId="Windows Live" clId="Web-{8468C9E7-F806-4B22-B703-CA448C9B55B0}" dt="2019-10-11T15:37:30.897" v="53"/>
          <ac:spMkLst>
            <pc:docMk/>
            <pc:sldMk cId="2691508160" sldId="269"/>
            <ac:spMk id="7" creationId="{35536B78-D12B-431F-A339-82A32403E48D}"/>
          </ac:spMkLst>
        </pc:spChg>
        <pc:picChg chg="add mod">
          <ac:chgData name="Umangi Patel" userId="7ea0d24faa3ed117" providerId="Windows Live" clId="Web-{8468C9E7-F806-4B22-B703-CA448C9B55B0}" dt="2019-10-11T15:37:39.319" v="55" actId="14100"/>
          <ac:picMkLst>
            <pc:docMk/>
            <pc:sldMk cId="2691508160" sldId="269"/>
            <ac:picMk id="2" creationId="{F5E439E1-94F1-4788-893D-2E287C577313}"/>
          </ac:picMkLst>
        </pc:picChg>
      </pc:sldChg>
      <pc:sldChg chg="addSp delSp modSp new">
        <pc:chgData name="Umangi Patel" userId="7ea0d24faa3ed117" providerId="Windows Live" clId="Web-{8468C9E7-F806-4B22-B703-CA448C9B55B0}" dt="2019-10-11T15:33:52.196" v="24" actId="14100"/>
        <pc:sldMkLst>
          <pc:docMk/>
          <pc:sldMk cId="1585356426" sldId="271"/>
        </pc:sldMkLst>
        <pc:spChg chg="del">
          <ac:chgData name="Umangi Patel" userId="7ea0d24faa3ed117" providerId="Windows Live" clId="Web-{8468C9E7-F806-4B22-B703-CA448C9B55B0}" dt="2019-10-11T15:32:52.525" v="14"/>
          <ac:spMkLst>
            <pc:docMk/>
            <pc:sldMk cId="1585356426" sldId="271"/>
            <ac:spMk id="2" creationId="{9A376E65-2EF0-43C9-84AE-D903D05DD57F}"/>
          </ac:spMkLst>
        </pc:spChg>
        <pc:picChg chg="add del mod">
          <ac:chgData name="Umangi Patel" userId="7ea0d24faa3ed117" providerId="Windows Live" clId="Web-{8468C9E7-F806-4B22-B703-CA448C9B55B0}" dt="2019-10-11T15:33:27.821" v="18"/>
          <ac:picMkLst>
            <pc:docMk/>
            <pc:sldMk cId="1585356426" sldId="271"/>
            <ac:picMk id="3" creationId="{679B064C-249A-46E6-8ECF-CFCE561CAFFD}"/>
          </ac:picMkLst>
        </pc:picChg>
        <pc:picChg chg="add mod">
          <ac:chgData name="Umangi Patel" userId="7ea0d24faa3ed117" providerId="Windows Live" clId="Web-{8468C9E7-F806-4B22-B703-CA448C9B55B0}" dt="2019-10-11T15:33:52.196" v="24" actId="14100"/>
          <ac:picMkLst>
            <pc:docMk/>
            <pc:sldMk cId="1585356426" sldId="271"/>
            <ac:picMk id="5" creationId="{3485E5EA-DCFE-4FD9-86AE-6D2D5929A08A}"/>
          </ac:picMkLst>
        </pc:picChg>
      </pc:sldChg>
      <pc:sldChg chg="addSp delSp modSp new">
        <pc:chgData name="Umangi Patel" userId="7ea0d24faa3ed117" providerId="Windows Live" clId="Web-{8468C9E7-F806-4B22-B703-CA448C9B55B0}" dt="2019-10-11T15:34:54.774" v="35" actId="1076"/>
        <pc:sldMkLst>
          <pc:docMk/>
          <pc:sldMk cId="270381082" sldId="272"/>
        </pc:sldMkLst>
        <pc:spChg chg="del">
          <ac:chgData name="Umangi Patel" userId="7ea0d24faa3ed117" providerId="Windows Live" clId="Web-{8468C9E7-F806-4B22-B703-CA448C9B55B0}" dt="2019-10-11T15:32:57.056" v="15"/>
          <ac:spMkLst>
            <pc:docMk/>
            <pc:sldMk cId="270381082" sldId="272"/>
            <ac:spMk id="2" creationId="{D66F4B97-A06C-4FFE-BCE0-6134FF01D592}"/>
          </ac:spMkLst>
        </pc:spChg>
        <pc:picChg chg="add mod">
          <ac:chgData name="Umangi Patel" userId="7ea0d24faa3ed117" providerId="Windows Live" clId="Web-{8468C9E7-F806-4B22-B703-CA448C9B55B0}" dt="2019-10-11T15:34:54.774" v="35" actId="1076"/>
          <ac:picMkLst>
            <pc:docMk/>
            <pc:sldMk cId="270381082" sldId="272"/>
            <ac:picMk id="3" creationId="{AA3175F6-DFB9-4BBF-9FED-0C4FEAB483C5}"/>
          </ac:picMkLst>
        </pc:picChg>
      </pc:sldChg>
      <pc:sldChg chg="addSp delSp modSp new ord">
        <pc:chgData name="Umangi Patel" userId="7ea0d24faa3ed117" providerId="Windows Live" clId="Web-{8468C9E7-F806-4B22-B703-CA448C9B55B0}" dt="2019-10-11T15:37:25.491" v="52" actId="14100"/>
        <pc:sldMkLst>
          <pc:docMk/>
          <pc:sldMk cId="2832876815" sldId="273"/>
        </pc:sldMkLst>
        <pc:spChg chg="del">
          <ac:chgData name="Umangi Patel" userId="7ea0d24faa3ed117" providerId="Windows Live" clId="Web-{8468C9E7-F806-4B22-B703-CA448C9B55B0}" dt="2019-10-11T15:33:03.087" v="16"/>
          <ac:spMkLst>
            <pc:docMk/>
            <pc:sldMk cId="2832876815" sldId="273"/>
            <ac:spMk id="2" creationId="{2A1A86D4-5E51-4C43-A0E7-ED350EF89564}"/>
          </ac:spMkLst>
        </pc:spChg>
        <pc:spChg chg="add mod">
          <ac:chgData name="Umangi Patel" userId="7ea0d24faa3ed117" providerId="Windows Live" clId="Web-{8468C9E7-F806-4B22-B703-CA448C9B55B0}" dt="2019-10-11T15:37:21.882" v="51" actId="1076"/>
          <ac:spMkLst>
            <pc:docMk/>
            <pc:sldMk cId="2832876815" sldId="273"/>
            <ac:spMk id="5" creationId="{6CE52FF2-D209-4D69-AEAF-2E4024B44B82}"/>
          </ac:spMkLst>
        </pc:spChg>
        <pc:picChg chg="add mod">
          <ac:chgData name="Umangi Patel" userId="7ea0d24faa3ed117" providerId="Windows Live" clId="Web-{8468C9E7-F806-4B22-B703-CA448C9B55B0}" dt="2019-10-11T15:37:25.491" v="52" actId="14100"/>
          <ac:picMkLst>
            <pc:docMk/>
            <pc:sldMk cId="2832876815" sldId="273"/>
            <ac:picMk id="3" creationId="{8097C557-912F-44A4-86D8-16EFB48A9762}"/>
          </ac:picMkLst>
        </pc:picChg>
      </pc:sldChg>
      <pc:sldChg chg="addSp modSp new">
        <pc:chgData name="Umangi Patel" userId="7ea0d24faa3ed117" providerId="Windows Live" clId="Web-{8468C9E7-F806-4B22-B703-CA448C9B55B0}" dt="2019-10-11T15:34:21.071" v="30" actId="1076"/>
        <pc:sldMkLst>
          <pc:docMk/>
          <pc:sldMk cId="2161232761" sldId="274"/>
        </pc:sldMkLst>
        <pc:picChg chg="add mod">
          <ac:chgData name="Umangi Patel" userId="7ea0d24faa3ed117" providerId="Windows Live" clId="Web-{8468C9E7-F806-4B22-B703-CA448C9B55B0}" dt="2019-10-11T15:34:21.071" v="30" actId="1076"/>
          <ac:picMkLst>
            <pc:docMk/>
            <pc:sldMk cId="2161232761" sldId="274"/>
            <ac:picMk id="2" creationId="{A60AFF12-FF0D-4A24-88DB-D5CF28916F4A}"/>
          </ac:picMkLst>
        </pc:picChg>
      </pc:sldChg>
    </pc:docChg>
  </pc:docChgLst>
  <pc:docChgLst>
    <pc:chgData name="Umangi Patel" userId="7ea0d24faa3ed117" providerId="Windows Live" clId="Web-{FA53B7B2-D830-42C3-8BD1-492B8F3BEDA7}"/>
    <pc:docChg chg="delSld">
      <pc:chgData name="Umangi Patel" userId="7ea0d24faa3ed117" providerId="Windows Live" clId="Web-{FA53B7B2-D830-42C3-8BD1-492B8F3BEDA7}" dt="2019-10-25T12:23:05.793" v="4"/>
      <pc:docMkLst>
        <pc:docMk/>
      </pc:docMkLst>
      <pc:sldChg chg="del">
        <pc:chgData name="Umangi Patel" userId="7ea0d24faa3ed117" providerId="Windows Live" clId="Web-{FA53B7B2-D830-42C3-8BD1-492B8F3BEDA7}" dt="2019-10-25T12:23:01.152" v="0"/>
        <pc:sldMkLst>
          <pc:docMk/>
          <pc:sldMk cId="2691508160" sldId="269"/>
        </pc:sldMkLst>
      </pc:sldChg>
      <pc:sldChg chg="del">
        <pc:chgData name="Umangi Patel" userId="7ea0d24faa3ed117" providerId="Windows Live" clId="Web-{FA53B7B2-D830-42C3-8BD1-492B8F3BEDA7}" dt="2019-10-25T12:23:02.996" v="2"/>
        <pc:sldMkLst>
          <pc:docMk/>
          <pc:sldMk cId="1585356426" sldId="271"/>
        </pc:sldMkLst>
      </pc:sldChg>
      <pc:sldChg chg="del">
        <pc:chgData name="Umangi Patel" userId="7ea0d24faa3ed117" providerId="Windows Live" clId="Web-{FA53B7B2-D830-42C3-8BD1-492B8F3BEDA7}" dt="2019-10-25T12:23:03.855" v="3"/>
        <pc:sldMkLst>
          <pc:docMk/>
          <pc:sldMk cId="270381082" sldId="272"/>
        </pc:sldMkLst>
      </pc:sldChg>
      <pc:sldChg chg="del">
        <pc:chgData name="Umangi Patel" userId="7ea0d24faa3ed117" providerId="Windows Live" clId="Web-{FA53B7B2-D830-42C3-8BD1-492B8F3BEDA7}" dt="2019-10-25T12:23:05.793" v="4"/>
        <pc:sldMkLst>
          <pc:docMk/>
          <pc:sldMk cId="2832876815" sldId="273"/>
        </pc:sldMkLst>
      </pc:sldChg>
      <pc:sldChg chg="del">
        <pc:chgData name="Umangi Patel" userId="7ea0d24faa3ed117" providerId="Windows Live" clId="Web-{FA53B7B2-D830-42C3-8BD1-492B8F3BEDA7}" dt="2019-10-25T12:23:02.152" v="1"/>
        <pc:sldMkLst>
          <pc:docMk/>
          <pc:sldMk cId="2161232761" sldId="274"/>
        </pc:sldMkLst>
      </pc:sldChg>
    </pc:docChg>
  </pc:docChgLst>
  <pc:docChgLst>
    <pc:chgData name="glaiza regonas" userId="73b2259cb5f601d1" providerId="Windows Live" clId="Web-{F3B433EE-0349-4702-9BB7-2AEEB1A0FE76}"/>
    <pc:docChg chg="delSld modSld">
      <pc:chgData name="glaiza regonas" userId="73b2259cb5f601d1" providerId="Windows Live" clId="Web-{F3B433EE-0349-4702-9BB7-2AEEB1A0FE76}" dt="2019-10-11T15:31:12.234" v="204"/>
      <pc:docMkLst>
        <pc:docMk/>
      </pc:docMkLst>
      <pc:sldChg chg="del">
        <pc:chgData name="glaiza regonas" userId="73b2259cb5f601d1" providerId="Windows Live" clId="Web-{F3B433EE-0349-4702-9BB7-2AEEB1A0FE76}" dt="2019-10-11T15:31:12.234" v="204"/>
        <pc:sldMkLst>
          <pc:docMk/>
          <pc:sldMk cId="0" sldId="261"/>
        </pc:sldMkLst>
      </pc:sldChg>
      <pc:sldChg chg="modSp">
        <pc:chgData name="glaiza regonas" userId="73b2259cb5f601d1" providerId="Windows Live" clId="Web-{F3B433EE-0349-4702-9BB7-2AEEB1A0FE76}" dt="2019-10-11T15:31:02.375" v="203" actId="20577"/>
        <pc:sldMkLst>
          <pc:docMk/>
          <pc:sldMk cId="0" sldId="262"/>
        </pc:sldMkLst>
        <pc:spChg chg="mod">
          <ac:chgData name="glaiza regonas" userId="73b2259cb5f601d1" providerId="Windows Live" clId="Web-{F3B433EE-0349-4702-9BB7-2AEEB1A0FE76}" dt="2019-10-11T15:31:02.375" v="203" actId="20577"/>
          <ac:spMkLst>
            <pc:docMk/>
            <pc:sldMk cId="0" sldId="262"/>
            <ac:spMk id="111" creationId="{00000000-0000-0000-0000-000000000000}"/>
          </ac:spMkLst>
        </pc:spChg>
      </pc:sldChg>
    </pc:docChg>
  </pc:docChgLst>
  <pc:docChgLst>
    <pc:chgData name="glaiza regonas" userId="73b2259cb5f601d1" providerId="Windows Live" clId="Web-{839EB250-2371-48C4-A0DE-3CC8B2D2D8F6}"/>
    <pc:docChg chg="mod addSld modSld sldOrd modMainMaster setSldSz">
      <pc:chgData name="glaiza regonas" userId="73b2259cb5f601d1" providerId="Windows Live" clId="Web-{839EB250-2371-48C4-A0DE-3CC8B2D2D8F6}" dt="2019-10-10T01:43:29.856" v="40"/>
      <pc:docMkLst>
        <pc:docMk/>
      </pc:docMkLst>
      <pc:sldChg chg="modSp">
        <pc:chgData name="glaiza regonas" userId="73b2259cb5f601d1" providerId="Windows Live" clId="Web-{839EB250-2371-48C4-A0DE-3CC8B2D2D8F6}" dt="2019-10-10T01:43:21.840" v="38"/>
        <pc:sldMkLst>
          <pc:docMk/>
          <pc:sldMk cId="0" sldId="256"/>
        </pc:sldMkLst>
        <pc:spChg chg="mod">
          <ac:chgData name="glaiza regonas" userId="73b2259cb5f601d1" providerId="Windows Live" clId="Web-{839EB250-2371-48C4-A0DE-3CC8B2D2D8F6}" dt="2019-10-10T01:43:21.840" v="38"/>
          <ac:spMkLst>
            <pc:docMk/>
            <pc:sldMk cId="0" sldId="256"/>
            <ac:spMk id="70" creationId="{00000000-0000-0000-0000-000000000000}"/>
          </ac:spMkLst>
        </pc:spChg>
        <pc:spChg chg="mod">
          <ac:chgData name="glaiza regonas" userId="73b2259cb5f601d1" providerId="Windows Live" clId="Web-{839EB250-2371-48C4-A0DE-3CC8B2D2D8F6}" dt="2019-10-10T01:43:21.840" v="38"/>
          <ac:spMkLst>
            <pc:docMk/>
            <pc:sldMk cId="0" sldId="256"/>
            <ac:spMk id="71" creationId="{00000000-0000-0000-0000-000000000000}"/>
          </ac:spMkLst>
        </pc:spChg>
      </pc:sldChg>
      <pc:sldChg chg="modSp">
        <pc:chgData name="glaiza regonas" userId="73b2259cb5f601d1" providerId="Windows Live" clId="Web-{839EB250-2371-48C4-A0DE-3CC8B2D2D8F6}" dt="2019-10-10T01:43:21.840" v="38"/>
        <pc:sldMkLst>
          <pc:docMk/>
          <pc:sldMk cId="0" sldId="257"/>
        </pc:sldMkLst>
        <pc:spChg chg="mod">
          <ac:chgData name="glaiza regonas" userId="73b2259cb5f601d1" providerId="Windows Live" clId="Web-{839EB250-2371-48C4-A0DE-3CC8B2D2D8F6}" dt="2019-10-10T01:43:21.840" v="38"/>
          <ac:spMkLst>
            <pc:docMk/>
            <pc:sldMk cId="0" sldId="257"/>
            <ac:spMk id="76" creationId="{00000000-0000-0000-0000-000000000000}"/>
          </ac:spMkLst>
        </pc:spChg>
        <pc:spChg chg="mod">
          <ac:chgData name="glaiza regonas" userId="73b2259cb5f601d1" providerId="Windows Live" clId="Web-{839EB250-2371-48C4-A0DE-3CC8B2D2D8F6}" dt="2019-10-10T01:43:21.840" v="38"/>
          <ac:spMkLst>
            <pc:docMk/>
            <pc:sldMk cId="0" sldId="257"/>
            <ac:spMk id="77" creationId="{00000000-0000-0000-0000-000000000000}"/>
          </ac:spMkLst>
        </pc:spChg>
        <pc:picChg chg="mod">
          <ac:chgData name="glaiza regonas" userId="73b2259cb5f601d1" providerId="Windows Live" clId="Web-{839EB250-2371-48C4-A0DE-3CC8B2D2D8F6}" dt="2019-10-10T01:43:21.840" v="38"/>
          <ac:picMkLst>
            <pc:docMk/>
            <pc:sldMk cId="0" sldId="257"/>
            <ac:picMk id="78" creationId="{00000000-0000-0000-0000-000000000000}"/>
          </ac:picMkLst>
        </pc:picChg>
      </pc:sldChg>
      <pc:sldChg chg="modSp">
        <pc:chgData name="glaiza regonas" userId="73b2259cb5f601d1" providerId="Windows Live" clId="Web-{839EB250-2371-48C4-A0DE-3CC8B2D2D8F6}" dt="2019-10-10T01:43:21.840" v="38"/>
        <pc:sldMkLst>
          <pc:docMk/>
          <pc:sldMk cId="0" sldId="258"/>
        </pc:sldMkLst>
        <pc:spChg chg="mod">
          <ac:chgData name="glaiza regonas" userId="73b2259cb5f601d1" providerId="Windows Live" clId="Web-{839EB250-2371-48C4-A0DE-3CC8B2D2D8F6}" dt="2019-10-10T01:43:21.840" v="38"/>
          <ac:spMkLst>
            <pc:docMk/>
            <pc:sldMk cId="0" sldId="258"/>
            <ac:spMk id="83" creationId="{00000000-0000-0000-0000-000000000000}"/>
          </ac:spMkLst>
        </pc:spChg>
        <pc:spChg chg="mod">
          <ac:chgData name="glaiza regonas" userId="73b2259cb5f601d1" providerId="Windows Live" clId="Web-{839EB250-2371-48C4-A0DE-3CC8B2D2D8F6}" dt="2019-10-10T01:43:21.840" v="38"/>
          <ac:spMkLst>
            <pc:docMk/>
            <pc:sldMk cId="0" sldId="258"/>
            <ac:spMk id="84" creationId="{00000000-0000-0000-0000-000000000000}"/>
          </ac:spMkLst>
        </pc:spChg>
      </pc:sldChg>
      <pc:sldChg chg="modSp">
        <pc:chgData name="glaiza regonas" userId="73b2259cb5f601d1" providerId="Windows Live" clId="Web-{839EB250-2371-48C4-A0DE-3CC8B2D2D8F6}" dt="2019-10-10T01:43:21.840" v="38"/>
        <pc:sldMkLst>
          <pc:docMk/>
          <pc:sldMk cId="0" sldId="259"/>
        </pc:sldMkLst>
        <pc:spChg chg="mod">
          <ac:chgData name="glaiza regonas" userId="73b2259cb5f601d1" providerId="Windows Live" clId="Web-{839EB250-2371-48C4-A0DE-3CC8B2D2D8F6}" dt="2019-10-10T01:43:21.840" v="38"/>
          <ac:spMkLst>
            <pc:docMk/>
            <pc:sldMk cId="0" sldId="259"/>
            <ac:spMk id="89" creationId="{00000000-0000-0000-0000-000000000000}"/>
          </ac:spMkLst>
        </pc:spChg>
        <pc:spChg chg="mod">
          <ac:chgData name="glaiza regonas" userId="73b2259cb5f601d1" providerId="Windows Live" clId="Web-{839EB250-2371-48C4-A0DE-3CC8B2D2D8F6}" dt="2019-10-10T01:43:21.840" v="38"/>
          <ac:spMkLst>
            <pc:docMk/>
            <pc:sldMk cId="0" sldId="259"/>
            <ac:spMk id="90" creationId="{00000000-0000-0000-0000-000000000000}"/>
          </ac:spMkLst>
        </pc:spChg>
      </pc:sldChg>
      <pc:sldChg chg="modSp">
        <pc:chgData name="glaiza regonas" userId="73b2259cb5f601d1" providerId="Windows Live" clId="Web-{839EB250-2371-48C4-A0DE-3CC8B2D2D8F6}" dt="2019-10-10T01:43:21.840" v="38"/>
        <pc:sldMkLst>
          <pc:docMk/>
          <pc:sldMk cId="0" sldId="260"/>
        </pc:sldMkLst>
        <pc:spChg chg="mod">
          <ac:chgData name="glaiza regonas" userId="73b2259cb5f601d1" providerId="Windows Live" clId="Web-{839EB250-2371-48C4-A0DE-3CC8B2D2D8F6}" dt="2019-10-10T01:43:21.840" v="38"/>
          <ac:spMkLst>
            <pc:docMk/>
            <pc:sldMk cId="0" sldId="260"/>
            <ac:spMk id="95" creationId="{00000000-0000-0000-0000-000000000000}"/>
          </ac:spMkLst>
        </pc:spChg>
        <pc:spChg chg="mod">
          <ac:chgData name="glaiza regonas" userId="73b2259cb5f601d1" providerId="Windows Live" clId="Web-{839EB250-2371-48C4-A0DE-3CC8B2D2D8F6}" dt="2019-10-10T01:43:21.840" v="38"/>
          <ac:spMkLst>
            <pc:docMk/>
            <pc:sldMk cId="0" sldId="260"/>
            <ac:spMk id="96" creationId="{00000000-0000-0000-0000-000000000000}"/>
          </ac:spMkLst>
        </pc:spChg>
        <pc:picChg chg="mod">
          <ac:chgData name="glaiza regonas" userId="73b2259cb5f601d1" providerId="Windows Live" clId="Web-{839EB250-2371-48C4-A0DE-3CC8B2D2D8F6}" dt="2019-10-10T01:43:21.840" v="38"/>
          <ac:picMkLst>
            <pc:docMk/>
            <pc:sldMk cId="0" sldId="260"/>
            <ac:picMk id="97" creationId="{00000000-0000-0000-0000-000000000000}"/>
          </ac:picMkLst>
        </pc:picChg>
      </pc:sldChg>
      <pc:sldChg chg="modSp">
        <pc:chgData name="glaiza regonas" userId="73b2259cb5f601d1" providerId="Windows Live" clId="Web-{839EB250-2371-48C4-A0DE-3CC8B2D2D8F6}" dt="2019-10-10T01:43:21.840" v="38"/>
        <pc:sldMkLst>
          <pc:docMk/>
          <pc:sldMk cId="0" sldId="261"/>
        </pc:sldMkLst>
        <pc:spChg chg="mod">
          <ac:chgData name="glaiza regonas" userId="73b2259cb5f601d1" providerId="Windows Live" clId="Web-{839EB250-2371-48C4-A0DE-3CC8B2D2D8F6}" dt="2019-10-10T01:43:21.840" v="38"/>
          <ac:spMkLst>
            <pc:docMk/>
            <pc:sldMk cId="0" sldId="261"/>
            <ac:spMk id="102" creationId="{00000000-0000-0000-0000-000000000000}"/>
          </ac:spMkLst>
        </pc:spChg>
        <pc:spChg chg="mod">
          <ac:chgData name="glaiza regonas" userId="73b2259cb5f601d1" providerId="Windows Live" clId="Web-{839EB250-2371-48C4-A0DE-3CC8B2D2D8F6}" dt="2019-10-10T01:43:21.840" v="38"/>
          <ac:spMkLst>
            <pc:docMk/>
            <pc:sldMk cId="0" sldId="261"/>
            <ac:spMk id="103" creationId="{00000000-0000-0000-0000-000000000000}"/>
          </ac:spMkLst>
        </pc:spChg>
        <pc:picChg chg="mod">
          <ac:chgData name="glaiza regonas" userId="73b2259cb5f601d1" providerId="Windows Live" clId="Web-{839EB250-2371-48C4-A0DE-3CC8B2D2D8F6}" dt="2019-10-10T01:43:21.840" v="38"/>
          <ac:picMkLst>
            <pc:docMk/>
            <pc:sldMk cId="0" sldId="261"/>
            <ac:picMk id="104" creationId="{00000000-0000-0000-0000-000000000000}"/>
          </ac:picMkLst>
        </pc:picChg>
      </pc:sldChg>
      <pc:sldChg chg="modSp">
        <pc:chgData name="glaiza regonas" userId="73b2259cb5f601d1" providerId="Windows Live" clId="Web-{839EB250-2371-48C4-A0DE-3CC8B2D2D8F6}" dt="2019-10-10T01:43:21.840" v="38"/>
        <pc:sldMkLst>
          <pc:docMk/>
          <pc:sldMk cId="0" sldId="262"/>
        </pc:sldMkLst>
        <pc:spChg chg="mod">
          <ac:chgData name="glaiza regonas" userId="73b2259cb5f601d1" providerId="Windows Live" clId="Web-{839EB250-2371-48C4-A0DE-3CC8B2D2D8F6}" dt="2019-10-10T01:43:21.840" v="38"/>
          <ac:spMkLst>
            <pc:docMk/>
            <pc:sldMk cId="0" sldId="262"/>
            <ac:spMk id="110" creationId="{00000000-0000-0000-0000-000000000000}"/>
          </ac:spMkLst>
        </pc:spChg>
        <pc:spChg chg="mod">
          <ac:chgData name="glaiza regonas" userId="73b2259cb5f601d1" providerId="Windows Live" clId="Web-{839EB250-2371-48C4-A0DE-3CC8B2D2D8F6}" dt="2019-10-10T01:43:21.840" v="38"/>
          <ac:spMkLst>
            <pc:docMk/>
            <pc:sldMk cId="0" sldId="262"/>
            <ac:spMk id="111" creationId="{00000000-0000-0000-0000-000000000000}"/>
          </ac:spMkLst>
        </pc:spChg>
        <pc:picChg chg="mod">
          <ac:chgData name="glaiza regonas" userId="73b2259cb5f601d1" providerId="Windows Live" clId="Web-{839EB250-2371-48C4-A0DE-3CC8B2D2D8F6}" dt="2019-10-10T01:43:21.840" v="38"/>
          <ac:picMkLst>
            <pc:docMk/>
            <pc:sldMk cId="0" sldId="262"/>
            <ac:picMk id="109" creationId="{00000000-0000-0000-0000-000000000000}"/>
          </ac:picMkLst>
        </pc:picChg>
      </pc:sldChg>
      <pc:sldChg chg="modSp">
        <pc:chgData name="glaiza regonas" userId="73b2259cb5f601d1" providerId="Windows Live" clId="Web-{839EB250-2371-48C4-A0DE-3CC8B2D2D8F6}" dt="2019-10-10T01:43:21.840" v="38"/>
        <pc:sldMkLst>
          <pc:docMk/>
          <pc:sldMk cId="0" sldId="263"/>
        </pc:sldMkLst>
        <pc:spChg chg="mod">
          <ac:chgData name="glaiza regonas" userId="73b2259cb5f601d1" providerId="Windows Live" clId="Web-{839EB250-2371-48C4-A0DE-3CC8B2D2D8F6}" dt="2019-10-10T01:43:21.840" v="38"/>
          <ac:spMkLst>
            <pc:docMk/>
            <pc:sldMk cId="0" sldId="263"/>
            <ac:spMk id="116" creationId="{00000000-0000-0000-0000-000000000000}"/>
          </ac:spMkLst>
        </pc:spChg>
        <pc:spChg chg="mod">
          <ac:chgData name="glaiza regonas" userId="73b2259cb5f601d1" providerId="Windows Live" clId="Web-{839EB250-2371-48C4-A0DE-3CC8B2D2D8F6}" dt="2019-10-10T01:43:21.840" v="38"/>
          <ac:spMkLst>
            <pc:docMk/>
            <pc:sldMk cId="0" sldId="263"/>
            <ac:spMk id="117" creationId="{00000000-0000-0000-0000-000000000000}"/>
          </ac:spMkLst>
        </pc:spChg>
      </pc:sldChg>
      <pc:sldChg chg="addSp delSp modSp new mod ord setBg modClrScheme chgLayout">
        <pc:chgData name="glaiza regonas" userId="73b2259cb5f601d1" providerId="Windows Live" clId="Web-{839EB250-2371-48C4-A0DE-3CC8B2D2D8F6}" dt="2019-10-10T01:43:21.840" v="38"/>
        <pc:sldMkLst>
          <pc:docMk/>
          <pc:sldMk cId="644696259" sldId="264"/>
        </pc:sldMkLst>
        <pc:spChg chg="add del mod ord">
          <ac:chgData name="glaiza regonas" userId="73b2259cb5f601d1" providerId="Windows Live" clId="Web-{839EB250-2371-48C4-A0DE-3CC8B2D2D8F6}" dt="2019-10-10T01:39:31.402" v="4"/>
          <ac:spMkLst>
            <pc:docMk/>
            <pc:sldMk cId="644696259" sldId="264"/>
            <ac:spMk id="2" creationId="{21B8E440-44F3-487F-96B8-0856E6CE097B}"/>
          </ac:spMkLst>
        </pc:spChg>
        <pc:spChg chg="del">
          <ac:chgData name="glaiza regonas" userId="73b2259cb5f601d1" providerId="Windows Live" clId="Web-{839EB250-2371-48C4-A0DE-3CC8B2D2D8F6}" dt="2019-10-10T01:39:24.855" v="1"/>
          <ac:spMkLst>
            <pc:docMk/>
            <pc:sldMk cId="644696259" sldId="264"/>
            <ac:spMk id="3" creationId="{B588268F-A9BC-4C30-A1F3-56AC2AB62E7B}"/>
          </ac:spMkLst>
        </pc:spChg>
        <pc:spChg chg="add mod">
          <ac:chgData name="glaiza regonas" userId="73b2259cb5f601d1" providerId="Windows Live" clId="Web-{839EB250-2371-48C4-A0DE-3CC8B2D2D8F6}" dt="2019-10-10T01:43:21.840" v="38"/>
          <ac:spMkLst>
            <pc:docMk/>
            <pc:sldMk cId="644696259" sldId="264"/>
            <ac:spMk id="4" creationId="{8EEE9AD2-1D2C-443E-B586-CB2715D8FD5B}"/>
          </ac:spMkLst>
        </pc:spChg>
        <pc:spChg chg="add del mod">
          <ac:chgData name="glaiza regonas" userId="73b2259cb5f601d1" providerId="Windows Live" clId="Web-{839EB250-2371-48C4-A0DE-3CC8B2D2D8F6}" dt="2019-10-10T01:39:36.496" v="5"/>
          <ac:spMkLst>
            <pc:docMk/>
            <pc:sldMk cId="644696259" sldId="264"/>
            <ac:spMk id="5" creationId="{709195A3-09C1-48CF-BADE-0BFF5455DEC5}"/>
          </ac:spMkLst>
        </pc:spChg>
        <pc:spChg chg="add del mod">
          <ac:chgData name="glaiza regonas" userId="73b2259cb5f601d1" providerId="Windows Live" clId="Web-{839EB250-2371-48C4-A0DE-3CC8B2D2D8F6}" dt="2019-10-10T01:39:31.371" v="3"/>
          <ac:spMkLst>
            <pc:docMk/>
            <pc:sldMk cId="644696259" sldId="264"/>
            <ac:spMk id="7" creationId="{1673909F-2C35-4B77-A383-1236580162BF}"/>
          </ac:spMkLst>
        </pc:spChg>
        <pc:spChg chg="add del mod">
          <ac:chgData name="glaiza regonas" userId="73b2259cb5f601d1" providerId="Windows Live" clId="Web-{839EB250-2371-48C4-A0DE-3CC8B2D2D8F6}" dt="2019-10-10T01:39:31.371" v="3"/>
          <ac:spMkLst>
            <pc:docMk/>
            <pc:sldMk cId="644696259" sldId="264"/>
            <ac:spMk id="9" creationId="{47867B57-A6D3-4772-9E70-73C9065CE032}"/>
          </ac:spMkLst>
        </pc:spChg>
        <pc:spChg chg="add del mod">
          <ac:chgData name="glaiza regonas" userId="73b2259cb5f601d1" providerId="Windows Live" clId="Web-{839EB250-2371-48C4-A0DE-3CC8B2D2D8F6}" dt="2019-10-10T01:39:31.371" v="3"/>
          <ac:spMkLst>
            <pc:docMk/>
            <pc:sldMk cId="644696259" sldId="264"/>
            <ac:spMk id="11" creationId="{C1B796A4-9D69-4F74-B927-17EA12430DEB}"/>
          </ac:spMkLst>
        </pc:spChg>
      </pc:sldChg>
      <pc:sldChg chg="modSp new mod modClrScheme chgLayout">
        <pc:chgData name="glaiza regonas" userId="73b2259cb5f601d1" providerId="Windows Live" clId="Web-{839EB250-2371-48C4-A0DE-3CC8B2D2D8F6}" dt="2019-10-10T01:43:29.856" v="40"/>
        <pc:sldMkLst>
          <pc:docMk/>
          <pc:sldMk cId="3461337224" sldId="265"/>
        </pc:sldMkLst>
        <pc:spChg chg="mod ord">
          <ac:chgData name="glaiza regonas" userId="73b2259cb5f601d1" providerId="Windows Live" clId="Web-{839EB250-2371-48C4-A0DE-3CC8B2D2D8F6}" dt="2019-10-10T01:43:29.856" v="40"/>
          <ac:spMkLst>
            <pc:docMk/>
            <pc:sldMk cId="3461337224" sldId="265"/>
            <ac:spMk id="2" creationId="{5016E387-5726-4F80-974D-89E885CC367C}"/>
          </ac:spMkLst>
        </pc:spChg>
        <pc:spChg chg="mod ord">
          <ac:chgData name="glaiza regonas" userId="73b2259cb5f601d1" providerId="Windows Live" clId="Web-{839EB250-2371-48C4-A0DE-3CC8B2D2D8F6}" dt="2019-10-10T01:43:29.856" v="40"/>
          <ac:spMkLst>
            <pc:docMk/>
            <pc:sldMk cId="3461337224" sldId="265"/>
            <ac:spMk id="3" creationId="{7B25EB23-A547-4453-A5B7-FFCA41D81868}"/>
          </ac:spMkLst>
        </pc:spChg>
      </pc:sldChg>
      <pc:sldMasterChg chg="modSp modSldLayout">
        <pc:chgData name="glaiza regonas" userId="73b2259cb5f601d1" providerId="Windows Live" clId="Web-{839EB250-2371-48C4-A0DE-3CC8B2D2D8F6}" dt="2019-10-10T01:43:21.840" v="38"/>
        <pc:sldMasterMkLst>
          <pc:docMk/>
          <pc:sldMasterMk cId="0" sldId="2147483648"/>
        </pc:sldMasterMkLst>
        <pc:spChg chg="mod">
          <ac:chgData name="glaiza regonas" userId="73b2259cb5f601d1" providerId="Windows Live" clId="Web-{839EB250-2371-48C4-A0DE-3CC8B2D2D8F6}" dt="2019-10-10T01:43:21.840" v="38"/>
          <ac:spMkLst>
            <pc:docMk/>
            <pc:sldMasterMk cId="0" sldId="2147483648"/>
            <ac:spMk id="6" creationId="{00000000-0000-0000-0000-000000000000}"/>
          </ac:spMkLst>
        </pc:spChg>
        <pc:spChg chg="mod">
          <ac:chgData name="glaiza regonas" userId="73b2259cb5f601d1" providerId="Windows Live" clId="Web-{839EB250-2371-48C4-A0DE-3CC8B2D2D8F6}" dt="2019-10-10T01:43:21.840" v="38"/>
          <ac:spMkLst>
            <pc:docMk/>
            <pc:sldMasterMk cId="0" sldId="2147483648"/>
            <ac:spMk id="7" creationId="{00000000-0000-0000-0000-000000000000}"/>
          </ac:spMkLst>
        </pc:spChg>
        <pc:spChg chg="mod">
          <ac:chgData name="glaiza regonas" userId="73b2259cb5f601d1" providerId="Windows Live" clId="Web-{839EB250-2371-48C4-A0DE-3CC8B2D2D8F6}" dt="2019-10-10T01:43:21.840" v="38"/>
          <ac:spMkLst>
            <pc:docMk/>
            <pc:sldMasterMk cId="0" sldId="2147483648"/>
            <ac:spMk id="8" creationId="{00000000-0000-0000-0000-000000000000}"/>
          </ac:spMkLst>
        </pc:spChg>
        <pc:spChg chg="mod">
          <ac:chgData name="glaiza regonas" userId="73b2259cb5f601d1" providerId="Windows Live" clId="Web-{839EB250-2371-48C4-A0DE-3CC8B2D2D8F6}" dt="2019-10-10T01:43:21.840" v="38"/>
          <ac:spMkLst>
            <pc:docMk/>
            <pc:sldMasterMk cId="0" sldId="2147483648"/>
            <ac:spMk id="9" creationId="{00000000-0000-0000-0000-000000000000}"/>
          </ac:spMkLst>
        </pc:spChg>
        <pc:spChg chg="mod">
          <ac:chgData name="glaiza regonas" userId="73b2259cb5f601d1" providerId="Windows Live" clId="Web-{839EB250-2371-48C4-A0DE-3CC8B2D2D8F6}" dt="2019-10-10T01:43:21.840" v="38"/>
          <ac:spMkLst>
            <pc:docMk/>
            <pc:sldMasterMk cId="0" sldId="2147483648"/>
            <ac:spMk id="10" creationId="{00000000-0000-0000-0000-000000000000}"/>
          </ac:spMkLst>
        </pc:spChg>
        <pc:sldLayoutChg chg="modSp">
          <pc:chgData name="glaiza regonas" userId="73b2259cb5f601d1" providerId="Windows Live" clId="Web-{839EB250-2371-48C4-A0DE-3CC8B2D2D8F6}" dt="2019-10-10T01:43:21.840" v="38"/>
          <pc:sldLayoutMkLst>
            <pc:docMk/>
            <pc:sldMasterMk cId="0" sldId="2147483648"/>
            <pc:sldLayoutMk cId="0" sldId="2147483649"/>
          </pc:sldLayoutMkLst>
          <pc:spChg chg="mod">
            <ac:chgData name="glaiza regonas" userId="73b2259cb5f601d1" providerId="Windows Live" clId="Web-{839EB250-2371-48C4-A0DE-3CC8B2D2D8F6}" dt="2019-10-10T01:43:21.840" v="38"/>
            <ac:spMkLst>
              <pc:docMk/>
              <pc:sldMasterMk cId="0" sldId="2147483648"/>
              <pc:sldLayoutMk cId="0" sldId="2147483649"/>
              <ac:spMk id="12" creationId="{00000000-0000-0000-0000-000000000000}"/>
            </ac:spMkLst>
          </pc:spChg>
          <pc:spChg chg="mod">
            <ac:chgData name="glaiza regonas" userId="73b2259cb5f601d1" providerId="Windows Live" clId="Web-{839EB250-2371-48C4-A0DE-3CC8B2D2D8F6}" dt="2019-10-10T01:43:21.840" v="38"/>
            <ac:spMkLst>
              <pc:docMk/>
              <pc:sldMasterMk cId="0" sldId="2147483648"/>
              <pc:sldLayoutMk cId="0" sldId="2147483649"/>
              <ac:spMk id="13" creationId="{00000000-0000-0000-0000-000000000000}"/>
            </ac:spMkLst>
          </pc:spChg>
          <pc:spChg chg="mod">
            <ac:chgData name="glaiza regonas" userId="73b2259cb5f601d1" providerId="Windows Live" clId="Web-{839EB250-2371-48C4-A0DE-3CC8B2D2D8F6}" dt="2019-10-10T01:43:21.840" v="38"/>
            <ac:spMkLst>
              <pc:docMk/>
              <pc:sldMasterMk cId="0" sldId="2147483648"/>
              <pc:sldLayoutMk cId="0" sldId="2147483649"/>
              <ac:spMk id="14" creationId="{00000000-0000-0000-0000-000000000000}"/>
            </ac:spMkLst>
          </pc:spChg>
          <pc:spChg chg="mod">
            <ac:chgData name="glaiza regonas" userId="73b2259cb5f601d1" providerId="Windows Live" clId="Web-{839EB250-2371-48C4-A0DE-3CC8B2D2D8F6}" dt="2019-10-10T01:43:21.840" v="38"/>
            <ac:spMkLst>
              <pc:docMk/>
              <pc:sldMasterMk cId="0" sldId="2147483648"/>
              <pc:sldLayoutMk cId="0" sldId="2147483649"/>
              <ac:spMk id="15" creationId="{00000000-0000-0000-0000-000000000000}"/>
            </ac:spMkLst>
          </pc:spChg>
          <pc:spChg chg="mod">
            <ac:chgData name="glaiza regonas" userId="73b2259cb5f601d1" providerId="Windows Live" clId="Web-{839EB250-2371-48C4-A0DE-3CC8B2D2D8F6}" dt="2019-10-10T01:43:21.840" v="38"/>
            <ac:spMkLst>
              <pc:docMk/>
              <pc:sldMasterMk cId="0" sldId="2147483648"/>
              <pc:sldLayoutMk cId="0" sldId="2147483649"/>
              <ac:spMk id="16" creationId="{00000000-0000-0000-0000-000000000000}"/>
            </ac:spMkLst>
          </pc:spChg>
        </pc:sldLayoutChg>
      </pc:sldMasterChg>
      <pc:sldMasterChg chg="modSp modSldLayout">
        <pc:chgData name="glaiza regonas" userId="73b2259cb5f601d1" providerId="Windows Live" clId="Web-{839EB250-2371-48C4-A0DE-3CC8B2D2D8F6}" dt="2019-10-10T01:43:21.840" v="38"/>
        <pc:sldMasterMkLst>
          <pc:docMk/>
          <pc:sldMasterMk cId="0" sldId="2147483650"/>
        </pc:sldMasterMkLst>
        <pc:spChg chg="mod">
          <ac:chgData name="glaiza regonas" userId="73b2259cb5f601d1" providerId="Windows Live" clId="Web-{839EB250-2371-48C4-A0DE-3CC8B2D2D8F6}" dt="2019-10-10T01:43:21.840" v="38"/>
          <ac:spMkLst>
            <pc:docMk/>
            <pc:sldMasterMk cId="0" sldId="2147483650"/>
            <ac:spMk id="18" creationId="{00000000-0000-0000-0000-000000000000}"/>
          </ac:spMkLst>
        </pc:spChg>
        <pc:spChg chg="mod">
          <ac:chgData name="glaiza regonas" userId="73b2259cb5f601d1" providerId="Windows Live" clId="Web-{839EB250-2371-48C4-A0DE-3CC8B2D2D8F6}" dt="2019-10-10T01:43:21.840" v="38"/>
          <ac:spMkLst>
            <pc:docMk/>
            <pc:sldMasterMk cId="0" sldId="2147483650"/>
            <ac:spMk id="19" creationId="{00000000-0000-0000-0000-000000000000}"/>
          </ac:spMkLst>
        </pc:spChg>
        <pc:spChg chg="mod">
          <ac:chgData name="glaiza regonas" userId="73b2259cb5f601d1" providerId="Windows Live" clId="Web-{839EB250-2371-48C4-A0DE-3CC8B2D2D8F6}" dt="2019-10-10T01:43:21.840" v="38"/>
          <ac:spMkLst>
            <pc:docMk/>
            <pc:sldMasterMk cId="0" sldId="2147483650"/>
            <ac:spMk id="20" creationId="{00000000-0000-0000-0000-000000000000}"/>
          </ac:spMkLst>
        </pc:spChg>
        <pc:spChg chg="mod">
          <ac:chgData name="glaiza regonas" userId="73b2259cb5f601d1" providerId="Windows Live" clId="Web-{839EB250-2371-48C4-A0DE-3CC8B2D2D8F6}" dt="2019-10-10T01:43:21.840" v="38"/>
          <ac:spMkLst>
            <pc:docMk/>
            <pc:sldMasterMk cId="0" sldId="2147483650"/>
            <ac:spMk id="21" creationId="{00000000-0000-0000-0000-000000000000}"/>
          </ac:spMkLst>
        </pc:spChg>
        <pc:spChg chg="mod">
          <ac:chgData name="glaiza regonas" userId="73b2259cb5f601d1" providerId="Windows Live" clId="Web-{839EB250-2371-48C4-A0DE-3CC8B2D2D8F6}" dt="2019-10-10T01:43:21.840" v="38"/>
          <ac:spMkLst>
            <pc:docMk/>
            <pc:sldMasterMk cId="0" sldId="2147483650"/>
            <ac:spMk id="22" creationId="{00000000-0000-0000-0000-000000000000}"/>
          </ac:spMkLst>
        </pc:spChg>
        <pc:sldLayoutChg chg="modSp">
          <pc:chgData name="glaiza regonas" userId="73b2259cb5f601d1" providerId="Windows Live" clId="Web-{839EB250-2371-48C4-A0DE-3CC8B2D2D8F6}" dt="2019-10-10T01:43:21.840" v="38"/>
          <pc:sldLayoutMkLst>
            <pc:docMk/>
            <pc:sldMasterMk cId="0" sldId="2147483650"/>
            <pc:sldLayoutMk cId="0" sldId="2147483651"/>
          </pc:sldLayoutMkLst>
          <pc:spChg chg="mod">
            <ac:chgData name="glaiza regonas" userId="73b2259cb5f601d1" providerId="Windows Live" clId="Web-{839EB250-2371-48C4-A0DE-3CC8B2D2D8F6}" dt="2019-10-10T01:43:21.840" v="38"/>
            <ac:spMkLst>
              <pc:docMk/>
              <pc:sldMasterMk cId="0" sldId="2147483650"/>
              <pc:sldLayoutMk cId="0" sldId="2147483651"/>
              <ac:spMk id="24" creationId="{00000000-0000-0000-0000-000000000000}"/>
            </ac:spMkLst>
          </pc:spChg>
          <pc:spChg chg="mod">
            <ac:chgData name="glaiza regonas" userId="73b2259cb5f601d1" providerId="Windows Live" clId="Web-{839EB250-2371-48C4-A0DE-3CC8B2D2D8F6}" dt="2019-10-10T01:43:21.840" v="38"/>
            <ac:spMkLst>
              <pc:docMk/>
              <pc:sldMasterMk cId="0" sldId="2147483650"/>
              <pc:sldLayoutMk cId="0" sldId="2147483651"/>
              <ac:spMk id="25" creationId="{00000000-0000-0000-0000-000000000000}"/>
            </ac:spMkLst>
          </pc:spChg>
          <pc:spChg chg="mod">
            <ac:chgData name="glaiza regonas" userId="73b2259cb5f601d1" providerId="Windows Live" clId="Web-{839EB250-2371-48C4-A0DE-3CC8B2D2D8F6}" dt="2019-10-10T01:43:21.840" v="38"/>
            <ac:spMkLst>
              <pc:docMk/>
              <pc:sldMasterMk cId="0" sldId="2147483650"/>
              <pc:sldLayoutMk cId="0" sldId="2147483651"/>
              <ac:spMk id="26" creationId="{00000000-0000-0000-0000-000000000000}"/>
            </ac:spMkLst>
          </pc:spChg>
          <pc:spChg chg="mod">
            <ac:chgData name="glaiza regonas" userId="73b2259cb5f601d1" providerId="Windows Live" clId="Web-{839EB250-2371-48C4-A0DE-3CC8B2D2D8F6}" dt="2019-10-10T01:43:21.840" v="38"/>
            <ac:spMkLst>
              <pc:docMk/>
              <pc:sldMasterMk cId="0" sldId="2147483650"/>
              <pc:sldLayoutMk cId="0" sldId="2147483651"/>
              <ac:spMk id="27" creationId="{00000000-0000-0000-0000-000000000000}"/>
            </ac:spMkLst>
          </pc:spChg>
          <pc:spChg chg="mod">
            <ac:chgData name="glaiza regonas" userId="73b2259cb5f601d1" providerId="Windows Live" clId="Web-{839EB250-2371-48C4-A0DE-3CC8B2D2D8F6}" dt="2019-10-10T01:43:21.840" v="38"/>
            <ac:spMkLst>
              <pc:docMk/>
              <pc:sldMasterMk cId="0" sldId="2147483650"/>
              <pc:sldLayoutMk cId="0" sldId="2147483651"/>
              <ac:spMk id="28" creationId="{00000000-0000-0000-0000-000000000000}"/>
            </ac:spMkLst>
          </pc:spChg>
        </pc:sldLayoutChg>
        <pc:sldLayoutChg chg="modSp">
          <pc:chgData name="glaiza regonas" userId="73b2259cb5f601d1" providerId="Windows Live" clId="Web-{839EB250-2371-48C4-A0DE-3CC8B2D2D8F6}" dt="2019-10-10T01:43:21.840" v="38"/>
          <pc:sldLayoutMkLst>
            <pc:docMk/>
            <pc:sldMasterMk cId="0" sldId="2147483650"/>
            <pc:sldLayoutMk cId="0" sldId="2147483652"/>
          </pc:sldLayoutMkLst>
          <pc:spChg chg="mod">
            <ac:chgData name="glaiza regonas" userId="73b2259cb5f601d1" providerId="Windows Live" clId="Web-{839EB250-2371-48C4-A0DE-3CC8B2D2D8F6}" dt="2019-10-10T01:43:21.840" v="38"/>
            <ac:spMkLst>
              <pc:docMk/>
              <pc:sldMasterMk cId="0" sldId="2147483650"/>
              <pc:sldLayoutMk cId="0" sldId="2147483652"/>
              <ac:spMk id="30" creationId="{00000000-0000-0000-0000-000000000000}"/>
            </ac:spMkLst>
          </pc:spChg>
          <pc:spChg chg="mod">
            <ac:chgData name="glaiza regonas" userId="73b2259cb5f601d1" providerId="Windows Live" clId="Web-{839EB250-2371-48C4-A0DE-3CC8B2D2D8F6}" dt="2019-10-10T01:43:21.840" v="38"/>
            <ac:spMkLst>
              <pc:docMk/>
              <pc:sldMasterMk cId="0" sldId="2147483650"/>
              <pc:sldLayoutMk cId="0" sldId="2147483652"/>
              <ac:spMk id="31" creationId="{00000000-0000-0000-0000-000000000000}"/>
            </ac:spMkLst>
          </pc:spChg>
          <pc:spChg chg="mod">
            <ac:chgData name="glaiza regonas" userId="73b2259cb5f601d1" providerId="Windows Live" clId="Web-{839EB250-2371-48C4-A0DE-3CC8B2D2D8F6}" dt="2019-10-10T01:43:21.840" v="38"/>
            <ac:spMkLst>
              <pc:docMk/>
              <pc:sldMasterMk cId="0" sldId="2147483650"/>
              <pc:sldLayoutMk cId="0" sldId="2147483652"/>
              <ac:spMk id="32" creationId="{00000000-0000-0000-0000-000000000000}"/>
            </ac:spMkLst>
          </pc:spChg>
          <pc:spChg chg="mod">
            <ac:chgData name="glaiza regonas" userId="73b2259cb5f601d1" providerId="Windows Live" clId="Web-{839EB250-2371-48C4-A0DE-3CC8B2D2D8F6}" dt="2019-10-10T01:43:21.840" v="38"/>
            <ac:spMkLst>
              <pc:docMk/>
              <pc:sldMasterMk cId="0" sldId="2147483650"/>
              <pc:sldLayoutMk cId="0" sldId="2147483652"/>
              <ac:spMk id="33" creationId="{00000000-0000-0000-0000-000000000000}"/>
            </ac:spMkLst>
          </pc:spChg>
          <pc:spChg chg="mod">
            <ac:chgData name="glaiza regonas" userId="73b2259cb5f601d1" providerId="Windows Live" clId="Web-{839EB250-2371-48C4-A0DE-3CC8B2D2D8F6}" dt="2019-10-10T01:43:21.840" v="38"/>
            <ac:spMkLst>
              <pc:docMk/>
              <pc:sldMasterMk cId="0" sldId="2147483650"/>
              <pc:sldLayoutMk cId="0" sldId="2147483652"/>
              <ac:spMk id="34" creationId="{00000000-0000-0000-0000-000000000000}"/>
            </ac:spMkLst>
          </pc:spChg>
        </pc:sldLayoutChg>
        <pc:sldLayoutChg chg="modSp">
          <pc:chgData name="glaiza regonas" userId="73b2259cb5f601d1" providerId="Windows Live" clId="Web-{839EB250-2371-48C4-A0DE-3CC8B2D2D8F6}" dt="2019-10-10T01:43:21.840" v="38"/>
          <pc:sldLayoutMkLst>
            <pc:docMk/>
            <pc:sldMasterMk cId="0" sldId="2147483650"/>
            <pc:sldLayoutMk cId="0" sldId="2147483653"/>
          </pc:sldLayoutMkLst>
          <pc:spChg chg="mod">
            <ac:chgData name="glaiza regonas" userId="73b2259cb5f601d1" providerId="Windows Live" clId="Web-{839EB250-2371-48C4-A0DE-3CC8B2D2D8F6}" dt="2019-10-10T01:43:21.840" v="38"/>
            <ac:spMkLst>
              <pc:docMk/>
              <pc:sldMasterMk cId="0" sldId="2147483650"/>
              <pc:sldLayoutMk cId="0" sldId="2147483653"/>
              <ac:spMk id="36" creationId="{00000000-0000-0000-0000-000000000000}"/>
            </ac:spMkLst>
          </pc:spChg>
          <pc:spChg chg="mod">
            <ac:chgData name="glaiza regonas" userId="73b2259cb5f601d1" providerId="Windows Live" clId="Web-{839EB250-2371-48C4-A0DE-3CC8B2D2D8F6}" dt="2019-10-10T01:43:21.840" v="38"/>
            <ac:spMkLst>
              <pc:docMk/>
              <pc:sldMasterMk cId="0" sldId="2147483650"/>
              <pc:sldLayoutMk cId="0" sldId="2147483653"/>
              <ac:spMk id="37" creationId="{00000000-0000-0000-0000-000000000000}"/>
            </ac:spMkLst>
          </pc:spChg>
          <pc:spChg chg="mod">
            <ac:chgData name="glaiza regonas" userId="73b2259cb5f601d1" providerId="Windows Live" clId="Web-{839EB250-2371-48C4-A0DE-3CC8B2D2D8F6}" dt="2019-10-10T01:43:21.840" v="38"/>
            <ac:spMkLst>
              <pc:docMk/>
              <pc:sldMasterMk cId="0" sldId="2147483650"/>
              <pc:sldLayoutMk cId="0" sldId="2147483653"/>
              <ac:spMk id="38" creationId="{00000000-0000-0000-0000-000000000000}"/>
            </ac:spMkLst>
          </pc:spChg>
          <pc:spChg chg="mod">
            <ac:chgData name="glaiza regonas" userId="73b2259cb5f601d1" providerId="Windows Live" clId="Web-{839EB250-2371-48C4-A0DE-3CC8B2D2D8F6}" dt="2019-10-10T01:43:21.840" v="38"/>
            <ac:spMkLst>
              <pc:docMk/>
              <pc:sldMasterMk cId="0" sldId="2147483650"/>
              <pc:sldLayoutMk cId="0" sldId="2147483653"/>
              <ac:spMk id="39" creationId="{00000000-0000-0000-0000-000000000000}"/>
            </ac:spMkLst>
          </pc:spChg>
          <pc:spChg chg="mod">
            <ac:chgData name="glaiza regonas" userId="73b2259cb5f601d1" providerId="Windows Live" clId="Web-{839EB250-2371-48C4-A0DE-3CC8B2D2D8F6}" dt="2019-10-10T01:43:21.840" v="38"/>
            <ac:spMkLst>
              <pc:docMk/>
              <pc:sldMasterMk cId="0" sldId="2147483650"/>
              <pc:sldLayoutMk cId="0" sldId="2147483653"/>
              <ac:spMk id="40" creationId="{00000000-0000-0000-0000-000000000000}"/>
            </ac:spMkLst>
          </pc:spChg>
        </pc:sldLayoutChg>
        <pc:sldLayoutChg chg="modSp">
          <pc:chgData name="glaiza regonas" userId="73b2259cb5f601d1" providerId="Windows Live" clId="Web-{839EB250-2371-48C4-A0DE-3CC8B2D2D8F6}" dt="2019-10-10T01:43:21.840" v="38"/>
          <pc:sldLayoutMkLst>
            <pc:docMk/>
            <pc:sldMasterMk cId="0" sldId="2147483650"/>
            <pc:sldLayoutMk cId="0" sldId="2147483654"/>
          </pc:sldLayoutMkLst>
          <pc:spChg chg="mod">
            <ac:chgData name="glaiza regonas" userId="73b2259cb5f601d1" providerId="Windows Live" clId="Web-{839EB250-2371-48C4-A0DE-3CC8B2D2D8F6}" dt="2019-10-10T01:43:21.840" v="38"/>
            <ac:spMkLst>
              <pc:docMk/>
              <pc:sldMasterMk cId="0" sldId="2147483650"/>
              <pc:sldLayoutMk cId="0" sldId="2147483654"/>
              <ac:spMk id="42" creationId="{00000000-0000-0000-0000-000000000000}"/>
            </ac:spMkLst>
          </pc:spChg>
          <pc:spChg chg="mod">
            <ac:chgData name="glaiza regonas" userId="73b2259cb5f601d1" providerId="Windows Live" clId="Web-{839EB250-2371-48C4-A0DE-3CC8B2D2D8F6}" dt="2019-10-10T01:43:21.840" v="38"/>
            <ac:spMkLst>
              <pc:docMk/>
              <pc:sldMasterMk cId="0" sldId="2147483650"/>
              <pc:sldLayoutMk cId="0" sldId="2147483654"/>
              <ac:spMk id="43" creationId="{00000000-0000-0000-0000-000000000000}"/>
            </ac:spMkLst>
          </pc:spChg>
          <pc:spChg chg="mod">
            <ac:chgData name="glaiza regonas" userId="73b2259cb5f601d1" providerId="Windows Live" clId="Web-{839EB250-2371-48C4-A0DE-3CC8B2D2D8F6}" dt="2019-10-10T01:43:21.840" v="38"/>
            <ac:spMkLst>
              <pc:docMk/>
              <pc:sldMasterMk cId="0" sldId="2147483650"/>
              <pc:sldLayoutMk cId="0" sldId="2147483654"/>
              <ac:spMk id="44" creationId="{00000000-0000-0000-0000-000000000000}"/>
            </ac:spMkLst>
          </pc:spChg>
        </pc:sldLayoutChg>
        <pc:sldLayoutChg chg="modSp">
          <pc:chgData name="glaiza regonas" userId="73b2259cb5f601d1" providerId="Windows Live" clId="Web-{839EB250-2371-48C4-A0DE-3CC8B2D2D8F6}" dt="2019-10-10T01:43:21.840" v="38"/>
          <pc:sldLayoutMkLst>
            <pc:docMk/>
            <pc:sldMasterMk cId="0" sldId="2147483650"/>
            <pc:sldLayoutMk cId="0" sldId="2147483655"/>
          </pc:sldLayoutMkLst>
          <pc:spChg chg="mod">
            <ac:chgData name="glaiza regonas" userId="73b2259cb5f601d1" providerId="Windows Live" clId="Web-{839EB250-2371-48C4-A0DE-3CC8B2D2D8F6}" dt="2019-10-10T01:43:21.840" v="38"/>
            <ac:spMkLst>
              <pc:docMk/>
              <pc:sldMasterMk cId="0" sldId="2147483650"/>
              <pc:sldLayoutMk cId="0" sldId="2147483655"/>
              <ac:spMk id="46" creationId="{00000000-0000-0000-0000-000000000000}"/>
            </ac:spMkLst>
          </pc:spChg>
          <pc:spChg chg="mod">
            <ac:chgData name="glaiza regonas" userId="73b2259cb5f601d1" providerId="Windows Live" clId="Web-{839EB250-2371-48C4-A0DE-3CC8B2D2D8F6}" dt="2019-10-10T01:43:21.840" v="38"/>
            <ac:spMkLst>
              <pc:docMk/>
              <pc:sldMasterMk cId="0" sldId="2147483650"/>
              <pc:sldLayoutMk cId="0" sldId="2147483655"/>
              <ac:spMk id="47" creationId="{00000000-0000-0000-0000-000000000000}"/>
            </ac:spMkLst>
          </pc:spChg>
          <pc:spChg chg="mod">
            <ac:chgData name="glaiza regonas" userId="73b2259cb5f601d1" providerId="Windows Live" clId="Web-{839EB250-2371-48C4-A0DE-3CC8B2D2D8F6}" dt="2019-10-10T01:43:21.840" v="38"/>
            <ac:spMkLst>
              <pc:docMk/>
              <pc:sldMasterMk cId="0" sldId="2147483650"/>
              <pc:sldLayoutMk cId="0" sldId="2147483655"/>
              <ac:spMk id="48" creationId="{00000000-0000-0000-0000-000000000000}"/>
            </ac:spMkLst>
          </pc:spChg>
          <pc:spChg chg="mod">
            <ac:chgData name="glaiza regonas" userId="73b2259cb5f601d1" providerId="Windows Live" clId="Web-{839EB250-2371-48C4-A0DE-3CC8B2D2D8F6}" dt="2019-10-10T01:43:21.840" v="38"/>
            <ac:spMkLst>
              <pc:docMk/>
              <pc:sldMasterMk cId="0" sldId="2147483650"/>
              <pc:sldLayoutMk cId="0" sldId="2147483655"/>
              <ac:spMk id="49" creationId="{00000000-0000-0000-0000-000000000000}"/>
            </ac:spMkLst>
          </pc:spChg>
        </pc:sldLayoutChg>
        <pc:sldLayoutChg chg="modSp">
          <pc:chgData name="glaiza regonas" userId="73b2259cb5f601d1" providerId="Windows Live" clId="Web-{839EB250-2371-48C4-A0DE-3CC8B2D2D8F6}" dt="2019-10-10T01:43:21.840" v="38"/>
          <pc:sldLayoutMkLst>
            <pc:docMk/>
            <pc:sldMasterMk cId="0" sldId="2147483650"/>
            <pc:sldLayoutMk cId="0" sldId="2147483656"/>
          </pc:sldLayoutMkLst>
          <pc:spChg chg="mod">
            <ac:chgData name="glaiza regonas" userId="73b2259cb5f601d1" providerId="Windows Live" clId="Web-{839EB250-2371-48C4-A0DE-3CC8B2D2D8F6}" dt="2019-10-10T01:43:21.840" v="38"/>
            <ac:spMkLst>
              <pc:docMk/>
              <pc:sldMasterMk cId="0" sldId="2147483650"/>
              <pc:sldLayoutMk cId="0" sldId="2147483656"/>
              <ac:spMk id="51" creationId="{00000000-0000-0000-0000-000000000000}"/>
            </ac:spMkLst>
          </pc:spChg>
          <pc:spChg chg="mod">
            <ac:chgData name="glaiza regonas" userId="73b2259cb5f601d1" providerId="Windows Live" clId="Web-{839EB250-2371-48C4-A0DE-3CC8B2D2D8F6}" dt="2019-10-10T01:43:21.840" v="38"/>
            <ac:spMkLst>
              <pc:docMk/>
              <pc:sldMasterMk cId="0" sldId="2147483650"/>
              <pc:sldLayoutMk cId="0" sldId="2147483656"/>
              <ac:spMk id="52" creationId="{00000000-0000-0000-0000-000000000000}"/>
            </ac:spMkLst>
          </pc:spChg>
          <pc:spChg chg="mod">
            <ac:chgData name="glaiza regonas" userId="73b2259cb5f601d1" providerId="Windows Live" clId="Web-{839EB250-2371-48C4-A0DE-3CC8B2D2D8F6}" dt="2019-10-10T01:43:21.840" v="38"/>
            <ac:spMkLst>
              <pc:docMk/>
              <pc:sldMasterMk cId="0" sldId="2147483650"/>
              <pc:sldLayoutMk cId="0" sldId="2147483656"/>
              <ac:spMk id="53" creationId="{00000000-0000-0000-0000-000000000000}"/>
            </ac:spMkLst>
          </pc:spChg>
          <pc:spChg chg="mod">
            <ac:chgData name="glaiza regonas" userId="73b2259cb5f601d1" providerId="Windows Live" clId="Web-{839EB250-2371-48C4-A0DE-3CC8B2D2D8F6}" dt="2019-10-10T01:43:21.840" v="38"/>
            <ac:spMkLst>
              <pc:docMk/>
              <pc:sldMasterMk cId="0" sldId="2147483650"/>
              <pc:sldLayoutMk cId="0" sldId="2147483656"/>
              <ac:spMk id="54" creationId="{00000000-0000-0000-0000-000000000000}"/>
            </ac:spMkLst>
          </pc:spChg>
          <pc:spChg chg="mod">
            <ac:chgData name="glaiza regonas" userId="73b2259cb5f601d1" providerId="Windows Live" clId="Web-{839EB250-2371-48C4-A0DE-3CC8B2D2D8F6}" dt="2019-10-10T01:43:21.840" v="38"/>
            <ac:spMkLst>
              <pc:docMk/>
              <pc:sldMasterMk cId="0" sldId="2147483650"/>
              <pc:sldLayoutMk cId="0" sldId="2147483656"/>
              <ac:spMk id="55" creationId="{00000000-0000-0000-0000-000000000000}"/>
            </ac:spMkLst>
          </pc:spChg>
          <pc:spChg chg="mod">
            <ac:chgData name="glaiza regonas" userId="73b2259cb5f601d1" providerId="Windows Live" clId="Web-{839EB250-2371-48C4-A0DE-3CC8B2D2D8F6}" dt="2019-10-10T01:43:21.840" v="38"/>
            <ac:spMkLst>
              <pc:docMk/>
              <pc:sldMasterMk cId="0" sldId="2147483650"/>
              <pc:sldLayoutMk cId="0" sldId="2147483656"/>
              <ac:spMk id="56" creationId="{00000000-0000-0000-0000-000000000000}"/>
            </ac:spMkLst>
          </pc:spChg>
          <pc:spChg chg="mod">
            <ac:chgData name="glaiza regonas" userId="73b2259cb5f601d1" providerId="Windows Live" clId="Web-{839EB250-2371-48C4-A0DE-3CC8B2D2D8F6}" dt="2019-10-10T01:43:21.840" v="38"/>
            <ac:spMkLst>
              <pc:docMk/>
              <pc:sldMasterMk cId="0" sldId="2147483650"/>
              <pc:sldLayoutMk cId="0" sldId="2147483656"/>
              <ac:spMk id="57" creationId="{00000000-0000-0000-0000-000000000000}"/>
            </ac:spMkLst>
          </pc:spChg>
          <pc:spChg chg="mod">
            <ac:chgData name="glaiza regonas" userId="73b2259cb5f601d1" providerId="Windows Live" clId="Web-{839EB250-2371-48C4-A0DE-3CC8B2D2D8F6}" dt="2019-10-10T01:43:21.840" v="38"/>
            <ac:spMkLst>
              <pc:docMk/>
              <pc:sldMasterMk cId="0" sldId="2147483650"/>
              <pc:sldLayoutMk cId="0" sldId="2147483656"/>
              <ac:spMk id="58" creationId="{00000000-0000-0000-0000-000000000000}"/>
            </ac:spMkLst>
          </pc:spChg>
        </pc:sldLayoutChg>
        <pc:sldLayoutChg chg="modSp">
          <pc:chgData name="glaiza regonas" userId="73b2259cb5f601d1" providerId="Windows Live" clId="Web-{839EB250-2371-48C4-A0DE-3CC8B2D2D8F6}" dt="2019-10-10T01:43:21.840" v="38"/>
          <pc:sldLayoutMkLst>
            <pc:docMk/>
            <pc:sldMasterMk cId="0" sldId="2147483650"/>
            <pc:sldLayoutMk cId="0" sldId="2147483657"/>
          </pc:sldLayoutMkLst>
          <pc:spChg chg="mod">
            <ac:chgData name="glaiza regonas" userId="73b2259cb5f601d1" providerId="Windows Live" clId="Web-{839EB250-2371-48C4-A0DE-3CC8B2D2D8F6}" dt="2019-10-10T01:43:21.840" v="38"/>
            <ac:spMkLst>
              <pc:docMk/>
              <pc:sldMasterMk cId="0" sldId="2147483650"/>
              <pc:sldLayoutMk cId="0" sldId="2147483657"/>
              <ac:spMk id="60" creationId="{00000000-0000-0000-0000-000000000000}"/>
            </ac:spMkLst>
          </pc:spChg>
          <pc:spChg chg="mod">
            <ac:chgData name="glaiza regonas" userId="73b2259cb5f601d1" providerId="Windows Live" clId="Web-{839EB250-2371-48C4-A0DE-3CC8B2D2D8F6}" dt="2019-10-10T01:43:21.840" v="38"/>
            <ac:spMkLst>
              <pc:docMk/>
              <pc:sldMasterMk cId="0" sldId="2147483650"/>
              <pc:sldLayoutMk cId="0" sldId="2147483657"/>
              <ac:spMk id="61" creationId="{00000000-0000-0000-0000-000000000000}"/>
            </ac:spMkLst>
          </pc:spChg>
          <pc:spChg chg="mod">
            <ac:chgData name="glaiza regonas" userId="73b2259cb5f601d1" providerId="Windows Live" clId="Web-{839EB250-2371-48C4-A0DE-3CC8B2D2D8F6}" dt="2019-10-10T01:43:21.840" v="38"/>
            <ac:spMkLst>
              <pc:docMk/>
              <pc:sldMasterMk cId="0" sldId="2147483650"/>
              <pc:sldLayoutMk cId="0" sldId="2147483657"/>
              <ac:spMk id="62" creationId="{00000000-0000-0000-0000-000000000000}"/>
            </ac:spMkLst>
          </pc:spChg>
          <pc:spChg chg="mod">
            <ac:chgData name="glaiza regonas" userId="73b2259cb5f601d1" providerId="Windows Live" clId="Web-{839EB250-2371-48C4-A0DE-3CC8B2D2D8F6}" dt="2019-10-10T01:43:21.840" v="38"/>
            <ac:spMkLst>
              <pc:docMk/>
              <pc:sldMasterMk cId="0" sldId="2147483650"/>
              <pc:sldLayoutMk cId="0" sldId="2147483657"/>
              <ac:spMk id="63" creationId="{00000000-0000-0000-0000-000000000000}"/>
            </ac:spMkLst>
          </pc:spChg>
          <pc:spChg chg="mod">
            <ac:chgData name="glaiza regonas" userId="73b2259cb5f601d1" providerId="Windows Live" clId="Web-{839EB250-2371-48C4-A0DE-3CC8B2D2D8F6}" dt="2019-10-10T01:43:21.840" v="38"/>
            <ac:spMkLst>
              <pc:docMk/>
              <pc:sldMasterMk cId="0" sldId="2147483650"/>
              <pc:sldLayoutMk cId="0" sldId="2147483657"/>
              <ac:spMk id="64" creationId="{00000000-0000-0000-0000-000000000000}"/>
            </ac:spMkLst>
          </pc:spChg>
          <pc:spChg chg="mod">
            <ac:chgData name="glaiza regonas" userId="73b2259cb5f601d1" providerId="Windows Live" clId="Web-{839EB250-2371-48C4-A0DE-3CC8B2D2D8F6}" dt="2019-10-10T01:43:21.840" v="38"/>
            <ac:spMkLst>
              <pc:docMk/>
              <pc:sldMasterMk cId="0" sldId="2147483650"/>
              <pc:sldLayoutMk cId="0" sldId="2147483657"/>
              <ac:spMk id="65" creationId="{00000000-0000-0000-0000-000000000000}"/>
            </ac:spMkLst>
          </pc:spChg>
        </pc:sldLayoutChg>
      </pc:sldMasterChg>
    </pc:docChg>
  </pc:docChgLst>
  <pc:docChgLst>
    <pc:chgData name="glaiza regonas" userId="73b2259cb5f601d1" providerId="Windows Live" clId="Web-{B820AA79-6F4D-47E5-8EBA-106D4E4FB3B0}"/>
    <pc:docChg chg="addSld modSld">
      <pc:chgData name="glaiza regonas" userId="73b2259cb5f601d1" providerId="Windows Live" clId="Web-{B820AA79-6F4D-47E5-8EBA-106D4E4FB3B0}" dt="2019-10-25T16:39:21.348" v="319" actId="20577"/>
      <pc:docMkLst>
        <pc:docMk/>
      </pc:docMkLst>
      <pc:sldChg chg="modSp">
        <pc:chgData name="glaiza regonas" userId="73b2259cb5f601d1" providerId="Windows Live" clId="Web-{B820AA79-6F4D-47E5-8EBA-106D4E4FB3B0}" dt="2019-10-25T16:24:05.548" v="59" actId="20577"/>
        <pc:sldMkLst>
          <pc:docMk/>
          <pc:sldMk cId="0" sldId="262"/>
        </pc:sldMkLst>
        <pc:spChg chg="mod">
          <ac:chgData name="glaiza regonas" userId="73b2259cb5f601d1" providerId="Windows Live" clId="Web-{B820AA79-6F4D-47E5-8EBA-106D4E4FB3B0}" dt="2019-10-25T16:24:05.548" v="59" actId="20577"/>
          <ac:spMkLst>
            <pc:docMk/>
            <pc:sldMk cId="0" sldId="262"/>
            <ac:spMk id="111" creationId="{00000000-0000-0000-0000-000000000000}"/>
          </ac:spMkLst>
        </pc:spChg>
      </pc:sldChg>
      <pc:sldChg chg="modSp">
        <pc:chgData name="glaiza regonas" userId="73b2259cb5f601d1" providerId="Windows Live" clId="Web-{B820AA79-6F4D-47E5-8EBA-106D4E4FB3B0}" dt="2019-10-25T16:37:25.144" v="276" actId="20577"/>
        <pc:sldMkLst>
          <pc:docMk/>
          <pc:sldMk cId="3461337224" sldId="265"/>
        </pc:sldMkLst>
        <pc:spChg chg="mod">
          <ac:chgData name="glaiza regonas" userId="73b2259cb5f601d1" providerId="Windows Live" clId="Web-{B820AA79-6F4D-47E5-8EBA-106D4E4FB3B0}" dt="2019-10-25T16:37:25.144" v="276" actId="20577"/>
          <ac:spMkLst>
            <pc:docMk/>
            <pc:sldMk cId="3461337224" sldId="265"/>
            <ac:spMk id="4" creationId="{BAD27F93-FEE6-44FE-BD5D-D6C7FCF7BDA1}"/>
          </ac:spMkLst>
        </pc:spChg>
      </pc:sldChg>
      <pc:sldChg chg="addSp delSp modSp">
        <pc:chgData name="glaiza regonas" userId="73b2259cb5f601d1" providerId="Windows Live" clId="Web-{B820AA79-6F4D-47E5-8EBA-106D4E4FB3B0}" dt="2019-10-25T16:33:04.003" v="85" actId="1076"/>
        <pc:sldMkLst>
          <pc:docMk/>
          <pc:sldMk cId="147202387" sldId="268"/>
        </pc:sldMkLst>
        <pc:spChg chg="mod">
          <ac:chgData name="glaiza regonas" userId="73b2259cb5f601d1" providerId="Windows Live" clId="Web-{B820AA79-6F4D-47E5-8EBA-106D4E4FB3B0}" dt="2019-10-25T16:31:31.315" v="73" actId="20577"/>
          <ac:spMkLst>
            <pc:docMk/>
            <pc:sldMk cId="147202387" sldId="268"/>
            <ac:spMk id="2" creationId="{6E553952-B8CC-4079-AC0A-BE7BFC56FA59}"/>
          </ac:spMkLst>
        </pc:spChg>
        <pc:spChg chg="del mod">
          <ac:chgData name="glaiza regonas" userId="73b2259cb5f601d1" providerId="Windows Live" clId="Web-{B820AA79-6F4D-47E5-8EBA-106D4E4FB3B0}" dt="2019-10-25T16:32:54.597" v="82"/>
          <ac:spMkLst>
            <pc:docMk/>
            <pc:sldMk cId="147202387" sldId="268"/>
            <ac:spMk id="5" creationId="{7833E420-F796-4940-A52C-C839AE38A8CD}"/>
          </ac:spMkLst>
        </pc:spChg>
        <pc:picChg chg="add del mod">
          <ac:chgData name="glaiza regonas" userId="73b2259cb5f601d1" providerId="Windows Live" clId="Web-{B820AA79-6F4D-47E5-8EBA-106D4E4FB3B0}" dt="2019-10-25T16:32:07.159" v="79"/>
          <ac:picMkLst>
            <pc:docMk/>
            <pc:sldMk cId="147202387" sldId="268"/>
            <ac:picMk id="3" creationId="{7151100D-D5F3-49D0-A26F-B9556BB6C2E3}"/>
          </ac:picMkLst>
        </pc:picChg>
        <pc:picChg chg="add mod">
          <ac:chgData name="glaiza regonas" userId="73b2259cb5f601d1" providerId="Windows Live" clId="Web-{B820AA79-6F4D-47E5-8EBA-106D4E4FB3B0}" dt="2019-10-25T16:33:04.003" v="85" actId="1076"/>
          <ac:picMkLst>
            <pc:docMk/>
            <pc:sldMk cId="147202387" sldId="268"/>
            <ac:picMk id="6" creationId="{FECA753E-59CF-48BA-948E-8D8B72A35BE8}"/>
          </ac:picMkLst>
        </pc:picChg>
      </pc:sldChg>
      <pc:sldChg chg="delSp modSp new mod setBg modClrScheme chgLayout">
        <pc:chgData name="glaiza regonas" userId="73b2259cb5f601d1" providerId="Windows Live" clId="Web-{B820AA79-6F4D-47E5-8EBA-106D4E4FB3B0}" dt="2019-10-25T16:33:52.097" v="104" actId="1076"/>
        <pc:sldMkLst>
          <pc:docMk/>
          <pc:sldMk cId="3722094664" sldId="271"/>
        </pc:sldMkLst>
        <pc:spChg chg="mod ord">
          <ac:chgData name="glaiza regonas" userId="73b2259cb5f601d1" providerId="Windows Live" clId="Web-{B820AA79-6F4D-47E5-8EBA-106D4E4FB3B0}" dt="2019-10-25T16:33:52.097" v="104" actId="1076"/>
          <ac:spMkLst>
            <pc:docMk/>
            <pc:sldMk cId="3722094664" sldId="271"/>
            <ac:spMk id="2" creationId="{D410B0CF-E234-46EB-9AFF-37A2A9EF46BE}"/>
          </ac:spMkLst>
        </pc:spChg>
        <pc:spChg chg="del mod ord">
          <ac:chgData name="glaiza regonas" userId="73b2259cb5f601d1" providerId="Windows Live" clId="Web-{B820AA79-6F4D-47E5-8EBA-106D4E4FB3B0}" dt="2019-10-25T16:33:47.425" v="103"/>
          <ac:spMkLst>
            <pc:docMk/>
            <pc:sldMk cId="3722094664" sldId="271"/>
            <ac:spMk id="3" creationId="{CC008164-CC7A-42DF-908A-B8BD47890484}"/>
          </ac:spMkLst>
        </pc:spChg>
      </pc:sldChg>
      <pc:sldChg chg="modSp new mod modClrScheme chgLayout">
        <pc:chgData name="glaiza regonas" userId="73b2259cb5f601d1" providerId="Windows Live" clId="Web-{B820AA79-6F4D-47E5-8EBA-106D4E4FB3B0}" dt="2019-10-25T16:39:19.536" v="316" actId="20577"/>
        <pc:sldMkLst>
          <pc:docMk/>
          <pc:sldMk cId="3232820804" sldId="272"/>
        </pc:sldMkLst>
        <pc:spChg chg="mod ord">
          <ac:chgData name="glaiza regonas" userId="73b2259cb5f601d1" providerId="Windows Live" clId="Web-{B820AA79-6F4D-47E5-8EBA-106D4E4FB3B0}" dt="2019-10-25T16:39:19.536" v="316" actId="20577"/>
          <ac:spMkLst>
            <pc:docMk/>
            <pc:sldMk cId="3232820804" sldId="272"/>
            <ac:spMk id="2" creationId="{AAB62FDC-226A-47FC-9B1E-EF495E789F2A}"/>
          </ac:spMkLst>
        </pc:spChg>
        <pc:spChg chg="mod ord">
          <ac:chgData name="glaiza regonas" userId="73b2259cb5f601d1" providerId="Windows Live" clId="Web-{B820AA79-6F4D-47E5-8EBA-106D4E4FB3B0}" dt="2019-10-25T16:39:09.723" v="278"/>
          <ac:spMkLst>
            <pc:docMk/>
            <pc:sldMk cId="3232820804" sldId="272"/>
            <ac:spMk id="3" creationId="{F8177099-7D99-4CE2-9D38-ED555A4C1EA9}"/>
          </ac:spMkLst>
        </pc:spChg>
      </pc:sldChg>
    </pc:docChg>
  </pc:docChgLst>
  <pc:docChgLst>
    <pc:chgData name="glaiza regonas" userId="73b2259cb5f601d1" providerId="Windows Live" clId="Web-{AE0130FA-CC27-48E6-A364-2358600ABB8D}"/>
    <pc:docChg chg="modSld">
      <pc:chgData name="glaiza regonas" userId="73b2259cb5f601d1" providerId="Windows Live" clId="Web-{AE0130FA-CC27-48E6-A364-2358600ABB8D}" dt="2020-01-28T19:48:50.083" v="161" actId="20577"/>
      <pc:docMkLst>
        <pc:docMk/>
      </pc:docMkLst>
      <pc:sldChg chg="modSp">
        <pc:chgData name="glaiza regonas" userId="73b2259cb5f601d1" providerId="Windows Live" clId="Web-{AE0130FA-CC27-48E6-A364-2358600ABB8D}" dt="2020-01-28T19:48:50.083" v="161" actId="20577"/>
        <pc:sldMkLst>
          <pc:docMk/>
          <pc:sldMk cId="0" sldId="259"/>
        </pc:sldMkLst>
        <pc:spChg chg="mod">
          <ac:chgData name="glaiza regonas" userId="73b2259cb5f601d1" providerId="Windows Live" clId="Web-{AE0130FA-CC27-48E6-A364-2358600ABB8D}" dt="2020-01-28T19:48:50.083" v="161" actId="20577"/>
          <ac:spMkLst>
            <pc:docMk/>
            <pc:sldMk cId="0" sldId="259"/>
            <ac:spMk id="90" creationId="{00000000-0000-0000-0000-000000000000}"/>
          </ac:spMkLst>
        </pc:spChg>
      </pc:sldChg>
      <pc:sldChg chg="modSp">
        <pc:chgData name="glaiza regonas" userId="73b2259cb5f601d1" providerId="Windows Live" clId="Web-{AE0130FA-CC27-48E6-A364-2358600ABB8D}" dt="2020-01-28T18:08:28.588" v="158" actId="20577"/>
        <pc:sldMkLst>
          <pc:docMk/>
          <pc:sldMk cId="0" sldId="262"/>
        </pc:sldMkLst>
        <pc:spChg chg="mod">
          <ac:chgData name="glaiza regonas" userId="73b2259cb5f601d1" providerId="Windows Live" clId="Web-{AE0130FA-CC27-48E6-A364-2358600ABB8D}" dt="2020-01-28T18:08:28.588" v="158" actId="20577"/>
          <ac:spMkLst>
            <pc:docMk/>
            <pc:sldMk cId="0" sldId="262"/>
            <ac:spMk id="111" creationId="{00000000-0000-0000-0000-000000000000}"/>
          </ac:spMkLst>
        </pc:spChg>
      </pc:sldChg>
      <pc:sldChg chg="modSp">
        <pc:chgData name="glaiza regonas" userId="73b2259cb5f601d1" providerId="Windows Live" clId="Web-{AE0130FA-CC27-48E6-A364-2358600ABB8D}" dt="2020-01-28T17:43:05.129" v="111" actId="20577"/>
        <pc:sldMkLst>
          <pc:docMk/>
          <pc:sldMk cId="1986196719" sldId="270"/>
        </pc:sldMkLst>
        <pc:spChg chg="mod">
          <ac:chgData name="glaiza regonas" userId="73b2259cb5f601d1" providerId="Windows Live" clId="Web-{AE0130FA-CC27-48E6-A364-2358600ABB8D}" dt="2020-01-28T17:43:05.129" v="111" actId="20577"/>
          <ac:spMkLst>
            <pc:docMk/>
            <pc:sldMk cId="1986196719" sldId="270"/>
            <ac:spMk id="4" creationId="{62AD5E02-BA27-4FE4-B3A8-CDC53DC50E68}"/>
          </ac:spMkLst>
        </pc:spChg>
      </pc:sldChg>
    </pc:docChg>
  </pc:docChgLst>
  <pc:docChgLst>
    <pc:chgData name="Umangi Patel" userId="7ea0d24faa3ed117" providerId="LiveId" clId="{2E86822A-1230-4C0F-9C39-5E266E5EBC59}"/>
    <pc:docChg chg="undo custSel mod modSld sldOrd">
      <pc:chgData name="Umangi Patel" userId="7ea0d24faa3ed117" providerId="LiveId" clId="{2E86822A-1230-4C0F-9C39-5E266E5EBC59}" dt="2020-01-28T20:36:39.084" v="428"/>
      <pc:docMkLst>
        <pc:docMk/>
      </pc:docMkLst>
      <pc:sldChg chg="addSp delSp modSp mod setBg setClrOvrMap">
        <pc:chgData name="Umangi Patel" userId="7ea0d24faa3ed117" providerId="LiveId" clId="{2E86822A-1230-4C0F-9C39-5E266E5EBC59}" dt="2020-01-28T19:51:04.248" v="426" actId="14100"/>
        <pc:sldMkLst>
          <pc:docMk/>
          <pc:sldMk cId="0" sldId="256"/>
        </pc:sldMkLst>
        <pc:spChg chg="add del mod">
          <ac:chgData name="Umangi Patel" userId="7ea0d24faa3ed117" providerId="LiveId" clId="{2E86822A-1230-4C0F-9C39-5E266E5EBC59}" dt="2020-01-28T17:11:08.997" v="75" actId="478"/>
          <ac:spMkLst>
            <pc:docMk/>
            <pc:sldMk cId="0" sldId="256"/>
            <ac:spMk id="5" creationId="{29761D82-B12D-4A60-8D00-5587E8A7A8D5}"/>
          </ac:spMkLst>
        </pc:spChg>
        <pc:spChg chg="del mod">
          <ac:chgData name="Umangi Patel" userId="7ea0d24faa3ed117" providerId="LiveId" clId="{2E86822A-1230-4C0F-9C39-5E266E5EBC59}" dt="2020-01-28T17:11:04.290" v="74" actId="478"/>
          <ac:spMkLst>
            <pc:docMk/>
            <pc:sldMk cId="0" sldId="256"/>
            <ac:spMk id="70" creationId="{00000000-0000-0000-0000-000000000000}"/>
          </ac:spMkLst>
        </pc:spChg>
        <pc:spChg chg="mod ord">
          <ac:chgData name="Umangi Patel" userId="7ea0d24faa3ed117" providerId="LiveId" clId="{2E86822A-1230-4C0F-9C39-5E266E5EBC59}" dt="2020-01-28T19:51:04.248" v="426" actId="14100"/>
          <ac:spMkLst>
            <pc:docMk/>
            <pc:sldMk cId="0" sldId="256"/>
            <ac:spMk id="71" creationId="{00000000-0000-0000-0000-000000000000}"/>
          </ac:spMkLst>
        </pc:spChg>
        <pc:spChg chg="add del">
          <ac:chgData name="Umangi Patel" userId="7ea0d24faa3ed117" providerId="LiveId" clId="{2E86822A-1230-4C0F-9C39-5E266E5EBC59}" dt="2020-01-28T19:50:00.753" v="412" actId="26606"/>
          <ac:spMkLst>
            <pc:docMk/>
            <pc:sldMk cId="0" sldId="256"/>
            <ac:spMk id="76" creationId="{930BC020-BDBF-49EB-9898-BAB5BF559317}"/>
          </ac:spMkLst>
        </pc:spChg>
        <pc:spChg chg="add del">
          <ac:chgData name="Umangi Patel" userId="7ea0d24faa3ed117" providerId="LiveId" clId="{2E86822A-1230-4C0F-9C39-5E266E5EBC59}" dt="2020-01-28T19:50:00.753" v="412" actId="26606"/>
          <ac:spMkLst>
            <pc:docMk/>
            <pc:sldMk cId="0" sldId="256"/>
            <ac:spMk id="78" creationId="{64950C64-5D81-40F1-9601-8BA0D63BAE74}"/>
          </ac:spMkLst>
        </pc:spChg>
        <pc:spChg chg="add del">
          <ac:chgData name="Umangi Patel" userId="7ea0d24faa3ed117" providerId="LiveId" clId="{2E86822A-1230-4C0F-9C39-5E266E5EBC59}" dt="2020-01-28T19:50:00.699" v="411" actId="26606"/>
          <ac:spMkLst>
            <pc:docMk/>
            <pc:sldMk cId="0" sldId="256"/>
            <ac:spMk id="80" creationId="{3F47E20B-1205-4238-A82B-90EF577F32D8}"/>
          </ac:spMkLst>
        </pc:spChg>
        <pc:spChg chg="add del">
          <ac:chgData name="Umangi Patel" userId="7ea0d24faa3ed117" providerId="LiveId" clId="{2E86822A-1230-4C0F-9C39-5E266E5EBC59}" dt="2020-01-28T19:50:00.699" v="411" actId="26606"/>
          <ac:spMkLst>
            <pc:docMk/>
            <pc:sldMk cId="0" sldId="256"/>
            <ac:spMk id="81" creationId="{D13567AC-EB9A-47A9-B6EC-B5BDB73B113C}"/>
          </ac:spMkLst>
        </pc:spChg>
        <pc:spChg chg="add del">
          <ac:chgData name="Umangi Patel" userId="7ea0d24faa3ed117" providerId="LiveId" clId="{2E86822A-1230-4C0F-9C39-5E266E5EBC59}" dt="2020-01-28T19:49:43.200" v="399" actId="26606"/>
          <ac:spMkLst>
            <pc:docMk/>
            <pc:sldMk cId="0" sldId="256"/>
            <ac:spMk id="83" creationId="{3ED03601-4724-4293-A32A-3A0879C5D491}"/>
          </ac:spMkLst>
        </pc:spChg>
        <pc:spChg chg="add">
          <ac:chgData name="Umangi Patel" userId="7ea0d24faa3ed117" providerId="LiveId" clId="{2E86822A-1230-4C0F-9C39-5E266E5EBC59}" dt="2020-01-28T19:50:00.753" v="412" actId="26606"/>
          <ac:spMkLst>
            <pc:docMk/>
            <pc:sldMk cId="0" sldId="256"/>
            <ac:spMk id="84" creationId="{6D118E90-A8D1-41A8-B29B-06A3554D99BE}"/>
          </ac:spMkLst>
        </pc:spChg>
        <pc:spChg chg="add del">
          <ac:chgData name="Umangi Patel" userId="7ea0d24faa3ed117" providerId="LiveId" clId="{2E86822A-1230-4C0F-9C39-5E266E5EBC59}" dt="2020-01-28T19:49:43.200" v="399" actId="26606"/>
          <ac:spMkLst>
            <pc:docMk/>
            <pc:sldMk cId="0" sldId="256"/>
            <ac:spMk id="85" creationId="{5E433AC3-E189-483B-9E8C-DFD5D2A18641}"/>
          </ac:spMkLst>
        </pc:spChg>
        <pc:spChg chg="add">
          <ac:chgData name="Umangi Patel" userId="7ea0d24faa3ed117" providerId="LiveId" clId="{2E86822A-1230-4C0F-9C39-5E266E5EBC59}" dt="2020-01-28T19:50:00.753" v="412" actId="26606"/>
          <ac:spMkLst>
            <pc:docMk/>
            <pc:sldMk cId="0" sldId="256"/>
            <ac:spMk id="86" creationId="{23737A38-06E9-444D-9349-4EA8F3A8C070}"/>
          </ac:spMkLst>
        </pc:spChg>
        <pc:spChg chg="add del">
          <ac:chgData name="Umangi Patel" userId="7ea0d24faa3ed117" providerId="LiveId" clId="{2E86822A-1230-4C0F-9C39-5E266E5EBC59}" dt="2020-01-28T19:49:50.155" v="402" actId="26606"/>
          <ac:spMkLst>
            <pc:docMk/>
            <pc:sldMk cId="0" sldId="256"/>
            <ac:spMk id="87" creationId="{419501C6-F015-4273-AF88-E0F6C853899F}"/>
          </ac:spMkLst>
        </pc:spChg>
        <pc:spChg chg="add del">
          <ac:chgData name="Umangi Patel" userId="7ea0d24faa3ed117" providerId="LiveId" clId="{2E86822A-1230-4C0F-9C39-5E266E5EBC59}" dt="2020-01-28T19:49:50.155" v="402" actId="26606"/>
          <ac:spMkLst>
            <pc:docMk/>
            <pc:sldMk cId="0" sldId="256"/>
            <ac:spMk id="88" creationId="{CA677DB7-5829-45BD-9754-5EC484CC4253}"/>
          </ac:spMkLst>
        </pc:spChg>
        <pc:spChg chg="add">
          <ac:chgData name="Umangi Patel" userId="7ea0d24faa3ed117" providerId="LiveId" clId="{2E86822A-1230-4C0F-9C39-5E266E5EBC59}" dt="2020-01-28T19:50:00.753" v="412" actId="26606"/>
          <ac:spMkLst>
            <pc:docMk/>
            <pc:sldMk cId="0" sldId="256"/>
            <ac:spMk id="89" creationId="{219FCCB8-5A8A-43BA-B60E-759FC80FF1B0}"/>
          </ac:spMkLst>
        </pc:spChg>
        <pc:spChg chg="add del">
          <ac:chgData name="Umangi Patel" userId="7ea0d24faa3ed117" providerId="LiveId" clId="{2E86822A-1230-4C0F-9C39-5E266E5EBC59}" dt="2020-01-28T19:49:53.082" v="405" actId="26606"/>
          <ac:spMkLst>
            <pc:docMk/>
            <pc:sldMk cId="0" sldId="256"/>
            <ac:spMk id="90" creationId="{3F47E20B-1205-4238-A82B-90EF577F32D8}"/>
          </ac:spMkLst>
        </pc:spChg>
        <pc:spChg chg="add del">
          <ac:chgData name="Umangi Patel" userId="7ea0d24faa3ed117" providerId="LiveId" clId="{2E86822A-1230-4C0F-9C39-5E266E5EBC59}" dt="2020-01-28T19:49:53.082" v="405" actId="26606"/>
          <ac:spMkLst>
            <pc:docMk/>
            <pc:sldMk cId="0" sldId="256"/>
            <ac:spMk id="91" creationId="{D13567AC-EB9A-47A9-B6EC-B5BDB73B113C}"/>
          </ac:spMkLst>
        </pc:spChg>
        <pc:picChg chg="add del mod ord">
          <ac:chgData name="Umangi Patel" userId="7ea0d24faa3ed117" providerId="LiveId" clId="{2E86822A-1230-4C0F-9C39-5E266E5EBC59}" dt="2020-01-28T19:49:32.400" v="392" actId="478"/>
          <ac:picMkLst>
            <pc:docMk/>
            <pc:sldMk cId="0" sldId="256"/>
            <ac:picMk id="3" creationId="{FE4E16CC-E3E0-4943-B62F-BCC30BBBD6E9}"/>
          </ac:picMkLst>
        </pc:picChg>
        <pc:picChg chg="add mod">
          <ac:chgData name="Umangi Patel" userId="7ea0d24faa3ed117" providerId="LiveId" clId="{2E86822A-1230-4C0F-9C39-5E266E5EBC59}" dt="2020-01-28T19:50:22.889" v="418" actId="1076"/>
          <ac:picMkLst>
            <pc:docMk/>
            <pc:sldMk cId="0" sldId="256"/>
            <ac:picMk id="7" creationId="{82DDDEB1-EBAB-431E-817C-E567C1543483}"/>
          </ac:picMkLst>
        </pc:picChg>
      </pc:sldChg>
      <pc:sldChg chg="modSp ord">
        <pc:chgData name="Umangi Patel" userId="7ea0d24faa3ed117" providerId="LiveId" clId="{2E86822A-1230-4C0F-9C39-5E266E5EBC59}" dt="2020-01-28T20:36:39.084" v="428"/>
        <pc:sldMkLst>
          <pc:docMk/>
          <pc:sldMk cId="0" sldId="259"/>
        </pc:sldMkLst>
        <pc:spChg chg="mod">
          <ac:chgData name="Umangi Patel" userId="7ea0d24faa3ed117" providerId="LiveId" clId="{2E86822A-1230-4C0F-9C39-5E266E5EBC59}" dt="2020-01-28T17:39:29.532" v="370" actId="20577"/>
          <ac:spMkLst>
            <pc:docMk/>
            <pc:sldMk cId="0" sldId="259"/>
            <ac:spMk id="90" creationId="{00000000-0000-0000-0000-000000000000}"/>
          </ac:spMkLst>
        </pc:spChg>
      </pc:sldChg>
      <pc:sldChg chg="modSp">
        <pc:chgData name="Umangi Patel" userId="7ea0d24faa3ed117" providerId="LiveId" clId="{2E86822A-1230-4C0F-9C39-5E266E5EBC59}" dt="2020-01-28T17:41:04.861" v="391" actId="20577"/>
        <pc:sldMkLst>
          <pc:docMk/>
          <pc:sldMk cId="1986196719" sldId="270"/>
        </pc:sldMkLst>
        <pc:spChg chg="mod">
          <ac:chgData name="Umangi Patel" userId="7ea0d24faa3ed117" providerId="LiveId" clId="{2E86822A-1230-4C0F-9C39-5E266E5EBC59}" dt="2020-01-28T17:41:04.861" v="391" actId="20577"/>
          <ac:spMkLst>
            <pc:docMk/>
            <pc:sldMk cId="1986196719" sldId="270"/>
            <ac:spMk id="4" creationId="{62AD5E02-BA27-4FE4-B3A8-CDC53DC50E68}"/>
          </ac:spMkLst>
        </pc:spChg>
      </pc:sldChg>
      <pc:sldChg chg="modSp">
        <pc:chgData name="Umangi Patel" userId="7ea0d24faa3ed117" providerId="LiveId" clId="{2E86822A-1230-4C0F-9C39-5E266E5EBC59}" dt="2020-01-28T17:22:57.754" v="101" actId="20577"/>
        <pc:sldMkLst>
          <pc:docMk/>
          <pc:sldMk cId="3722094664" sldId="271"/>
        </pc:sldMkLst>
        <pc:spChg chg="mod">
          <ac:chgData name="Umangi Patel" userId="7ea0d24faa3ed117" providerId="LiveId" clId="{2E86822A-1230-4C0F-9C39-5E266E5EBC59}" dt="2020-01-28T17:22:57.754" v="101" actId="20577"/>
          <ac:spMkLst>
            <pc:docMk/>
            <pc:sldMk cId="3722094664" sldId="271"/>
            <ac:spMk id="2" creationId="{D410B0CF-E234-46EB-9AFF-37A2A9EF46BE}"/>
          </ac:spMkLst>
        </pc:spChg>
      </pc:sldChg>
    </pc:docChg>
  </pc:docChgLst>
  <pc:docChgLst>
    <pc:chgData name="glaiza regonas" userId="73b2259cb5f601d1" providerId="Windows Live" clId="Web-{519D3926-7699-419E-B5CB-1AAE94A0939F}"/>
    <pc:docChg chg="modSld">
      <pc:chgData name="glaiza regonas" userId="73b2259cb5f601d1" providerId="Windows Live" clId="Web-{519D3926-7699-419E-B5CB-1AAE94A0939F}" dt="2019-10-11T15:38:53.436" v="31" actId="20577"/>
      <pc:docMkLst>
        <pc:docMk/>
      </pc:docMkLst>
      <pc:sldChg chg="addSp modSp">
        <pc:chgData name="glaiza regonas" userId="73b2259cb5f601d1" providerId="Windows Live" clId="Web-{519D3926-7699-419E-B5CB-1AAE94A0939F}" dt="2019-10-11T15:38:53.420" v="30" actId="20577"/>
        <pc:sldMkLst>
          <pc:docMk/>
          <pc:sldMk cId="0" sldId="260"/>
        </pc:sldMkLst>
        <pc:spChg chg="add mod">
          <ac:chgData name="glaiza regonas" userId="73b2259cb5f601d1" providerId="Windows Live" clId="Web-{519D3926-7699-419E-B5CB-1AAE94A0939F}" dt="2019-10-11T15:38:53.420" v="30" actId="20577"/>
          <ac:spMkLst>
            <pc:docMk/>
            <pc:sldMk cId="0" sldId="260"/>
            <ac:spMk id="2" creationId="{7F11D1CF-0FAD-4B0A-9395-F0B751F83291}"/>
          </ac:spMkLst>
        </pc:spChg>
        <pc:spChg chg="mod">
          <ac:chgData name="glaiza regonas" userId="73b2259cb5f601d1" providerId="Windows Live" clId="Web-{519D3926-7699-419E-B5CB-1AAE94A0939F}" dt="2019-10-11T15:38:21.092" v="0" actId="1076"/>
          <ac:spMkLst>
            <pc:docMk/>
            <pc:sldMk cId="0" sldId="260"/>
            <ac:spMk id="95" creationId="{00000000-0000-0000-0000-000000000000}"/>
          </ac:spMkLst>
        </pc:spChg>
        <pc:picChg chg="mod">
          <ac:chgData name="glaiza regonas" userId="73b2259cb5f601d1" providerId="Windows Live" clId="Web-{519D3926-7699-419E-B5CB-1AAE94A0939F}" dt="2019-10-11T15:38:24.076" v="1" actId="1076"/>
          <ac:picMkLst>
            <pc:docMk/>
            <pc:sldMk cId="0" sldId="260"/>
            <ac:picMk id="97" creationId="{00000000-0000-0000-0000-000000000000}"/>
          </ac:picMkLst>
        </pc:picChg>
      </pc:sldChg>
    </pc:docChg>
  </pc:docChgLst>
  <pc:docChgLst>
    <pc:chgData name="glaiza regonas" userId="73b2259cb5f601d1" providerId="LiveId" clId="{A92EE0DA-C960-4A2B-A945-76DB03913EB3}"/>
    <pc:docChg chg="undo custSel mod addSld delSld modSld">
      <pc:chgData name="glaiza regonas" userId="73b2259cb5f601d1" providerId="LiveId" clId="{A92EE0DA-C960-4A2B-A945-76DB03913EB3}" dt="2019-10-11T15:47:50.991" v="702" actId="2696"/>
      <pc:docMkLst>
        <pc:docMk/>
      </pc:docMkLst>
      <pc:sldChg chg="modSp">
        <pc:chgData name="glaiza regonas" userId="73b2259cb5f601d1" providerId="LiveId" clId="{A92EE0DA-C960-4A2B-A945-76DB03913EB3}" dt="2019-10-10T17:49:04.629" v="224" actId="20577"/>
        <pc:sldMkLst>
          <pc:docMk/>
          <pc:sldMk cId="0" sldId="256"/>
        </pc:sldMkLst>
        <pc:spChg chg="mod">
          <ac:chgData name="glaiza regonas" userId="73b2259cb5f601d1" providerId="LiveId" clId="{A92EE0DA-C960-4A2B-A945-76DB03913EB3}" dt="2019-10-10T17:49:04.629" v="224" actId="20577"/>
          <ac:spMkLst>
            <pc:docMk/>
            <pc:sldMk cId="0" sldId="256"/>
            <ac:spMk id="70" creationId="{00000000-0000-0000-0000-000000000000}"/>
          </ac:spMkLst>
        </pc:spChg>
        <pc:spChg chg="mod">
          <ac:chgData name="glaiza regonas" userId="73b2259cb5f601d1" providerId="LiveId" clId="{A92EE0DA-C960-4A2B-A945-76DB03913EB3}" dt="2019-10-10T17:48:33.289" v="216" actId="27636"/>
          <ac:spMkLst>
            <pc:docMk/>
            <pc:sldMk cId="0" sldId="256"/>
            <ac:spMk id="71" creationId="{00000000-0000-0000-0000-000000000000}"/>
          </ac:spMkLst>
        </pc:spChg>
      </pc:sldChg>
      <pc:sldChg chg="modSp del">
        <pc:chgData name="glaiza regonas" userId="73b2259cb5f601d1" providerId="LiveId" clId="{A92EE0DA-C960-4A2B-A945-76DB03913EB3}" dt="2019-10-11T03:19:51.915" v="601" actId="2696"/>
        <pc:sldMkLst>
          <pc:docMk/>
          <pc:sldMk cId="0" sldId="257"/>
        </pc:sldMkLst>
        <pc:spChg chg="mod">
          <ac:chgData name="glaiza regonas" userId="73b2259cb5f601d1" providerId="LiveId" clId="{A92EE0DA-C960-4A2B-A945-76DB03913EB3}" dt="2019-10-11T03:19:15.788" v="595" actId="14100"/>
          <ac:spMkLst>
            <pc:docMk/>
            <pc:sldMk cId="0" sldId="257"/>
            <ac:spMk id="77" creationId="{00000000-0000-0000-0000-000000000000}"/>
          </ac:spMkLst>
        </pc:spChg>
      </pc:sldChg>
      <pc:sldChg chg="addSp delSp modSp">
        <pc:chgData name="glaiza regonas" userId="73b2259cb5f601d1" providerId="LiveId" clId="{A92EE0DA-C960-4A2B-A945-76DB03913EB3}" dt="2019-10-11T03:30:27.070" v="642" actId="1076"/>
        <pc:sldMkLst>
          <pc:docMk/>
          <pc:sldMk cId="0" sldId="258"/>
        </pc:sldMkLst>
        <pc:spChg chg="add del mod">
          <ac:chgData name="glaiza regonas" userId="73b2259cb5f601d1" providerId="LiveId" clId="{A92EE0DA-C960-4A2B-A945-76DB03913EB3}" dt="2019-10-11T03:21:47.106" v="617" actId="478"/>
          <ac:spMkLst>
            <pc:docMk/>
            <pc:sldMk cId="0" sldId="258"/>
            <ac:spMk id="3" creationId="{B3163FD7-5430-42C1-91EE-5272BF3C2CAA}"/>
          </ac:spMkLst>
        </pc:spChg>
        <pc:spChg chg="add mod">
          <ac:chgData name="glaiza regonas" userId="73b2259cb5f601d1" providerId="LiveId" clId="{A92EE0DA-C960-4A2B-A945-76DB03913EB3}" dt="2019-10-11T03:22:04.755" v="622" actId="1076"/>
          <ac:spMkLst>
            <pc:docMk/>
            <pc:sldMk cId="0" sldId="258"/>
            <ac:spMk id="5" creationId="{3DDFE9C4-68FD-4154-8510-1C1234F0F622}"/>
          </ac:spMkLst>
        </pc:spChg>
        <pc:spChg chg="add del mod">
          <ac:chgData name="glaiza regonas" userId="73b2259cb5f601d1" providerId="LiveId" clId="{A92EE0DA-C960-4A2B-A945-76DB03913EB3}" dt="2019-10-11T03:21:58.693" v="620" actId="478"/>
          <ac:spMkLst>
            <pc:docMk/>
            <pc:sldMk cId="0" sldId="258"/>
            <ac:spMk id="83" creationId="{00000000-0000-0000-0000-000000000000}"/>
          </ac:spMkLst>
        </pc:spChg>
        <pc:spChg chg="mod">
          <ac:chgData name="glaiza regonas" userId="73b2259cb5f601d1" providerId="LiveId" clId="{A92EE0DA-C960-4A2B-A945-76DB03913EB3}" dt="2019-10-10T17:42:13.379" v="47"/>
          <ac:spMkLst>
            <pc:docMk/>
            <pc:sldMk cId="0" sldId="258"/>
            <ac:spMk id="84" creationId="{00000000-0000-0000-0000-000000000000}"/>
          </ac:spMkLst>
        </pc:spChg>
        <pc:graphicFrameChg chg="add del mod">
          <ac:chgData name="glaiza regonas" userId="73b2259cb5f601d1" providerId="LiveId" clId="{A92EE0DA-C960-4A2B-A945-76DB03913EB3}" dt="2019-10-11T03:29:48.273" v="632" actId="478"/>
          <ac:graphicFrameMkLst>
            <pc:docMk/>
            <pc:sldMk cId="0" sldId="258"/>
            <ac:graphicFrameMk id="8" creationId="{A35A8C76-678F-4B56-930A-7F42ECAE7922}"/>
          </ac:graphicFrameMkLst>
        </pc:graphicFrameChg>
        <pc:picChg chg="add del mod">
          <ac:chgData name="glaiza regonas" userId="73b2259cb5f601d1" providerId="LiveId" clId="{A92EE0DA-C960-4A2B-A945-76DB03913EB3}" dt="2019-10-11T03:27:58.241" v="628" actId="478"/>
          <ac:picMkLst>
            <pc:docMk/>
            <pc:sldMk cId="0" sldId="258"/>
            <ac:picMk id="7" creationId="{8459F2B0-E3AB-4182-A611-CABAF1FCFC13}"/>
          </ac:picMkLst>
        </pc:picChg>
        <pc:picChg chg="add mod modCrop">
          <ac:chgData name="glaiza regonas" userId="73b2259cb5f601d1" providerId="LiveId" clId="{A92EE0DA-C960-4A2B-A945-76DB03913EB3}" dt="2019-10-11T03:30:27.070" v="642" actId="1076"/>
          <ac:picMkLst>
            <pc:docMk/>
            <pc:sldMk cId="0" sldId="258"/>
            <ac:picMk id="10" creationId="{3CBB8BCD-932C-4E78-833F-D0053FC07879}"/>
          </ac:picMkLst>
        </pc:picChg>
      </pc:sldChg>
      <pc:sldChg chg="modSp">
        <pc:chgData name="glaiza regonas" userId="73b2259cb5f601d1" providerId="LiveId" clId="{A92EE0DA-C960-4A2B-A945-76DB03913EB3}" dt="2019-10-11T03:15:40.421" v="536"/>
        <pc:sldMkLst>
          <pc:docMk/>
          <pc:sldMk cId="0" sldId="259"/>
        </pc:sldMkLst>
        <pc:spChg chg="mod">
          <ac:chgData name="glaiza regonas" userId="73b2259cb5f601d1" providerId="LiveId" clId="{A92EE0DA-C960-4A2B-A945-76DB03913EB3}" dt="2019-10-11T03:15:40.421" v="536"/>
          <ac:spMkLst>
            <pc:docMk/>
            <pc:sldMk cId="0" sldId="259"/>
            <ac:spMk id="90" creationId="{00000000-0000-0000-0000-000000000000}"/>
          </ac:spMkLst>
        </pc:spChg>
      </pc:sldChg>
      <pc:sldChg chg="addSp delSp modSp">
        <pc:chgData name="glaiza regonas" userId="73b2259cb5f601d1" providerId="LiveId" clId="{A92EE0DA-C960-4A2B-A945-76DB03913EB3}" dt="2019-10-11T15:40:02.427" v="701" actId="1076"/>
        <pc:sldMkLst>
          <pc:docMk/>
          <pc:sldMk cId="0" sldId="260"/>
        </pc:sldMkLst>
        <pc:spChg chg="mod">
          <ac:chgData name="glaiza regonas" userId="73b2259cb5f601d1" providerId="LiveId" clId="{A92EE0DA-C960-4A2B-A945-76DB03913EB3}" dt="2019-10-11T15:39:23.062" v="672" actId="1076"/>
          <ac:spMkLst>
            <pc:docMk/>
            <pc:sldMk cId="0" sldId="260"/>
            <ac:spMk id="2" creationId="{7F11D1CF-0FAD-4B0A-9395-F0B751F83291}"/>
          </ac:spMkLst>
        </pc:spChg>
        <pc:spChg chg="add mod">
          <ac:chgData name="glaiza regonas" userId="73b2259cb5f601d1" providerId="LiveId" clId="{A92EE0DA-C960-4A2B-A945-76DB03913EB3}" dt="2019-10-11T15:40:02.427" v="701" actId="1076"/>
          <ac:spMkLst>
            <pc:docMk/>
            <pc:sldMk cId="0" sldId="260"/>
            <ac:spMk id="3" creationId="{8C9E0BF2-3AD9-4D0C-874E-03F4110E64FA}"/>
          </ac:spMkLst>
        </pc:spChg>
        <pc:spChg chg="del">
          <ac:chgData name="glaiza regonas" userId="73b2259cb5f601d1" providerId="LiveId" clId="{A92EE0DA-C960-4A2B-A945-76DB03913EB3}" dt="2019-10-10T17:46:30.388" v="160" actId="478"/>
          <ac:spMkLst>
            <pc:docMk/>
            <pc:sldMk cId="0" sldId="260"/>
            <ac:spMk id="96" creationId="{00000000-0000-0000-0000-000000000000}"/>
          </ac:spMkLst>
        </pc:spChg>
      </pc:sldChg>
      <pc:sldChg chg="modSp">
        <pc:chgData name="glaiza regonas" userId="73b2259cb5f601d1" providerId="LiveId" clId="{A92EE0DA-C960-4A2B-A945-76DB03913EB3}" dt="2019-10-11T03:32:36.074" v="670"/>
        <pc:sldMkLst>
          <pc:docMk/>
          <pc:sldMk cId="0" sldId="263"/>
        </pc:sldMkLst>
        <pc:spChg chg="mod">
          <ac:chgData name="glaiza regonas" userId="73b2259cb5f601d1" providerId="LiveId" clId="{A92EE0DA-C960-4A2B-A945-76DB03913EB3}" dt="2019-10-11T03:32:36.074" v="670"/>
          <ac:spMkLst>
            <pc:docMk/>
            <pc:sldMk cId="0" sldId="263"/>
            <ac:spMk id="117" creationId="{00000000-0000-0000-0000-000000000000}"/>
          </ac:spMkLst>
        </pc:spChg>
      </pc:sldChg>
      <pc:sldChg chg="modSp del">
        <pc:chgData name="glaiza regonas" userId="73b2259cb5f601d1" providerId="LiveId" clId="{A92EE0DA-C960-4A2B-A945-76DB03913EB3}" dt="2019-10-10T17:40:17.876" v="3" actId="2696"/>
        <pc:sldMkLst>
          <pc:docMk/>
          <pc:sldMk cId="644696259" sldId="264"/>
        </pc:sldMkLst>
        <pc:spChg chg="mod">
          <ac:chgData name="glaiza regonas" userId="73b2259cb5f601d1" providerId="LiveId" clId="{A92EE0DA-C960-4A2B-A945-76DB03913EB3}" dt="2019-10-10T17:40:13.065" v="1"/>
          <ac:spMkLst>
            <pc:docMk/>
            <pc:sldMk cId="644696259" sldId="264"/>
            <ac:spMk id="4" creationId="{8EEE9AD2-1D2C-443E-B586-CB2715D8FD5B}"/>
          </ac:spMkLst>
        </pc:spChg>
      </pc:sldChg>
      <pc:sldChg chg="addSp modSp">
        <pc:chgData name="glaiza regonas" userId="73b2259cb5f601d1" providerId="LiveId" clId="{A92EE0DA-C960-4A2B-A945-76DB03913EB3}" dt="2019-10-10T17:47:12.859" v="164" actId="20577"/>
        <pc:sldMkLst>
          <pc:docMk/>
          <pc:sldMk cId="3461337224" sldId="265"/>
        </pc:sldMkLst>
        <pc:spChg chg="mod">
          <ac:chgData name="glaiza regonas" userId="73b2259cb5f601d1" providerId="LiveId" clId="{A92EE0DA-C960-4A2B-A945-76DB03913EB3}" dt="2019-10-10T17:42:07.296" v="45" actId="20577"/>
          <ac:spMkLst>
            <pc:docMk/>
            <pc:sldMk cId="3461337224" sldId="265"/>
            <ac:spMk id="2" creationId="{5016E387-5726-4F80-974D-89E885CC367C}"/>
          </ac:spMkLst>
        </pc:spChg>
        <pc:spChg chg="mod">
          <ac:chgData name="glaiza regonas" userId="73b2259cb5f601d1" providerId="LiveId" clId="{A92EE0DA-C960-4A2B-A945-76DB03913EB3}" dt="2019-10-10T17:45:56.780" v="159" actId="20577"/>
          <ac:spMkLst>
            <pc:docMk/>
            <pc:sldMk cId="3461337224" sldId="265"/>
            <ac:spMk id="3" creationId="{7B25EB23-A547-4453-A5B7-FFCA41D81868}"/>
          </ac:spMkLst>
        </pc:spChg>
        <pc:spChg chg="add mod">
          <ac:chgData name="glaiza regonas" userId="73b2259cb5f601d1" providerId="LiveId" clId="{A92EE0DA-C960-4A2B-A945-76DB03913EB3}" dt="2019-10-10T17:47:12.859" v="164" actId="20577"/>
          <ac:spMkLst>
            <pc:docMk/>
            <pc:sldMk cId="3461337224" sldId="265"/>
            <ac:spMk id="4" creationId="{BAD27F93-FEE6-44FE-BD5D-D6C7FCF7BDA1}"/>
          </ac:spMkLst>
        </pc:spChg>
      </pc:sldChg>
      <pc:sldChg chg="addSp delSp modSp add del mod setBg modClrScheme chgLayout">
        <pc:chgData name="glaiza regonas" userId="73b2259cb5f601d1" providerId="LiveId" clId="{A92EE0DA-C960-4A2B-A945-76DB03913EB3}" dt="2019-10-11T15:47:50.991" v="702" actId="2696"/>
        <pc:sldMkLst>
          <pc:docMk/>
          <pc:sldMk cId="1012781607" sldId="266"/>
        </pc:sldMkLst>
        <pc:spChg chg="del">
          <ac:chgData name="glaiza regonas" userId="73b2259cb5f601d1" providerId="LiveId" clId="{A92EE0DA-C960-4A2B-A945-76DB03913EB3}" dt="2019-10-10T17:40:33.308" v="5"/>
          <ac:spMkLst>
            <pc:docMk/>
            <pc:sldMk cId="1012781607" sldId="266"/>
            <ac:spMk id="2" creationId="{C90FF714-8E2D-435F-A4EB-5F0FCF948C9A}"/>
          </ac:spMkLst>
        </pc:spChg>
        <pc:spChg chg="del">
          <ac:chgData name="glaiza regonas" userId="73b2259cb5f601d1" providerId="LiveId" clId="{A92EE0DA-C960-4A2B-A945-76DB03913EB3}" dt="2019-10-10T17:40:33.308" v="5"/>
          <ac:spMkLst>
            <pc:docMk/>
            <pc:sldMk cId="1012781607" sldId="266"/>
            <ac:spMk id="3" creationId="{4FA0E436-89D5-46E4-8995-E7BA6484C749}"/>
          </ac:spMkLst>
        </pc:spChg>
        <pc:spChg chg="add del mod">
          <ac:chgData name="glaiza regonas" userId="73b2259cb5f601d1" providerId="LiveId" clId="{A92EE0DA-C960-4A2B-A945-76DB03913EB3}" dt="2019-10-10T17:41:31.429" v="6" actId="26606"/>
          <ac:spMkLst>
            <pc:docMk/>
            <pc:sldMk cId="1012781607" sldId="266"/>
            <ac:spMk id="4" creationId="{7DADD7F3-7E95-4E80-8725-6706668EA731}"/>
          </ac:spMkLst>
        </pc:spChg>
        <pc:spChg chg="add del mod">
          <ac:chgData name="glaiza regonas" userId="73b2259cb5f601d1" providerId="LiveId" clId="{A92EE0DA-C960-4A2B-A945-76DB03913EB3}" dt="2019-10-10T17:41:31.429" v="6" actId="26606"/>
          <ac:spMkLst>
            <pc:docMk/>
            <pc:sldMk cId="1012781607" sldId="266"/>
            <ac:spMk id="5" creationId="{70FA5156-30E0-42DB-8DCD-FD535C2AC839}"/>
          </ac:spMkLst>
        </pc:spChg>
        <pc:spChg chg="add mod">
          <ac:chgData name="glaiza regonas" userId="73b2259cb5f601d1" providerId="LiveId" clId="{A92EE0DA-C960-4A2B-A945-76DB03913EB3}" dt="2019-10-10T17:41:36.337" v="8"/>
          <ac:spMkLst>
            <pc:docMk/>
            <pc:sldMk cId="1012781607" sldId="266"/>
            <ac:spMk id="10" creationId="{E1BD715E-D324-4F40-B652-4AF4B0E30A62}"/>
          </ac:spMkLst>
        </pc:spChg>
      </pc:sldChg>
      <pc:sldChg chg="addSp delSp modSp add">
        <pc:chgData name="glaiza regonas" userId="73b2259cb5f601d1" providerId="LiveId" clId="{A92EE0DA-C960-4A2B-A945-76DB03913EB3}" dt="2019-10-11T03:21:31.295" v="614" actId="14100"/>
        <pc:sldMkLst>
          <pc:docMk/>
          <pc:sldMk cId="1183529699" sldId="267"/>
        </pc:sldMkLst>
        <pc:spChg chg="del">
          <ac:chgData name="glaiza regonas" userId="73b2259cb5f601d1" providerId="LiveId" clId="{A92EE0DA-C960-4A2B-A945-76DB03913EB3}" dt="2019-10-11T03:07:40.277" v="226"/>
          <ac:spMkLst>
            <pc:docMk/>
            <pc:sldMk cId="1183529699" sldId="267"/>
            <ac:spMk id="2" creationId="{1F2431E8-B1F9-4CA5-A43D-B020DD3912E3}"/>
          </ac:spMkLst>
        </pc:spChg>
        <pc:spChg chg="del">
          <ac:chgData name="glaiza regonas" userId="73b2259cb5f601d1" providerId="LiveId" clId="{A92EE0DA-C960-4A2B-A945-76DB03913EB3}" dt="2019-10-11T03:07:40.277" v="226"/>
          <ac:spMkLst>
            <pc:docMk/>
            <pc:sldMk cId="1183529699" sldId="267"/>
            <ac:spMk id="3" creationId="{164DA5EB-DADF-4BFE-97C9-EC5910CAFE89}"/>
          </ac:spMkLst>
        </pc:spChg>
        <pc:spChg chg="add mod">
          <ac:chgData name="glaiza regonas" userId="73b2259cb5f601d1" providerId="LiveId" clId="{A92EE0DA-C960-4A2B-A945-76DB03913EB3}" dt="2019-10-11T03:10:31.314" v="321" actId="20577"/>
          <ac:spMkLst>
            <pc:docMk/>
            <pc:sldMk cId="1183529699" sldId="267"/>
            <ac:spMk id="4" creationId="{F47DE707-F8DC-4080-890F-ECEFE8109147}"/>
          </ac:spMkLst>
        </pc:spChg>
        <pc:spChg chg="add del mod">
          <ac:chgData name="glaiza regonas" userId="73b2259cb5f601d1" providerId="LiveId" clId="{A92EE0DA-C960-4A2B-A945-76DB03913EB3}" dt="2019-10-11T03:20:02.346" v="604" actId="478"/>
          <ac:spMkLst>
            <pc:docMk/>
            <pc:sldMk cId="1183529699" sldId="267"/>
            <ac:spMk id="5" creationId="{53348380-8D00-4B3A-9E8A-C4BC958ED69D}"/>
          </ac:spMkLst>
        </pc:spChg>
        <pc:picChg chg="add del mod">
          <ac:chgData name="glaiza regonas" userId="73b2259cb5f601d1" providerId="LiveId" clId="{A92EE0DA-C960-4A2B-A945-76DB03913EB3}" dt="2019-10-11T03:19:58.488" v="602"/>
          <ac:picMkLst>
            <pc:docMk/>
            <pc:sldMk cId="1183529699" sldId="267"/>
            <ac:picMk id="7" creationId="{8EFD397E-DD7B-4FF8-ABB2-E5245BBDF581}"/>
          </ac:picMkLst>
        </pc:picChg>
        <pc:picChg chg="add del">
          <ac:chgData name="glaiza regonas" userId="73b2259cb5f601d1" providerId="LiveId" clId="{A92EE0DA-C960-4A2B-A945-76DB03913EB3}" dt="2019-10-11T03:20:16.025" v="606" actId="478"/>
          <ac:picMkLst>
            <pc:docMk/>
            <pc:sldMk cId="1183529699" sldId="267"/>
            <ac:picMk id="8" creationId="{2A2EFB94-A21C-4997-B1EA-1150A5B6498F}"/>
          </ac:picMkLst>
        </pc:picChg>
        <pc:picChg chg="add mod">
          <ac:chgData name="glaiza regonas" userId="73b2259cb5f601d1" providerId="LiveId" clId="{A92EE0DA-C960-4A2B-A945-76DB03913EB3}" dt="2019-10-11T03:21:31.295" v="614" actId="14100"/>
          <ac:picMkLst>
            <pc:docMk/>
            <pc:sldMk cId="1183529699" sldId="267"/>
            <ac:picMk id="10" creationId="{542D7E39-A819-4A63-A524-5FD9334B829B}"/>
          </ac:picMkLst>
        </pc:picChg>
      </pc:sldChg>
      <pc:sldChg chg="addSp delSp modSp add">
        <pc:chgData name="glaiza regonas" userId="73b2259cb5f601d1" providerId="LiveId" clId="{A92EE0DA-C960-4A2B-A945-76DB03913EB3}" dt="2019-10-11T03:18:10.750" v="570" actId="20577"/>
        <pc:sldMkLst>
          <pc:docMk/>
          <pc:sldMk cId="147202387" sldId="268"/>
        </pc:sldMkLst>
        <pc:spChg chg="mod">
          <ac:chgData name="glaiza regonas" userId="73b2259cb5f601d1" providerId="LiveId" clId="{A92EE0DA-C960-4A2B-A945-76DB03913EB3}" dt="2019-10-11T03:15:03.035" v="527" actId="20577"/>
          <ac:spMkLst>
            <pc:docMk/>
            <pc:sldMk cId="147202387" sldId="268"/>
            <ac:spMk id="2" creationId="{6E553952-B8CC-4079-AC0A-BE7BFC56FA59}"/>
          </ac:spMkLst>
        </pc:spChg>
        <pc:spChg chg="del mod">
          <ac:chgData name="glaiza regonas" userId="73b2259cb5f601d1" providerId="LiveId" clId="{A92EE0DA-C960-4A2B-A945-76DB03913EB3}" dt="2019-10-11T03:15:56.413" v="537"/>
          <ac:spMkLst>
            <pc:docMk/>
            <pc:sldMk cId="147202387" sldId="268"/>
            <ac:spMk id="3" creationId="{D02B2962-DA96-42A8-93B9-7AD5EE791E42}"/>
          </ac:spMkLst>
        </pc:spChg>
        <pc:spChg chg="del">
          <ac:chgData name="glaiza regonas" userId="73b2259cb5f601d1" providerId="LiveId" clId="{A92EE0DA-C960-4A2B-A945-76DB03913EB3}" dt="2019-10-11T03:15:56.413" v="537"/>
          <ac:spMkLst>
            <pc:docMk/>
            <pc:sldMk cId="147202387" sldId="268"/>
            <ac:spMk id="4" creationId="{348523AB-77CE-43CC-B4EC-A1F48D798468}"/>
          </ac:spMkLst>
        </pc:spChg>
        <pc:spChg chg="add mod">
          <ac:chgData name="glaiza regonas" userId="73b2259cb5f601d1" providerId="LiveId" clId="{A92EE0DA-C960-4A2B-A945-76DB03913EB3}" dt="2019-10-11T03:18:10.750" v="570" actId="20577"/>
          <ac:spMkLst>
            <pc:docMk/>
            <pc:sldMk cId="147202387" sldId="268"/>
            <ac:spMk id="5" creationId="{7833E420-F796-4940-A52C-C839AE38A8CD}"/>
          </ac:spMkLst>
        </pc:spChg>
      </pc:sldChg>
      <pc:sldChg chg="addSp delSp modSp add">
        <pc:chgData name="glaiza regonas" userId="73b2259cb5f601d1" providerId="LiveId" clId="{A92EE0DA-C960-4A2B-A945-76DB03913EB3}" dt="2019-10-11T03:18:32.270" v="592" actId="20577"/>
        <pc:sldMkLst>
          <pc:docMk/>
          <pc:sldMk cId="2691508160" sldId="269"/>
        </pc:sldMkLst>
        <pc:spChg chg="del">
          <ac:chgData name="glaiza regonas" userId="73b2259cb5f601d1" providerId="LiveId" clId="{A92EE0DA-C960-4A2B-A945-76DB03913EB3}" dt="2019-10-11T03:18:23.018" v="572"/>
          <ac:spMkLst>
            <pc:docMk/>
            <pc:sldMk cId="2691508160" sldId="269"/>
            <ac:spMk id="2" creationId="{5ED2D27E-25CF-4432-A271-9D8D19E47F99}"/>
          </ac:spMkLst>
        </pc:spChg>
        <pc:spChg chg="del">
          <ac:chgData name="glaiza regonas" userId="73b2259cb5f601d1" providerId="LiveId" clId="{A92EE0DA-C960-4A2B-A945-76DB03913EB3}" dt="2019-10-11T03:18:23.018" v="572"/>
          <ac:spMkLst>
            <pc:docMk/>
            <pc:sldMk cId="2691508160" sldId="269"/>
            <ac:spMk id="3" creationId="{C7BA5FE0-4594-43F5-B1DB-A2A0923700E6}"/>
          </ac:spMkLst>
        </pc:spChg>
        <pc:spChg chg="add mod">
          <ac:chgData name="glaiza regonas" userId="73b2259cb5f601d1" providerId="LiveId" clId="{A92EE0DA-C960-4A2B-A945-76DB03913EB3}" dt="2019-10-11T03:18:32.270" v="592" actId="20577"/>
          <ac:spMkLst>
            <pc:docMk/>
            <pc:sldMk cId="2691508160" sldId="269"/>
            <ac:spMk id="4" creationId="{53F2906D-901E-43FA-A354-66E93348304E}"/>
          </ac:spMkLst>
        </pc:spChg>
        <pc:spChg chg="add mod">
          <ac:chgData name="glaiza regonas" userId="73b2259cb5f601d1" providerId="LiveId" clId="{A92EE0DA-C960-4A2B-A945-76DB03913EB3}" dt="2019-10-11T03:18:23.018" v="572"/>
          <ac:spMkLst>
            <pc:docMk/>
            <pc:sldMk cId="2691508160" sldId="269"/>
            <ac:spMk id="5" creationId="{07B579EE-6CBD-4530-8A21-380AB3AA494F}"/>
          </ac:spMkLst>
        </pc:spChg>
      </pc:sldChg>
      <pc:sldChg chg="addSp delSp modSp add">
        <pc:chgData name="glaiza regonas" userId="73b2259cb5f601d1" providerId="LiveId" clId="{A92EE0DA-C960-4A2B-A945-76DB03913EB3}" dt="2019-10-11T03:19:39.002" v="600" actId="1076"/>
        <pc:sldMkLst>
          <pc:docMk/>
          <pc:sldMk cId="1986196719" sldId="270"/>
        </pc:sldMkLst>
        <pc:spChg chg="mod">
          <ac:chgData name="glaiza regonas" userId="73b2259cb5f601d1" providerId="LiveId" clId="{A92EE0DA-C960-4A2B-A945-76DB03913EB3}" dt="2019-10-11T03:19:11.371" v="594"/>
          <ac:spMkLst>
            <pc:docMk/>
            <pc:sldMk cId="1986196719" sldId="270"/>
            <ac:spMk id="2" creationId="{97D19F5D-472E-4FCB-97A7-3D36A3924DD6}"/>
          </ac:spMkLst>
        </pc:spChg>
        <pc:spChg chg="del mod">
          <ac:chgData name="glaiza regonas" userId="73b2259cb5f601d1" providerId="LiveId" clId="{A92EE0DA-C960-4A2B-A945-76DB03913EB3}" dt="2019-10-11T03:19:27.246" v="598" actId="478"/>
          <ac:spMkLst>
            <pc:docMk/>
            <pc:sldMk cId="1986196719" sldId="270"/>
            <ac:spMk id="3" creationId="{7AD31616-0DC7-4DBE-A865-34C531841A22}"/>
          </ac:spMkLst>
        </pc:spChg>
        <pc:spChg chg="add">
          <ac:chgData name="glaiza regonas" userId="73b2259cb5f601d1" providerId="LiveId" clId="{A92EE0DA-C960-4A2B-A945-76DB03913EB3}" dt="2019-10-11T03:19:18.902" v="596"/>
          <ac:spMkLst>
            <pc:docMk/>
            <pc:sldMk cId="1986196719" sldId="270"/>
            <ac:spMk id="4" creationId="{62AD5E02-BA27-4FE4-B3A8-CDC53DC50E68}"/>
          </ac:spMkLst>
        </pc:spChg>
        <pc:picChg chg="add mod">
          <ac:chgData name="glaiza regonas" userId="73b2259cb5f601d1" providerId="LiveId" clId="{A92EE0DA-C960-4A2B-A945-76DB03913EB3}" dt="2019-10-11T03:19:39.002" v="600" actId="1076"/>
          <ac:picMkLst>
            <pc:docMk/>
            <pc:sldMk cId="1986196719" sldId="270"/>
            <ac:picMk id="5" creationId="{EF69B550-48F9-4AC7-8AB5-0AEF872FE3D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4c95b55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4c95b55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4c95b552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4c95b552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>
            <a:spLocks noGrp="1"/>
          </p:cNvSpPr>
          <p:nvPr>
            <p:ph type="title"/>
          </p:nvPr>
        </p:nvSpPr>
        <p:spPr>
          <a:xfrm>
            <a:off x="2230437" y="965200"/>
            <a:ext cx="7731125" cy="118745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body" idx="1"/>
          </p:nvPr>
        </p:nvSpPr>
        <p:spPr>
          <a:xfrm>
            <a:off x="2230437" y="2638425"/>
            <a:ext cx="7731125" cy="310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dt" idx="10"/>
          </p:nvPr>
        </p:nvSpPr>
        <p:spPr>
          <a:xfrm>
            <a:off x="7821612" y="6238875"/>
            <a:ext cx="2754312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ftr" idx="11"/>
          </p:nvPr>
        </p:nvSpPr>
        <p:spPr>
          <a:xfrm>
            <a:off x="1600200" y="6235700"/>
            <a:ext cx="5900737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>
            <a:spLocks noGrp="1"/>
          </p:cNvSpPr>
          <p:nvPr>
            <p:ph type="sldNum" idx="12"/>
          </p:nvPr>
        </p:nvSpPr>
        <p:spPr>
          <a:xfrm>
            <a:off x="10758487" y="6218237"/>
            <a:ext cx="366712" cy="365125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46348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343068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8106075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792532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626251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CA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798987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411622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5318179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27468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>
            <a:spLocks noGrp="1"/>
          </p:cNvSpPr>
          <p:nvPr>
            <p:ph type="title"/>
          </p:nvPr>
        </p:nvSpPr>
        <p:spPr>
          <a:xfrm rot="5400000">
            <a:off x="6810676" y="2779696"/>
            <a:ext cx="4983480" cy="1298608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body" idx="1"/>
          </p:nvPr>
        </p:nvSpPr>
        <p:spPr>
          <a:xfrm rot="5400000">
            <a:off x="2838640" y="329755"/>
            <a:ext cx="4983480" cy="6198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dt" idx="10"/>
          </p:nvPr>
        </p:nvSpPr>
        <p:spPr>
          <a:xfrm>
            <a:off x="7821612" y="6238875"/>
            <a:ext cx="2754312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ftr" idx="11"/>
          </p:nvPr>
        </p:nvSpPr>
        <p:spPr>
          <a:xfrm>
            <a:off x="1600200" y="6235700"/>
            <a:ext cx="5900737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>
            <a:spLocks noGrp="1"/>
          </p:cNvSpPr>
          <p:nvPr>
            <p:ph type="sldNum" idx="12"/>
          </p:nvPr>
        </p:nvSpPr>
        <p:spPr>
          <a:xfrm>
            <a:off x="10758487" y="6218237"/>
            <a:ext cx="366712" cy="365125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>
            <a:spLocks noGrp="1"/>
          </p:cNvSpPr>
          <p:nvPr>
            <p:ph type="title"/>
          </p:nvPr>
        </p:nvSpPr>
        <p:spPr>
          <a:xfrm>
            <a:off x="2230437" y="965200"/>
            <a:ext cx="7731125" cy="118745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body" idx="1"/>
          </p:nvPr>
        </p:nvSpPr>
        <p:spPr>
          <a:xfrm rot="5400000">
            <a:off x="4545012" y="323850"/>
            <a:ext cx="3101975" cy="773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dt" idx="10"/>
          </p:nvPr>
        </p:nvSpPr>
        <p:spPr>
          <a:xfrm>
            <a:off x="7821612" y="6238875"/>
            <a:ext cx="2754312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ftr" idx="11"/>
          </p:nvPr>
        </p:nvSpPr>
        <p:spPr>
          <a:xfrm>
            <a:off x="1600200" y="6235700"/>
            <a:ext cx="5900737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>
            <a:spLocks noGrp="1"/>
          </p:cNvSpPr>
          <p:nvPr>
            <p:ph type="sldNum" idx="12"/>
          </p:nvPr>
        </p:nvSpPr>
        <p:spPr>
          <a:xfrm>
            <a:off x="10758487" y="6218237"/>
            <a:ext cx="366712" cy="365125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dt" idx="10"/>
          </p:nvPr>
        </p:nvSpPr>
        <p:spPr>
          <a:xfrm>
            <a:off x="7821612" y="6238875"/>
            <a:ext cx="2754312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ftr" idx="11"/>
          </p:nvPr>
        </p:nvSpPr>
        <p:spPr>
          <a:xfrm>
            <a:off x="1600200" y="6235700"/>
            <a:ext cx="5900737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>
            <a:spLocks noGrp="1"/>
          </p:cNvSpPr>
          <p:nvPr>
            <p:ph type="sldNum" idx="12"/>
          </p:nvPr>
        </p:nvSpPr>
        <p:spPr>
          <a:xfrm>
            <a:off x="10758487" y="6218237"/>
            <a:ext cx="366712" cy="365125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title"/>
          </p:nvPr>
        </p:nvSpPr>
        <p:spPr>
          <a:xfrm>
            <a:off x="2230437" y="965200"/>
            <a:ext cx="7731125" cy="118745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dt" idx="10"/>
          </p:nvPr>
        </p:nvSpPr>
        <p:spPr>
          <a:xfrm>
            <a:off x="7821612" y="6238875"/>
            <a:ext cx="2754312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ftr" idx="11"/>
          </p:nvPr>
        </p:nvSpPr>
        <p:spPr>
          <a:xfrm>
            <a:off x="1600200" y="6235700"/>
            <a:ext cx="5900737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>
            <a:spLocks noGrp="1"/>
          </p:cNvSpPr>
          <p:nvPr>
            <p:ph type="sldNum" idx="12"/>
          </p:nvPr>
        </p:nvSpPr>
        <p:spPr>
          <a:xfrm>
            <a:off x="10758487" y="6218237"/>
            <a:ext cx="366712" cy="365125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 b="0" cap="none">
                <a:solidFill>
                  <a:srgbClr val="6B889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body" idx="2"/>
          </p:nvPr>
        </p:nvSpPr>
        <p:spPr>
          <a:xfrm>
            <a:off x="1583436" y="3143250"/>
            <a:ext cx="4270248" cy="2596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body" idx="3"/>
          </p:nvPr>
        </p:nvSpPr>
        <p:spPr>
          <a:xfrm>
            <a:off x="6338316" y="3143250"/>
            <a:ext cx="4253484" cy="2596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body" idx="4"/>
          </p:nvPr>
        </p:nvSpPr>
        <p:spPr>
          <a:xfrm>
            <a:off x="633831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 b="0" cap="none">
                <a:solidFill>
                  <a:srgbClr val="6B889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title"/>
          </p:nvPr>
        </p:nvSpPr>
        <p:spPr>
          <a:xfrm>
            <a:off x="2230437" y="965200"/>
            <a:ext cx="7731125" cy="118745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dt" idx="10"/>
          </p:nvPr>
        </p:nvSpPr>
        <p:spPr>
          <a:xfrm>
            <a:off x="7821612" y="6238875"/>
            <a:ext cx="2754312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ftr" idx="11"/>
          </p:nvPr>
        </p:nvSpPr>
        <p:spPr>
          <a:xfrm>
            <a:off x="1600200" y="6235700"/>
            <a:ext cx="5900737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>
            <a:spLocks noGrp="1"/>
          </p:cNvSpPr>
          <p:nvPr>
            <p:ph type="sldNum" idx="12"/>
          </p:nvPr>
        </p:nvSpPr>
        <p:spPr>
          <a:xfrm>
            <a:off x="10758487" y="6218237"/>
            <a:ext cx="366712" cy="365125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>
            <a:spLocks noGrp="1"/>
          </p:cNvSpPr>
          <p:nvPr>
            <p:ph type="title"/>
          </p:nvPr>
        </p:nvSpPr>
        <p:spPr>
          <a:xfrm>
            <a:off x="2230437" y="965200"/>
            <a:ext cx="7731125" cy="118745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1"/>
          </p:nvPr>
        </p:nvSpPr>
        <p:spPr>
          <a:xfrm>
            <a:off x="1581912" y="2638044"/>
            <a:ext cx="4271771" cy="3101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2"/>
          </p:nvPr>
        </p:nvSpPr>
        <p:spPr>
          <a:xfrm>
            <a:off x="6338315" y="2638044"/>
            <a:ext cx="4270247" cy="3101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dt" idx="10"/>
          </p:nvPr>
        </p:nvSpPr>
        <p:spPr>
          <a:xfrm>
            <a:off x="7821612" y="6238875"/>
            <a:ext cx="2754312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ftr" idx="11"/>
          </p:nvPr>
        </p:nvSpPr>
        <p:spPr>
          <a:xfrm>
            <a:off x="1600200" y="6235700"/>
            <a:ext cx="5900737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>
            <a:spLocks noGrp="1"/>
          </p:cNvSpPr>
          <p:nvPr>
            <p:ph type="sldNum" idx="12"/>
          </p:nvPr>
        </p:nvSpPr>
        <p:spPr>
          <a:xfrm>
            <a:off x="10758487" y="6218237"/>
            <a:ext cx="366712" cy="365125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91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994379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>
            <a:spLocks noGrp="1"/>
          </p:cNvSpPr>
          <p:nvPr>
            <p:ph type="title"/>
          </p:nvPr>
        </p:nvSpPr>
        <p:spPr>
          <a:xfrm>
            <a:off x="2230437" y="965200"/>
            <a:ext cx="7731125" cy="118745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sz="28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body" idx="1"/>
          </p:nvPr>
        </p:nvSpPr>
        <p:spPr>
          <a:xfrm>
            <a:off x="2230437" y="2638425"/>
            <a:ext cx="7731125" cy="310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dt" idx="10"/>
          </p:nvPr>
        </p:nvSpPr>
        <p:spPr>
          <a:xfrm>
            <a:off x="7821612" y="6238875"/>
            <a:ext cx="2754312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ftr" idx="11"/>
          </p:nvPr>
        </p:nvSpPr>
        <p:spPr>
          <a:xfrm>
            <a:off x="1600200" y="6235700"/>
            <a:ext cx="5900737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22" name="Google Shape;22;p9"/>
          <p:cNvSpPr>
            <a:spLocks noGrp="1"/>
          </p:cNvSpPr>
          <p:nvPr>
            <p:ph type="sldNum" idx="12"/>
          </p:nvPr>
        </p:nvSpPr>
        <p:spPr>
          <a:xfrm>
            <a:off x="10758487" y="6218237"/>
            <a:ext cx="366712" cy="365125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0618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GIthttps:/github.com/regonasg/Capstone-Project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pivotbot/the-customer-empathy-mapping-toolkit-1f7bc6ed8571" TargetMode="External"/><Relationship Id="rId3" Type="http://schemas.openxmlformats.org/officeDocument/2006/relationships/hyperlink" Target="https://pictures.abebooks.com/isbn/9781548899530-us-300.jpg" TargetMode="External"/><Relationship Id="rId7" Type="http://schemas.openxmlformats.org/officeDocument/2006/relationships/hyperlink" Target="https://www.instructables.com/id/How-to-Make-a-Quality-Meme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mgflip.com/s/meme/Question-Rage-Face.jpg" TargetMode="External"/><Relationship Id="rId5" Type="http://schemas.openxmlformats.org/officeDocument/2006/relationships/hyperlink" Target="http://4.bp.blogspot.com/-tVbJsudDNaw/T29WxQ0PHZI/AAAAAAAAABc/UlTwD2gkzA4/s1600/Dilbert%2520Software%2520Demo%5B1%5D.jpg" TargetMode="External"/><Relationship Id="rId4" Type="http://schemas.openxmlformats.org/officeDocument/2006/relationships/hyperlink" Target="https://imgflip.com/memetemplate/43274976/spongebob-patrick-nail-saw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2">
            <a:extLst>
              <a:ext uri="{FF2B5EF4-FFF2-40B4-BE49-F238E27FC236}">
                <a16:creationId xmlns:a16="http://schemas.microsoft.com/office/drawing/2014/main" id="{6D118E90-A8D1-41A8-B29B-06A3554D9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Google Shape;71;p1"/>
          <p:cNvSpPr txBox="1">
            <a:spLocks noGrp="1"/>
          </p:cNvSpPr>
          <p:nvPr>
            <p:ph type="subTitle" idx="1"/>
          </p:nvPr>
        </p:nvSpPr>
        <p:spPr>
          <a:xfrm>
            <a:off x="2394204" y="3969909"/>
            <a:ext cx="7071360" cy="2759664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indent="-228600">
              <a:lnSpc>
                <a:spcPct val="90000"/>
              </a:lnSpc>
              <a:buSzPts val="500"/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FFFFFF"/>
                </a:solidFill>
                <a:latin typeface="Century Schoolbook" panose="02040604050505020304" pitchFamily="18" charset="0"/>
              </a:rPr>
              <a:t>ENSE 477</a:t>
            </a:r>
            <a:br>
              <a:rPr lang="en-US" sz="1800">
                <a:solidFill>
                  <a:srgbClr val="FFFFFF"/>
                </a:solidFill>
                <a:latin typeface="Century Schoolbook" panose="02040604050505020304" pitchFamily="18" charset="0"/>
              </a:rPr>
            </a:br>
            <a:r>
              <a:rPr lang="en-US" sz="1800">
                <a:solidFill>
                  <a:srgbClr val="FFFFFF"/>
                </a:solidFill>
                <a:latin typeface="Century Schoolbook" panose="02040604050505020304" pitchFamily="18" charset="0"/>
              </a:rPr>
              <a:t>BI-WEEKLY SCRUM REPORT-OUT</a:t>
            </a:r>
          </a:p>
          <a:p>
            <a:pPr lvl="0" indent="-228600">
              <a:lnSpc>
                <a:spcPct val="90000"/>
              </a:lnSpc>
              <a:buSzPts val="500"/>
              <a:buFont typeface="Arial" panose="020B0604020202020204" pitchFamily="34" charset="0"/>
              <a:buChar char="•"/>
            </a:pPr>
            <a:r>
              <a:rPr lang="en-US" sz="1800" b="1">
                <a:solidFill>
                  <a:srgbClr val="FFFFFF"/>
                </a:solidFill>
                <a:latin typeface="Century Schoolbook" panose="02040604050505020304" pitchFamily="18" charset="0"/>
              </a:rPr>
              <a:t>CALTOR</a:t>
            </a:r>
          </a:p>
          <a:p>
            <a:pPr lvl="0">
              <a:lnSpc>
                <a:spcPct val="90000"/>
              </a:lnSpc>
              <a:spcAft>
                <a:spcPts val="0"/>
              </a:spcAft>
              <a:buSzPts val="1400"/>
            </a:pPr>
            <a:r>
              <a:rPr lang="en-US" sz="1800" b="1">
                <a:solidFill>
                  <a:srgbClr val="FFFFFF"/>
                </a:solidFill>
                <a:latin typeface="Century Schoolbook" panose="02040604050505020304" pitchFamily="18" charset="0"/>
              </a:rPr>
              <a:t>EARL JEDRICK MACALINO</a:t>
            </a:r>
            <a:endParaRPr lang="en-US" sz="1800">
              <a:solidFill>
                <a:srgbClr val="FFFFFF"/>
              </a:solidFill>
              <a:latin typeface="Century Schoolbook" panose="02040604050505020304" pitchFamily="18" charset="0"/>
            </a:endParaRPr>
          </a:p>
          <a:p>
            <a:pPr lvl="0">
              <a:lnSpc>
                <a:spcPct val="90000"/>
              </a:lnSpc>
              <a:spcAft>
                <a:spcPts val="0"/>
              </a:spcAft>
              <a:buSzPts val="1400"/>
            </a:pPr>
            <a:r>
              <a:rPr lang="en-US" sz="1800" b="1">
                <a:solidFill>
                  <a:srgbClr val="FFFFFF"/>
                </a:solidFill>
                <a:latin typeface="Century Schoolbook" panose="02040604050505020304" pitchFamily="18" charset="0"/>
              </a:rPr>
              <a:t>UMANGI PATEL</a:t>
            </a:r>
            <a:endParaRPr lang="en-US" sz="1800">
              <a:solidFill>
                <a:srgbClr val="FFFFFF"/>
              </a:solidFill>
              <a:latin typeface="Century Schoolbook" panose="02040604050505020304" pitchFamily="18" charset="0"/>
            </a:endParaRPr>
          </a:p>
          <a:p>
            <a:pPr lvl="0">
              <a:lnSpc>
                <a:spcPct val="90000"/>
              </a:lnSpc>
              <a:spcAft>
                <a:spcPts val="0"/>
              </a:spcAft>
              <a:buSzPts val="1400"/>
            </a:pPr>
            <a:r>
              <a:rPr lang="en-US" sz="1800" b="1">
                <a:solidFill>
                  <a:srgbClr val="FFFFFF"/>
                </a:solidFill>
                <a:latin typeface="Century Schoolbook" panose="02040604050505020304" pitchFamily="18" charset="0"/>
              </a:rPr>
              <a:t>GLAIZA REGONAS</a:t>
            </a:r>
            <a:endParaRPr lang="en-US" sz="1800">
              <a:solidFill>
                <a:srgbClr val="FFFFFF"/>
              </a:solidFill>
              <a:latin typeface="Century Schoolbook" panose="02040604050505020304" pitchFamily="18" charset="0"/>
            </a:endParaRPr>
          </a:p>
          <a:p>
            <a:pPr lvl="0">
              <a:lnSpc>
                <a:spcPct val="90000"/>
              </a:lnSpc>
              <a:spcAft>
                <a:spcPts val="0"/>
              </a:spcAft>
              <a:buSzPts val="500"/>
            </a:pPr>
            <a:r>
              <a:rPr lang="en-US" sz="1800">
                <a:solidFill>
                  <a:srgbClr val="FFFFFF"/>
                </a:solidFill>
                <a:latin typeface="Century Schoolbook" panose="02040604050505020304" pitchFamily="18" charset="0"/>
              </a:rPr>
              <a:t>[28</a:t>
            </a:r>
            <a:r>
              <a:rPr lang="en-US" sz="1800" baseline="30000">
                <a:solidFill>
                  <a:srgbClr val="FFFFFF"/>
                </a:solidFill>
                <a:latin typeface="Century Schoolbook" panose="02040604050505020304" pitchFamily="18" charset="0"/>
              </a:rPr>
              <a:t>th</a:t>
            </a:r>
            <a:r>
              <a:rPr lang="en-US" sz="1800">
                <a:solidFill>
                  <a:srgbClr val="FFFFFF"/>
                </a:solidFill>
                <a:latin typeface="Century Schoolbook" panose="02040604050505020304" pitchFamily="18" charset="0"/>
              </a:rPr>
              <a:t> January, 2020]</a:t>
            </a:r>
          </a:p>
        </p:txBody>
      </p:sp>
      <p:sp>
        <p:nvSpPr>
          <p:cNvPr id="86" name="Rectangle 84">
            <a:extLst>
              <a:ext uri="{FF2B5EF4-FFF2-40B4-BE49-F238E27FC236}">
                <a16:creationId xmlns:a16="http://schemas.microsoft.com/office/drawing/2014/main" id="{23737A38-06E9-444D-9349-4EA8F3A8C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60320" y="640555"/>
            <a:ext cx="7071360" cy="33120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6">
            <a:extLst>
              <a:ext uri="{FF2B5EF4-FFF2-40B4-BE49-F238E27FC236}">
                <a16:creationId xmlns:a16="http://schemas.microsoft.com/office/drawing/2014/main" id="{219FCCB8-5A8A-43BA-B60E-759FC80FF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6436" y="806112"/>
            <a:ext cx="6739128" cy="2980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2DDDEB1-EBAB-431E-817C-E567C1543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1028" y="1295141"/>
            <a:ext cx="6409944" cy="1826834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0B0CF-E234-46EB-9AFF-37A2A9EF4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0437" y="2834481"/>
            <a:ext cx="7731125" cy="118745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wrap="square" anchor="ctr">
            <a:normAutofit/>
          </a:bodyPr>
          <a:lstStyle/>
          <a:p>
            <a:r>
              <a:rPr lang="en-US" sz="2800">
                <a:solidFill>
                  <a:srgbClr val="262626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722094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4c95b5522_0_5"/>
          <p:cNvSpPr txBox="1">
            <a:spLocks noGrp="1"/>
          </p:cNvSpPr>
          <p:nvPr>
            <p:ph type="title"/>
          </p:nvPr>
        </p:nvSpPr>
        <p:spPr>
          <a:xfrm>
            <a:off x="2230437" y="214573"/>
            <a:ext cx="7731000" cy="1187400"/>
          </a:xfrm>
          <a:prstGeom prst="rect">
            <a:avLst/>
          </a:prstGeom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marL="22860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GitHub/Version control “stamp of approval”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7" name="Google Shape;97;g64c95b5522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3675" y="1575886"/>
            <a:ext cx="6172550" cy="40985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F11D1CF-0FAD-4B0A-9395-F0B751F83291}"/>
              </a:ext>
            </a:extLst>
          </p:cNvPr>
          <p:cNvSpPr txBox="1"/>
          <p:nvPr/>
        </p:nvSpPr>
        <p:spPr>
          <a:xfrm>
            <a:off x="4386555" y="5998191"/>
            <a:ext cx="693988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linkClick r:id="rId4"/>
              </a:rPr>
              <a:t>ttps://github.com/regonasg/Capstone-Project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9E0BF2-3AD9-4D0C-874E-03F4110E64FA}"/>
              </a:ext>
            </a:extLst>
          </p:cNvPr>
          <p:cNvSpPr txBox="1"/>
          <p:nvPr/>
        </p:nvSpPr>
        <p:spPr>
          <a:xfrm>
            <a:off x="3369923" y="5952024"/>
            <a:ext cx="1479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>
                <a:solidFill>
                  <a:srgbClr val="262626"/>
                </a:solidFill>
                <a:latin typeface="Gill Sans"/>
                <a:sym typeface="Gill Sans"/>
              </a:rPr>
              <a:t>GitHub: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85B9930-20CE-453F-AFB6-385B886B5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534129"/>
            <a:ext cx="11725275" cy="541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735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5"/>
          <p:cNvPicPr preferRelativeResize="0"/>
          <p:nvPr/>
        </p:nvPicPr>
        <p:blipFill rotWithShape="1">
          <a:blip r:embed="rId3">
            <a:alphaModFix/>
          </a:blip>
          <a:srcRect l="11332" r="10481"/>
          <a:stretch/>
        </p:blipFill>
        <p:spPr>
          <a:xfrm>
            <a:off x="7899400" y="3286125"/>
            <a:ext cx="3835400" cy="357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5"/>
          <p:cNvSpPr txBox="1">
            <a:spLocks noGrp="1"/>
          </p:cNvSpPr>
          <p:nvPr>
            <p:ph type="title"/>
          </p:nvPr>
        </p:nvSpPr>
        <p:spPr>
          <a:xfrm>
            <a:off x="2230437" y="965200"/>
            <a:ext cx="7731125" cy="1187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GROUP REFLECTION</a:t>
            </a:r>
            <a:endParaRPr/>
          </a:p>
        </p:txBody>
      </p:sp>
      <p:sp>
        <p:nvSpPr>
          <p:cNvPr id="111" name="Google Shape;111;p5"/>
          <p:cNvSpPr txBox="1">
            <a:spLocks noGrp="1"/>
          </p:cNvSpPr>
          <p:nvPr>
            <p:ph type="body" idx="1"/>
          </p:nvPr>
        </p:nvSpPr>
        <p:spPr>
          <a:xfrm>
            <a:off x="322850" y="2506675"/>
            <a:ext cx="82803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lang="en-US"/>
              <a:t>Do you feel you are on track?</a:t>
            </a:r>
            <a:endParaRPr/>
          </a:p>
          <a:p>
            <a:pPr marL="457200" lvl="1" indent="-228600">
              <a:buSzPts val="1600"/>
            </a:pPr>
            <a:r>
              <a:rPr lang="en-US"/>
              <a:t>No we are not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lang="en-US"/>
              <a:t>Do you feel there are barriers to your success (if any)?</a:t>
            </a:r>
            <a:endParaRPr/>
          </a:p>
          <a:p>
            <a:pPr marL="457200" lvl="1" indent="-228600">
              <a:buSzPts val="1600"/>
            </a:pPr>
            <a:r>
              <a:rPr lang="en-US"/>
              <a:t>None right now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</a:pPr>
            <a:r>
              <a:rPr lang="en-US"/>
              <a:t>Do you need any help going forward?</a:t>
            </a:r>
            <a:endParaRPr lang="en-CA"/>
          </a:p>
          <a:p>
            <a:pPr marL="457200" lvl="1" indent="-228600">
              <a:buSzPts val="1600"/>
            </a:pPr>
            <a:r>
              <a:rPr lang="en-CA"/>
              <a:t>Not right now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lang="en-US"/>
              <a:t>Any other questions or concerns?</a:t>
            </a:r>
          </a:p>
          <a:p>
            <a:pPr marL="685800" lvl="1" indent="-228600"/>
            <a:r>
              <a:rPr lang="en-US"/>
              <a:t>No</a:t>
            </a:r>
          </a:p>
          <a:p>
            <a:pPr marL="228600" indent="-228600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>
            <a:spLocks noGrp="1"/>
          </p:cNvSpPr>
          <p:nvPr>
            <p:ph type="title"/>
          </p:nvPr>
        </p:nvSpPr>
        <p:spPr>
          <a:xfrm>
            <a:off x="2230437" y="965200"/>
            <a:ext cx="7731125" cy="1187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IMAGE REFS</a:t>
            </a:r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body" idx="1"/>
          </p:nvPr>
        </p:nvSpPr>
        <p:spPr>
          <a:xfrm>
            <a:off x="2230437" y="2638425"/>
            <a:ext cx="7731125" cy="310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lang="en-US"/>
              <a:t>Show me what you got, </a:t>
            </a:r>
            <a:r>
              <a:rPr lang="en-US" u="sng">
                <a:hlinkClick r:id="rId3"/>
              </a:rPr>
              <a:t>https://pictures.abebooks.com/isbn/9781548899530-us-300.jpg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lang="en-US"/>
              <a:t>Patrick, </a:t>
            </a:r>
            <a:r>
              <a:rPr lang="en-US" u="sng">
                <a:hlinkClick r:id="rId4"/>
              </a:rPr>
              <a:t>https://imgflip.com/memetemplate/43274976/spongebob-patrick-nail-saw</a:t>
            </a:r>
            <a:r>
              <a:rPr lang="en-US"/>
              <a:t> 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lang="en-US"/>
              <a:t>Dilbert, </a:t>
            </a:r>
            <a:r>
              <a:rPr lang="en-US" u="sng">
                <a:hlinkClick r:id="rId5"/>
              </a:rPr>
              <a:t>http://4.bp.blogspot.com/-tVbJsudDNaw/T29WxQ0PHZI/AAAAAAAAABc/UlTwD2gkzA4/s1600/Dilbert%2520Software%2520Demo%5B1%5D.jpg</a:t>
            </a:r>
            <a:r>
              <a:rPr lang="en-US"/>
              <a:t> 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lang="en-US"/>
              <a:t>Pondering, </a:t>
            </a:r>
            <a:r>
              <a:rPr lang="en-US" u="sng">
                <a:hlinkClick r:id="rId6"/>
              </a:rPr>
              <a:t>https://imgflip.com/s/meme/Question-Rage-Face.jpg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lang="en-US"/>
              <a:t>Seal of Approval, </a:t>
            </a:r>
            <a:r>
              <a:rPr lang="en-US" u="sng">
                <a:solidFill>
                  <a:schemeClr val="hlink"/>
                </a:solidFill>
                <a:hlinkClick r:id="rId7"/>
              </a:rPr>
              <a:t>https://www.instructables.com/id/How-to-Make-a-Quality-Meme/</a:t>
            </a:r>
            <a:r>
              <a:rPr lang="en-US"/>
              <a:t> </a:t>
            </a:r>
          </a:p>
          <a:p>
            <a:pPr marL="228600" lvl="0" indent="-228600"/>
            <a:r>
              <a:rPr lang="en-US"/>
              <a:t>Empathy Map Template, </a:t>
            </a:r>
            <a:r>
              <a:rPr lang="en-CA">
                <a:hlinkClick r:id="rId8"/>
              </a:rPr>
              <a:t>https://medium.com/pivotbot/the-customer-empathy-mapping-toolkit-1f7bc6ed8571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19F5D-472E-4FCB-97A7-3D36A3924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DEATS</a:t>
            </a:r>
            <a:endParaRPr lang="en-CA"/>
          </a:p>
        </p:txBody>
      </p:sp>
      <p:sp>
        <p:nvSpPr>
          <p:cNvPr id="4" name="Google Shape;77;p2">
            <a:extLst>
              <a:ext uri="{FF2B5EF4-FFF2-40B4-BE49-F238E27FC236}">
                <a16:creationId xmlns:a16="http://schemas.microsoft.com/office/drawing/2014/main" id="{62AD5E02-BA27-4FE4-B3A8-CDC53DC50E68}"/>
              </a:ext>
            </a:extLst>
          </p:cNvPr>
          <p:cNvSpPr txBox="1">
            <a:spLocks/>
          </p:cNvSpPr>
          <p:nvPr/>
        </p:nvSpPr>
        <p:spPr>
          <a:xfrm>
            <a:off x="339047" y="2527443"/>
            <a:ext cx="6741203" cy="435278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66700">
              <a:spcBef>
                <a:spcPts val="0"/>
              </a:spcBef>
              <a:buSzPts val="2400"/>
              <a:buFont typeface="Arial"/>
              <a:buChar char="•"/>
            </a:pPr>
            <a:r>
              <a:rPr lang="en-US" sz="2400"/>
              <a:t>Remind me what you are doing</a:t>
            </a:r>
          </a:p>
          <a:p>
            <a:pPr lvl="1" indent="-241300">
              <a:buSzPts val="1800"/>
              <a:buFont typeface="Arial"/>
              <a:buChar char="•"/>
            </a:pPr>
            <a:r>
              <a:rPr lang="en-US" sz="1800"/>
              <a:t>What problem(s) are you trying to solve?</a:t>
            </a:r>
          </a:p>
          <a:p>
            <a:pPr lvl="2">
              <a:buSzPts val="1800"/>
            </a:pPr>
            <a:r>
              <a:rPr lang="en-US"/>
              <a:t>To upgrade the Grading Calculator and academic Planner for the Academic Transition Program in </a:t>
            </a:r>
            <a:r>
              <a:rPr lang="en-US" err="1"/>
              <a:t>UofR</a:t>
            </a:r>
            <a:r>
              <a:rPr lang="en-US"/>
              <a:t>.</a:t>
            </a:r>
          </a:p>
          <a:p>
            <a:pPr lvl="1" indent="-241300">
              <a:buSzPts val="1800"/>
              <a:buFont typeface="Arial"/>
              <a:buChar char="•"/>
            </a:pPr>
            <a:r>
              <a:rPr lang="en-US" sz="1800"/>
              <a:t>What gap are you filling?</a:t>
            </a:r>
          </a:p>
          <a:p>
            <a:pPr lvl="2">
              <a:buSzPts val="1800"/>
            </a:pPr>
            <a:r>
              <a:rPr lang="en-US"/>
              <a:t>To have a proper and reliable web application that will help students get out of probation.</a:t>
            </a:r>
          </a:p>
          <a:p>
            <a:pPr lvl="1" indent="-241300">
              <a:buSzPts val="1800"/>
              <a:buFont typeface="Arial"/>
              <a:buChar char="•"/>
            </a:pPr>
            <a:r>
              <a:rPr lang="en-US" sz="1800"/>
              <a:t>What innovation are you creating?</a:t>
            </a:r>
          </a:p>
          <a:p>
            <a:pPr lvl="2">
              <a:buSzPts val="1800"/>
            </a:pPr>
            <a:r>
              <a:rPr lang="en-US" sz="1800"/>
              <a:t>A web page that will act as a tool to help students keep track of their grades.</a:t>
            </a:r>
          </a:p>
        </p:txBody>
      </p:sp>
      <p:pic>
        <p:nvPicPr>
          <p:cNvPr id="5" name="Google Shape;78;p2">
            <a:extLst>
              <a:ext uri="{FF2B5EF4-FFF2-40B4-BE49-F238E27FC236}">
                <a16:creationId xmlns:a16="http://schemas.microsoft.com/office/drawing/2014/main" id="{EF69B550-48F9-4AC7-8AB5-0AEF872FE3D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8323" y="2806289"/>
            <a:ext cx="3629025" cy="2743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6196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"/>
          <p:cNvSpPr txBox="1">
            <a:spLocks noGrp="1"/>
          </p:cNvSpPr>
          <p:nvPr>
            <p:ph type="body" idx="1"/>
          </p:nvPr>
        </p:nvSpPr>
        <p:spPr>
          <a:xfrm>
            <a:off x="250975" y="1735225"/>
            <a:ext cx="4147800" cy="46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685800" marR="0" lvl="2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00"/>
              <a:buChar char="•"/>
            </a:pPr>
            <a:endParaRPr sz="1200"/>
          </a:p>
          <a:p>
            <a:pPr marL="45720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DDFE9C4-68FD-4154-8510-1C1234F0F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0437" y="328203"/>
            <a:ext cx="7731125" cy="1187450"/>
          </a:xfrm>
        </p:spPr>
        <p:txBody>
          <a:bodyPr/>
          <a:lstStyle/>
          <a:p>
            <a:r>
              <a:rPr lang="en-US"/>
              <a:t>Vision, Rationale, Stakeholders (Empathy Map)</a:t>
            </a:r>
            <a:endParaRPr lang="en-CA"/>
          </a:p>
        </p:txBody>
      </p:sp>
      <p:pic>
        <p:nvPicPr>
          <p:cNvPr id="10" name="Picture 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3CBB8BCD-932C-4E78-833F-D0053FC078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235" t="4484" r="3936"/>
          <a:stretch/>
        </p:blipFill>
        <p:spPr>
          <a:xfrm rot="16200000">
            <a:off x="3809088" y="-280062"/>
            <a:ext cx="4573825" cy="8604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7DE707-F8DC-4080-890F-ECEFE810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0437" y="205325"/>
            <a:ext cx="7731125" cy="1187450"/>
          </a:xfrm>
        </p:spPr>
        <p:txBody>
          <a:bodyPr/>
          <a:lstStyle/>
          <a:p>
            <a:r>
              <a:rPr lang="en-CA"/>
              <a:t>Use Case Diagram</a:t>
            </a:r>
          </a:p>
        </p:txBody>
      </p:sp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542D7E39-A819-4A63-A524-5FD9334B8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437" y="1520575"/>
            <a:ext cx="7731125" cy="498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529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6E387-5726-4F80-974D-89E885CC3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Constraints and Function 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5EB23-A547-4453-A5B7-FFCA41D81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9287" y="2638044"/>
            <a:ext cx="4271771" cy="3101982"/>
          </a:xfrm>
        </p:spPr>
        <p:txBody>
          <a:bodyPr/>
          <a:lstStyle/>
          <a:p>
            <a:pPr marL="457200" lvl="2" indent="0" algn="ctr">
              <a:lnSpc>
                <a:spcPct val="80000"/>
              </a:lnSpc>
              <a:buSzPts val="1200"/>
              <a:buNone/>
            </a:pPr>
            <a:r>
              <a:rPr lang="en-US" sz="1800" u="sng"/>
              <a:t>Constraints</a:t>
            </a:r>
          </a:p>
          <a:p>
            <a:pPr marL="457200" lvl="2" indent="0" algn="ctr">
              <a:lnSpc>
                <a:spcPct val="80000"/>
              </a:lnSpc>
              <a:buSzPts val="1200"/>
              <a:buNone/>
            </a:pPr>
            <a:endParaRPr lang="en-US" sz="1800" u="sng"/>
          </a:p>
          <a:p>
            <a:pPr marL="914400" lvl="3" indent="-1905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 will need to enter their previous grades in order to determine their UGPA and store it in the database.</a:t>
            </a:r>
          </a:p>
          <a:p>
            <a:pPr marL="914400" lvl="3" indent="-1905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free to design what we want; we must constantly meet with the stakeholders for them to approve every step with make. 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D27F93-FEE6-44FE-BD5D-D6C7FCF7BDA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312675" y="2399919"/>
            <a:ext cx="7634538" cy="3101982"/>
          </a:xfrm>
        </p:spPr>
        <p:txBody>
          <a:bodyPr/>
          <a:lstStyle/>
          <a:p>
            <a:pPr marL="457200" lvl="2" indent="0" algn="ctr">
              <a:lnSpc>
                <a:spcPct val="80000"/>
              </a:lnSpc>
              <a:buSzPts val="1200"/>
              <a:buNone/>
            </a:pPr>
            <a:r>
              <a:rPr lang="en-US" sz="1800" u="sng"/>
              <a:t>Functional requirements</a:t>
            </a:r>
            <a:endParaRPr lang="en-US" u="sng"/>
          </a:p>
          <a:p>
            <a:pPr lvl="1" fontAlgn="base"/>
            <a:r>
              <a:rPr lang="en-US">
                <a:solidFill>
                  <a:schemeClr val="dk1"/>
                </a:solidFill>
                <a:latin typeface="Times New Roman"/>
                <a:cs typeface="Times New Roman"/>
              </a:rPr>
              <a:t>The Grading Calculator must be able to: </a:t>
            </a:r>
          </a:p>
          <a:p>
            <a:pPr lvl="2" fontAlgn="base"/>
            <a:r>
              <a:rPr lang="en-US">
                <a:solidFill>
                  <a:schemeClr val="dk1"/>
                </a:solidFill>
                <a:latin typeface="Times New Roman"/>
                <a:cs typeface="Times New Roman"/>
              </a:rPr>
              <a:t>Have user signup and log in </a:t>
            </a:r>
          </a:p>
          <a:p>
            <a:pPr lvl="2" fontAlgn="base"/>
            <a:r>
              <a:rPr lang="en-US">
                <a:solidFill>
                  <a:schemeClr val="dk1"/>
                </a:solidFill>
                <a:latin typeface="Times New Roman"/>
                <a:cs typeface="Times New Roman"/>
              </a:rPr>
              <a:t>Stores user’s inputs (assignment grades, grades from previous classes) </a:t>
            </a:r>
          </a:p>
          <a:p>
            <a:pPr lvl="2" fontAlgn="base"/>
            <a:r>
              <a:rPr lang="en-US">
                <a:solidFill>
                  <a:schemeClr val="dk1"/>
                </a:solidFill>
                <a:latin typeface="Times New Roman"/>
                <a:cs typeface="Times New Roman"/>
              </a:rPr>
              <a:t>From those stored data be able to calculate the user’s UGPA according the University of Regina standard </a:t>
            </a:r>
          </a:p>
          <a:p>
            <a:pPr lvl="2" fontAlgn="base"/>
            <a:r>
              <a:rPr lang="en-US">
                <a:solidFill>
                  <a:schemeClr val="dk1"/>
                </a:solidFill>
                <a:latin typeface="Times New Roman"/>
                <a:cs typeface="Times New Roman"/>
              </a:rPr>
              <a:t>Have those data and calculations saved when the user logs back in so that they don’t have to keep entering their grades </a:t>
            </a:r>
          </a:p>
          <a:p>
            <a:pPr lvl="2" fontAlgn="base"/>
            <a:r>
              <a:rPr lang="en-US">
                <a:solidFill>
                  <a:schemeClr val="dk1"/>
                </a:solidFill>
                <a:latin typeface="Times New Roman"/>
                <a:cs typeface="Times New Roman"/>
              </a:rPr>
              <a:t>Have a different section for the Academic Transition Program class </a:t>
            </a:r>
          </a:p>
          <a:p>
            <a:pPr lvl="2" fontAlgn="base"/>
            <a:r>
              <a:rPr lang="en-US">
                <a:solidFill>
                  <a:schemeClr val="dk1"/>
                </a:solidFill>
                <a:latin typeface="Times New Roman"/>
                <a:cs typeface="Times New Roman"/>
              </a:rPr>
              <a:t>Be able to also be used by other students not just the ones in the program </a:t>
            </a:r>
          </a:p>
          <a:p>
            <a:pPr lvl="2"/>
            <a:r>
              <a:rPr lang="en-US">
                <a:solidFill>
                  <a:schemeClr val="dk1"/>
                </a:solidFill>
              </a:rPr>
              <a:t>An academic plan that will help student plan out their future classes.</a:t>
            </a:r>
          </a:p>
          <a:p>
            <a:pPr marL="685800" lvl="2" indent="-228600">
              <a:lnSpc>
                <a:spcPct val="80000"/>
              </a:lnSpc>
              <a:buSzPts val="1200"/>
            </a:pPr>
            <a:endParaRPr lang="en-US"/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1337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53952-B8CC-4079-AC0A-BE7BFC56F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4750" y="359024"/>
            <a:ext cx="7731125" cy="1187450"/>
          </a:xfrm>
        </p:spPr>
        <p:txBody>
          <a:bodyPr>
            <a:normAutofit/>
          </a:bodyPr>
          <a:lstStyle/>
          <a:p>
            <a:r>
              <a:rPr lang="en-US" err="1"/>
              <a:t>StoriesOnBoard</a:t>
            </a:r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ECA753E-59CF-48BA-948E-8D8B72A35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64" y="1976063"/>
            <a:ext cx="11325671" cy="426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02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62FDC-226A-47FC-9B1E-EF495E789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0437" y="357034"/>
            <a:ext cx="7731125" cy="1187450"/>
          </a:xfrm>
        </p:spPr>
        <p:txBody>
          <a:bodyPr/>
          <a:lstStyle/>
          <a:p>
            <a:r>
              <a:rPr lang="en-US"/>
              <a:t>Context Diagram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7D047EC-DA04-4BC1-82D4-A06E24181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742" y="1853665"/>
            <a:ext cx="6574516" cy="456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820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5F269B-E6F0-48AA-A357-9875797BE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0437" y="215187"/>
            <a:ext cx="7731125" cy="1187450"/>
          </a:xfrm>
        </p:spPr>
        <p:txBody>
          <a:bodyPr/>
          <a:lstStyle/>
          <a:p>
            <a:r>
              <a:rPr lang="en-CA"/>
              <a:t>Dataflow Diagram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F1F6166-CDFB-447F-A762-321177732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726" y="1584573"/>
            <a:ext cx="6800547" cy="510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292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4c95b5522_0_0"/>
          <p:cNvSpPr txBox="1">
            <a:spLocks noGrp="1"/>
          </p:cNvSpPr>
          <p:nvPr>
            <p:ph type="title"/>
          </p:nvPr>
        </p:nvSpPr>
        <p:spPr>
          <a:xfrm>
            <a:off x="2230437" y="965200"/>
            <a:ext cx="7731000" cy="1187400"/>
          </a:xfrm>
          <a:prstGeom prst="rect">
            <a:avLst/>
          </a:prstGeom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PROJECT &amp; DOCUMENTATION REVIEW </a:t>
            </a:r>
            <a:endParaRPr/>
          </a:p>
        </p:txBody>
      </p:sp>
      <p:sp>
        <p:nvSpPr>
          <p:cNvPr id="90" name="Google Shape;90;g64c95b5522_0_0"/>
          <p:cNvSpPr txBox="1">
            <a:spLocks noGrp="1"/>
          </p:cNvSpPr>
          <p:nvPr>
            <p:ph type="body" idx="1"/>
          </p:nvPr>
        </p:nvSpPr>
        <p:spPr>
          <a:xfrm>
            <a:off x="164161" y="2270800"/>
            <a:ext cx="10459317" cy="410945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1" indent="-241300">
              <a:lnSpc>
                <a:spcPct val="80000"/>
              </a:lnSpc>
              <a:buSzPts val="1400"/>
            </a:pPr>
            <a:r>
              <a:rPr lang="en-US" sz="2000"/>
              <a:t>Program Language used: HTML, CSS, React JS, Ajax, </a:t>
            </a:r>
            <a:r>
              <a:rPr lang="en-US" sz="2000" err="1"/>
              <a:t>Jquery</a:t>
            </a:r>
            <a:r>
              <a:rPr lang="en-US" sz="2000"/>
              <a:t>, JSON </a:t>
            </a:r>
          </a:p>
          <a:p>
            <a:pPr marL="457200" lvl="1" indent="-2413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en-US" sz="2000"/>
              <a:t>Testing plans/work</a:t>
            </a:r>
            <a:endParaRPr sz="2400"/>
          </a:p>
          <a:p>
            <a:pPr marL="685800" lvl="2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00"/>
              <a:buChar char="•"/>
            </a:pPr>
            <a:r>
              <a:rPr lang="en-US" sz="1800"/>
              <a:t>Functionality testing</a:t>
            </a:r>
          </a:p>
          <a:p>
            <a:pPr marL="685800" lvl="2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00"/>
              <a:buChar char="•"/>
            </a:pPr>
            <a:r>
              <a:rPr lang="en-US" sz="1800"/>
              <a:t>Usability testing: In Progress</a:t>
            </a:r>
          </a:p>
          <a:p>
            <a:pPr marL="685800" lvl="2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00"/>
              <a:buChar char="•"/>
            </a:pPr>
            <a:r>
              <a:rPr lang="en-US" sz="1800"/>
              <a:t>Interface Testing: In Progress</a:t>
            </a:r>
          </a:p>
          <a:p>
            <a:pPr marL="685800" lvl="2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00"/>
              <a:buChar char="•"/>
            </a:pPr>
            <a:r>
              <a:rPr lang="en-US" sz="1800"/>
              <a:t>Compatibility Testing: In Progress </a:t>
            </a:r>
          </a:p>
          <a:p>
            <a:pPr marL="685800" lvl="2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00"/>
              <a:buChar char="•"/>
            </a:pPr>
            <a:r>
              <a:rPr lang="en-US" sz="1800"/>
              <a:t>Performance Testing</a:t>
            </a:r>
          </a:p>
          <a:p>
            <a:pPr marL="685800" lvl="2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00"/>
              <a:buChar char="•"/>
            </a:pPr>
            <a:r>
              <a:rPr lang="en-US" sz="1800"/>
              <a:t>Security Testing</a:t>
            </a:r>
          </a:p>
          <a:p>
            <a:pPr marL="685800" lvl="2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00"/>
              <a:buChar char="•"/>
            </a:pPr>
            <a:endParaRPr sz="2400"/>
          </a:p>
          <a:p>
            <a:pPr marL="457200" lvl="1" indent="-2413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en-US" sz="2000"/>
              <a:t>Deployment/change management plan/work</a:t>
            </a:r>
            <a:endParaRPr sz="2000"/>
          </a:p>
          <a:p>
            <a:pPr marL="457200" lvl="1" indent="-2413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en-US" sz="2000"/>
              <a:t>Maintenance &amp; refactoring plan/work</a:t>
            </a:r>
            <a:endParaRPr sz="2000"/>
          </a:p>
          <a:p>
            <a:pPr marL="685800" lvl="2" indent="-1905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00"/>
              <a:buChar char="•"/>
            </a:pPr>
            <a:r>
              <a:rPr lang="en-US" sz="1800"/>
              <a:t>No maintenance needed once done the project.</a:t>
            </a:r>
            <a:endParaRPr sz="1800"/>
          </a:p>
          <a:p>
            <a:pPr marL="22860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6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Parcel</vt:lpstr>
      <vt:lpstr>1_Parcel</vt:lpstr>
      <vt:lpstr>PowerPoint Presentation</vt:lpstr>
      <vt:lpstr>PROJECT DEATS</vt:lpstr>
      <vt:lpstr>Vision, Rationale, Stakeholders (Empathy Map)</vt:lpstr>
      <vt:lpstr>Use Case Diagram</vt:lpstr>
      <vt:lpstr>Constraints and Function Requirements</vt:lpstr>
      <vt:lpstr>StoriesOnBoard</vt:lpstr>
      <vt:lpstr>Context Diagram</vt:lpstr>
      <vt:lpstr>Dataflow Diagram</vt:lpstr>
      <vt:lpstr>PROJECT &amp; DOCUMENTATION REVIEW </vt:lpstr>
      <vt:lpstr>Demo</vt:lpstr>
      <vt:lpstr>GitHub/Version control “stamp of approval” </vt:lpstr>
      <vt:lpstr>PowerPoint Presentation</vt:lpstr>
      <vt:lpstr>GROUP REFLECTION</vt:lpstr>
      <vt:lpstr>IMAGE REFS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Umangi Patel</dc:creator>
  <cp:revision>1</cp:revision>
  <dcterms:created xsi:type="dcterms:W3CDTF">2020-01-28T19:50:00Z</dcterms:created>
  <dcterms:modified xsi:type="dcterms:W3CDTF">2020-01-28T20:58:13Z</dcterms:modified>
</cp:coreProperties>
</file>