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8" r:id="rId2"/>
  </p:sldMasterIdLst>
  <p:notesMasterIdLst>
    <p:notesMasterId r:id="rId16"/>
  </p:notesMasterIdLst>
  <p:sldIdLst>
    <p:sldId id="256" r:id="rId3"/>
    <p:sldId id="270" r:id="rId4"/>
    <p:sldId id="258" r:id="rId5"/>
    <p:sldId id="267" r:id="rId6"/>
    <p:sldId id="265" r:id="rId7"/>
    <p:sldId id="268" r:id="rId8"/>
    <p:sldId id="272" r:id="rId9"/>
    <p:sldId id="273" r:id="rId10"/>
    <p:sldId id="271" r:id="rId11"/>
    <p:sldId id="259" r:id="rId12"/>
    <p:sldId id="260" r:id="rId13"/>
    <p:sldId id="262" r:id="rId14"/>
    <p:sldId id="263" r:id="rId15"/>
  </p:sldIdLst>
  <p:sldSz cx="12192000" cy="6858000"/>
  <p:notesSz cx="6858000" cy="9144000"/>
  <p:embeddedFontLst>
    <p:embeddedFont>
      <p:font typeface="Gill Sans" panose="020B0604020202020204" charset="0"/>
      <p:regular r:id="rId17"/>
      <p:bold r:id="rId18"/>
    </p:embeddedFont>
    <p:embeddedFont>
      <p:font typeface="Gill Sans MT" panose="020B050202010402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hoIi8zeEk/UwvzTlk7KinA5Dc9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1D93E-7EEA-4D4B-AD3B-32EE1157A3C8}" v="14" dt="2019-10-25T16:43:08.508"/>
    <p1510:client id="{B820AA79-6F4D-47E5-8EBA-106D4E4FB3B0}" v="329" dt="2019-10-25T16:39:23.879"/>
    <p1510:client id="{FA53B7B2-D830-42C3-8BD1-492B8F3BEDA7}" v="5" dt="2019-10-25T12:23:05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i Patel" userId="7ea0d24faa3ed117" providerId="Windows Live" clId="Web-{7163459F-39FB-4983-AE60-202A8FBA16D5}"/>
    <pc:docChg chg="modSld">
      <pc:chgData name="Umangi Patel" userId="7ea0d24faa3ed117" providerId="Windows Live" clId="Web-{7163459F-39FB-4983-AE60-202A8FBA16D5}" dt="2019-10-10T22:29:58.588" v="4" actId="20577"/>
      <pc:docMkLst>
        <pc:docMk/>
      </pc:docMkLst>
      <pc:sldChg chg="modSp">
        <pc:chgData name="Umangi Patel" userId="7ea0d24faa3ed117" providerId="Windows Live" clId="Web-{7163459F-39FB-4983-AE60-202A8FBA16D5}" dt="2019-10-10T22:29:58.588" v="3" actId="20577"/>
        <pc:sldMkLst>
          <pc:docMk/>
          <pc:sldMk cId="0" sldId="256"/>
        </pc:sldMkLst>
        <pc:spChg chg="mod">
          <ac:chgData name="Umangi Patel" userId="7ea0d24faa3ed117" providerId="Windows Live" clId="Web-{7163459F-39FB-4983-AE60-202A8FBA16D5}" dt="2019-10-10T22:29:58.588" v="3" actId="20577"/>
          <ac:spMkLst>
            <pc:docMk/>
            <pc:sldMk cId="0" sldId="256"/>
            <ac:spMk id="71" creationId="{00000000-0000-0000-0000-000000000000}"/>
          </ac:spMkLst>
        </pc:spChg>
      </pc:sldChg>
    </pc:docChg>
  </pc:docChgLst>
  <pc:docChgLst>
    <pc:chgData name="glaiza regonas" userId="73b2259cb5f601d1" providerId="LiveId" clId="{AB81D93E-7EEA-4D4B-AD3B-32EE1157A3C8}"/>
    <pc:docChg chg="custSel addSld modSld">
      <pc:chgData name="glaiza regonas" userId="73b2259cb5f601d1" providerId="LiveId" clId="{AB81D93E-7EEA-4D4B-AD3B-32EE1157A3C8}" dt="2019-10-25T16:44:29.822" v="255" actId="20577"/>
      <pc:docMkLst>
        <pc:docMk/>
      </pc:docMkLst>
      <pc:sldChg chg="modSp">
        <pc:chgData name="glaiza regonas" userId="73b2259cb5f601d1" providerId="LiveId" clId="{AB81D93E-7EEA-4D4B-AD3B-32EE1157A3C8}" dt="2019-10-25T16:44:29.822" v="255" actId="20577"/>
        <pc:sldMkLst>
          <pc:docMk/>
          <pc:sldMk cId="0" sldId="262"/>
        </pc:sldMkLst>
        <pc:spChg chg="mod">
          <ac:chgData name="glaiza regonas" userId="73b2259cb5f601d1" providerId="LiveId" clId="{AB81D93E-7EEA-4D4B-AD3B-32EE1157A3C8}" dt="2019-10-25T16:44:29.822" v="255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LiveId" clId="{AB81D93E-7EEA-4D4B-AD3B-32EE1157A3C8}" dt="2019-10-25T16:43:22.446" v="51" actId="1076"/>
        <pc:sldMkLst>
          <pc:docMk/>
          <pc:sldMk cId="147202387" sldId="268"/>
        </pc:sldMkLst>
        <pc:spChg chg="mod">
          <ac:chgData name="glaiza regonas" userId="73b2259cb5f601d1" providerId="LiveId" clId="{AB81D93E-7EEA-4D4B-AD3B-32EE1157A3C8}" dt="2019-10-25T16:43:15.272" v="48" actId="1076"/>
          <ac:spMkLst>
            <pc:docMk/>
            <pc:sldMk cId="147202387" sldId="268"/>
            <ac:spMk id="2" creationId="{6E553952-B8CC-4079-AC0A-BE7BFC56FA59}"/>
          </ac:spMkLst>
        </pc:spChg>
        <pc:picChg chg="mod">
          <ac:chgData name="glaiza regonas" userId="73b2259cb5f601d1" providerId="LiveId" clId="{AB81D93E-7EEA-4D4B-AD3B-32EE1157A3C8}" dt="2019-10-25T16:43:22.446" v="51" actId="1076"/>
          <ac:picMkLst>
            <pc:docMk/>
            <pc:sldMk cId="147202387" sldId="268"/>
            <ac:picMk id="6" creationId="{FECA753E-59CF-48BA-948E-8D8B72A35BE8}"/>
          </ac:picMkLst>
        </pc:picChg>
      </pc:sldChg>
      <pc:sldChg chg="addSp delSp modSp">
        <pc:chgData name="glaiza regonas" userId="73b2259cb5f601d1" providerId="LiveId" clId="{AB81D93E-7EEA-4D4B-AD3B-32EE1157A3C8}" dt="2019-10-25T16:43:08.508" v="47" actId="1076"/>
        <pc:sldMkLst>
          <pc:docMk/>
          <pc:sldMk cId="3232820804" sldId="272"/>
        </pc:sldMkLst>
        <pc:spChg chg="mod">
          <ac:chgData name="glaiza regonas" userId="73b2259cb5f601d1" providerId="LiveId" clId="{AB81D93E-7EEA-4D4B-AD3B-32EE1157A3C8}" dt="2019-10-25T16:43:00.179" v="44" actId="1076"/>
          <ac:spMkLst>
            <pc:docMk/>
            <pc:sldMk cId="3232820804" sldId="272"/>
            <ac:spMk id="2" creationId="{AAB62FDC-226A-47FC-9B1E-EF495E789F2A}"/>
          </ac:spMkLst>
        </pc:spChg>
        <pc:spChg chg="del">
          <ac:chgData name="glaiza regonas" userId="73b2259cb5f601d1" providerId="LiveId" clId="{AB81D93E-7EEA-4D4B-AD3B-32EE1157A3C8}" dt="2019-10-25T16:41:24.047" v="1" actId="478"/>
          <ac:spMkLst>
            <pc:docMk/>
            <pc:sldMk cId="3232820804" sldId="272"/>
            <ac:spMk id="3" creationId="{F8177099-7D99-4CE2-9D38-ED555A4C1EA9}"/>
          </ac:spMkLst>
        </pc:spChg>
        <pc:picChg chg="add mod">
          <ac:chgData name="glaiza regonas" userId="73b2259cb5f601d1" providerId="LiveId" clId="{AB81D93E-7EEA-4D4B-AD3B-32EE1157A3C8}" dt="2019-10-25T16:43:08.508" v="47" actId="1076"/>
          <ac:picMkLst>
            <pc:docMk/>
            <pc:sldMk cId="3232820804" sldId="272"/>
            <ac:picMk id="1026" creationId="{97D047EC-DA04-4BC1-82D4-A06E24181C31}"/>
          </ac:picMkLst>
        </pc:picChg>
      </pc:sldChg>
      <pc:sldChg chg="addSp delSp modSp add">
        <pc:chgData name="glaiza regonas" userId="73b2259cb5f601d1" providerId="LiveId" clId="{AB81D93E-7EEA-4D4B-AD3B-32EE1157A3C8}" dt="2019-10-25T16:42:53.826" v="43" actId="478"/>
        <pc:sldMkLst>
          <pc:docMk/>
          <pc:sldMk cId="3647292651" sldId="273"/>
        </pc:sldMkLst>
        <pc:spChg chg="del">
          <ac:chgData name="glaiza regonas" userId="73b2259cb5f601d1" providerId="LiveId" clId="{AB81D93E-7EEA-4D4B-AD3B-32EE1157A3C8}" dt="2019-10-25T16:42:23.031" v="6"/>
          <ac:spMkLst>
            <pc:docMk/>
            <pc:sldMk cId="3647292651" sldId="273"/>
            <ac:spMk id="2" creationId="{E148539E-1BE1-4D8C-811B-A26F020FC219}"/>
          </ac:spMkLst>
        </pc:spChg>
        <pc:spChg chg="del">
          <ac:chgData name="glaiza regonas" userId="73b2259cb5f601d1" providerId="LiveId" clId="{AB81D93E-7EEA-4D4B-AD3B-32EE1157A3C8}" dt="2019-10-25T16:42:23.031" v="6"/>
          <ac:spMkLst>
            <pc:docMk/>
            <pc:sldMk cId="3647292651" sldId="273"/>
            <ac:spMk id="3" creationId="{BD27733A-A90B-4E66-A54F-346F0A56794F}"/>
          </ac:spMkLst>
        </pc:spChg>
        <pc:spChg chg="add mod">
          <ac:chgData name="glaiza regonas" userId="73b2259cb5f601d1" providerId="LiveId" clId="{AB81D93E-7EEA-4D4B-AD3B-32EE1157A3C8}" dt="2019-10-25T16:42:40.903" v="39" actId="1076"/>
          <ac:spMkLst>
            <pc:docMk/>
            <pc:sldMk cId="3647292651" sldId="273"/>
            <ac:spMk id="4" creationId="{695F269B-E6F0-48AA-A357-9875797BE91E}"/>
          </ac:spMkLst>
        </pc:spChg>
        <pc:spChg chg="add del mod">
          <ac:chgData name="glaiza regonas" userId="73b2259cb5f601d1" providerId="LiveId" clId="{AB81D93E-7EEA-4D4B-AD3B-32EE1157A3C8}" dt="2019-10-25T16:42:53.826" v="43" actId="478"/>
          <ac:spMkLst>
            <pc:docMk/>
            <pc:sldMk cId="3647292651" sldId="273"/>
            <ac:spMk id="5" creationId="{2025E92C-73A1-485F-9857-896A017D3017}"/>
          </ac:spMkLst>
        </pc:spChg>
        <pc:picChg chg="add mod">
          <ac:chgData name="glaiza regonas" userId="73b2259cb5f601d1" providerId="LiveId" clId="{AB81D93E-7EEA-4D4B-AD3B-32EE1157A3C8}" dt="2019-10-25T16:42:48.868" v="42" actId="1076"/>
          <ac:picMkLst>
            <pc:docMk/>
            <pc:sldMk cId="3647292651" sldId="273"/>
            <ac:picMk id="2050" creationId="{EF1F6166-CDFB-447F-A762-321177732AF2}"/>
          </ac:picMkLst>
        </pc:picChg>
      </pc:sldChg>
    </pc:docChg>
  </pc:docChgLst>
  <pc:docChgLst>
    <pc:chgData name="Umangi Patel" userId="7ea0d24faa3ed117" providerId="Windows Live" clId="Web-{8468C9E7-F806-4B22-B703-CA448C9B55B0}"/>
    <pc:docChg chg="addSld modSld sldOrd">
      <pc:chgData name="Umangi Patel" userId="7ea0d24faa3ed117" providerId="Windows Live" clId="Web-{8468C9E7-F806-4B22-B703-CA448C9B55B0}" dt="2019-10-11T15:37:39.319" v="55" actId="14100"/>
      <pc:docMkLst>
        <pc:docMk/>
      </pc:docMkLst>
      <pc:sldChg chg="addSp delSp modSp ord">
        <pc:chgData name="Umangi Patel" userId="7ea0d24faa3ed117" providerId="Windows Live" clId="Web-{8468C9E7-F806-4B22-B703-CA448C9B55B0}" dt="2019-10-11T15:37:39.319" v="55" actId="14100"/>
        <pc:sldMkLst>
          <pc:docMk/>
          <pc:sldMk cId="2691508160" sldId="269"/>
        </pc:sldMkLst>
        <pc:spChg chg="del mod">
          <ac:chgData name="Umangi Patel" userId="7ea0d24faa3ed117" providerId="Windows Live" clId="Web-{8468C9E7-F806-4B22-B703-CA448C9B55B0}" dt="2019-10-11T15:36:48.960" v="45"/>
          <ac:spMkLst>
            <pc:docMk/>
            <pc:sldMk cId="2691508160" sldId="269"/>
            <ac:spMk id="4" creationId="{53F2906D-901E-43FA-A354-66E93348304E}"/>
          </ac:spMkLst>
        </pc:spChg>
        <pc:spChg chg="del">
          <ac:chgData name="Umangi Patel" userId="7ea0d24faa3ed117" providerId="Windows Live" clId="Web-{8468C9E7-F806-4B22-B703-CA448C9B55B0}" dt="2019-10-11T15:26:10.169" v="3"/>
          <ac:spMkLst>
            <pc:docMk/>
            <pc:sldMk cId="2691508160" sldId="269"/>
            <ac:spMk id="5" creationId="{07B579EE-6CBD-4530-8A21-380AB3AA494F}"/>
          </ac:spMkLst>
        </pc:spChg>
        <pc:spChg chg="add del mod">
          <ac:chgData name="Umangi Patel" userId="7ea0d24faa3ed117" providerId="Windows Live" clId="Web-{8468C9E7-F806-4B22-B703-CA448C9B55B0}" dt="2019-10-11T15:37:30.897" v="53"/>
          <ac:spMkLst>
            <pc:docMk/>
            <pc:sldMk cId="2691508160" sldId="269"/>
            <ac:spMk id="7" creationId="{35536B78-D12B-431F-A339-82A32403E48D}"/>
          </ac:spMkLst>
        </pc:spChg>
        <pc:picChg chg="add mod">
          <ac:chgData name="Umangi Patel" userId="7ea0d24faa3ed117" providerId="Windows Live" clId="Web-{8468C9E7-F806-4B22-B703-CA448C9B55B0}" dt="2019-10-11T15:37:39.319" v="55" actId="14100"/>
          <ac:picMkLst>
            <pc:docMk/>
            <pc:sldMk cId="2691508160" sldId="269"/>
            <ac:picMk id="2" creationId="{F5E439E1-94F1-4788-893D-2E287C577313}"/>
          </ac:picMkLst>
        </pc:picChg>
      </pc:sldChg>
      <pc:sldChg chg="addSp delSp modSp new">
        <pc:chgData name="Umangi Patel" userId="7ea0d24faa3ed117" providerId="Windows Live" clId="Web-{8468C9E7-F806-4B22-B703-CA448C9B55B0}" dt="2019-10-11T15:33:52.196" v="24" actId="14100"/>
        <pc:sldMkLst>
          <pc:docMk/>
          <pc:sldMk cId="1585356426" sldId="271"/>
        </pc:sldMkLst>
        <pc:spChg chg="del">
          <ac:chgData name="Umangi Patel" userId="7ea0d24faa3ed117" providerId="Windows Live" clId="Web-{8468C9E7-F806-4B22-B703-CA448C9B55B0}" dt="2019-10-11T15:32:52.525" v="14"/>
          <ac:spMkLst>
            <pc:docMk/>
            <pc:sldMk cId="1585356426" sldId="271"/>
            <ac:spMk id="2" creationId="{9A376E65-2EF0-43C9-84AE-D903D05DD57F}"/>
          </ac:spMkLst>
        </pc:spChg>
        <pc:picChg chg="add del mod">
          <ac:chgData name="Umangi Patel" userId="7ea0d24faa3ed117" providerId="Windows Live" clId="Web-{8468C9E7-F806-4B22-B703-CA448C9B55B0}" dt="2019-10-11T15:33:27.821" v="18"/>
          <ac:picMkLst>
            <pc:docMk/>
            <pc:sldMk cId="1585356426" sldId="271"/>
            <ac:picMk id="3" creationId="{679B064C-249A-46E6-8ECF-CFCE561CAFFD}"/>
          </ac:picMkLst>
        </pc:picChg>
        <pc:picChg chg="add mod">
          <ac:chgData name="Umangi Patel" userId="7ea0d24faa3ed117" providerId="Windows Live" clId="Web-{8468C9E7-F806-4B22-B703-CA448C9B55B0}" dt="2019-10-11T15:33:52.196" v="24" actId="14100"/>
          <ac:picMkLst>
            <pc:docMk/>
            <pc:sldMk cId="1585356426" sldId="271"/>
            <ac:picMk id="5" creationId="{3485E5EA-DCFE-4FD9-86AE-6D2D5929A08A}"/>
          </ac:picMkLst>
        </pc:picChg>
      </pc:sldChg>
      <pc:sldChg chg="addSp delSp modSp new">
        <pc:chgData name="Umangi Patel" userId="7ea0d24faa3ed117" providerId="Windows Live" clId="Web-{8468C9E7-F806-4B22-B703-CA448C9B55B0}" dt="2019-10-11T15:34:54.774" v="35" actId="1076"/>
        <pc:sldMkLst>
          <pc:docMk/>
          <pc:sldMk cId="270381082" sldId="272"/>
        </pc:sldMkLst>
        <pc:spChg chg="del">
          <ac:chgData name="Umangi Patel" userId="7ea0d24faa3ed117" providerId="Windows Live" clId="Web-{8468C9E7-F806-4B22-B703-CA448C9B55B0}" dt="2019-10-11T15:32:57.056" v="15"/>
          <ac:spMkLst>
            <pc:docMk/>
            <pc:sldMk cId="270381082" sldId="272"/>
            <ac:spMk id="2" creationId="{D66F4B97-A06C-4FFE-BCE0-6134FF01D592}"/>
          </ac:spMkLst>
        </pc:spChg>
        <pc:picChg chg="add mod">
          <ac:chgData name="Umangi Patel" userId="7ea0d24faa3ed117" providerId="Windows Live" clId="Web-{8468C9E7-F806-4B22-B703-CA448C9B55B0}" dt="2019-10-11T15:34:54.774" v="35" actId="1076"/>
          <ac:picMkLst>
            <pc:docMk/>
            <pc:sldMk cId="270381082" sldId="272"/>
            <ac:picMk id="3" creationId="{AA3175F6-DFB9-4BBF-9FED-0C4FEAB483C5}"/>
          </ac:picMkLst>
        </pc:picChg>
      </pc:sldChg>
      <pc:sldChg chg="addSp delSp modSp new ord">
        <pc:chgData name="Umangi Patel" userId="7ea0d24faa3ed117" providerId="Windows Live" clId="Web-{8468C9E7-F806-4B22-B703-CA448C9B55B0}" dt="2019-10-11T15:37:25.491" v="52" actId="14100"/>
        <pc:sldMkLst>
          <pc:docMk/>
          <pc:sldMk cId="2832876815" sldId="273"/>
        </pc:sldMkLst>
        <pc:spChg chg="del">
          <ac:chgData name="Umangi Patel" userId="7ea0d24faa3ed117" providerId="Windows Live" clId="Web-{8468C9E7-F806-4B22-B703-CA448C9B55B0}" dt="2019-10-11T15:33:03.087" v="16"/>
          <ac:spMkLst>
            <pc:docMk/>
            <pc:sldMk cId="2832876815" sldId="273"/>
            <ac:spMk id="2" creationId="{2A1A86D4-5E51-4C43-A0E7-ED350EF89564}"/>
          </ac:spMkLst>
        </pc:spChg>
        <pc:spChg chg="add mod">
          <ac:chgData name="Umangi Patel" userId="7ea0d24faa3ed117" providerId="Windows Live" clId="Web-{8468C9E7-F806-4B22-B703-CA448C9B55B0}" dt="2019-10-11T15:37:21.882" v="51" actId="1076"/>
          <ac:spMkLst>
            <pc:docMk/>
            <pc:sldMk cId="2832876815" sldId="273"/>
            <ac:spMk id="5" creationId="{6CE52FF2-D209-4D69-AEAF-2E4024B44B82}"/>
          </ac:spMkLst>
        </pc:spChg>
        <pc:picChg chg="add mod">
          <ac:chgData name="Umangi Patel" userId="7ea0d24faa3ed117" providerId="Windows Live" clId="Web-{8468C9E7-F806-4B22-B703-CA448C9B55B0}" dt="2019-10-11T15:37:25.491" v="52" actId="14100"/>
          <ac:picMkLst>
            <pc:docMk/>
            <pc:sldMk cId="2832876815" sldId="273"/>
            <ac:picMk id="3" creationId="{8097C557-912F-44A4-86D8-16EFB48A9762}"/>
          </ac:picMkLst>
        </pc:picChg>
      </pc:sldChg>
      <pc:sldChg chg="addSp modSp new">
        <pc:chgData name="Umangi Patel" userId="7ea0d24faa3ed117" providerId="Windows Live" clId="Web-{8468C9E7-F806-4B22-B703-CA448C9B55B0}" dt="2019-10-11T15:34:21.071" v="30" actId="1076"/>
        <pc:sldMkLst>
          <pc:docMk/>
          <pc:sldMk cId="2161232761" sldId="274"/>
        </pc:sldMkLst>
        <pc:picChg chg="add mod">
          <ac:chgData name="Umangi Patel" userId="7ea0d24faa3ed117" providerId="Windows Live" clId="Web-{8468C9E7-F806-4B22-B703-CA448C9B55B0}" dt="2019-10-11T15:34:21.071" v="30" actId="1076"/>
          <ac:picMkLst>
            <pc:docMk/>
            <pc:sldMk cId="2161232761" sldId="274"/>
            <ac:picMk id="2" creationId="{A60AFF12-FF0D-4A24-88DB-D5CF28916F4A}"/>
          </ac:picMkLst>
        </pc:picChg>
      </pc:sldChg>
    </pc:docChg>
  </pc:docChgLst>
  <pc:docChgLst>
    <pc:chgData name="Umangi Patel" userId="7ea0d24faa3ed117" providerId="Windows Live" clId="Web-{FA53B7B2-D830-42C3-8BD1-492B8F3BEDA7}"/>
    <pc:docChg chg="delSld">
      <pc:chgData name="Umangi Patel" userId="7ea0d24faa3ed117" providerId="Windows Live" clId="Web-{FA53B7B2-D830-42C3-8BD1-492B8F3BEDA7}" dt="2019-10-25T12:23:05.793" v="4"/>
      <pc:docMkLst>
        <pc:docMk/>
      </pc:docMkLst>
      <pc:sldChg chg="del">
        <pc:chgData name="Umangi Patel" userId="7ea0d24faa3ed117" providerId="Windows Live" clId="Web-{FA53B7B2-D830-42C3-8BD1-492B8F3BEDA7}" dt="2019-10-25T12:23:01.152" v="0"/>
        <pc:sldMkLst>
          <pc:docMk/>
          <pc:sldMk cId="2691508160" sldId="269"/>
        </pc:sldMkLst>
      </pc:sldChg>
      <pc:sldChg chg="del">
        <pc:chgData name="Umangi Patel" userId="7ea0d24faa3ed117" providerId="Windows Live" clId="Web-{FA53B7B2-D830-42C3-8BD1-492B8F3BEDA7}" dt="2019-10-25T12:23:02.996" v="2"/>
        <pc:sldMkLst>
          <pc:docMk/>
          <pc:sldMk cId="1585356426" sldId="271"/>
        </pc:sldMkLst>
      </pc:sldChg>
      <pc:sldChg chg="del">
        <pc:chgData name="Umangi Patel" userId="7ea0d24faa3ed117" providerId="Windows Live" clId="Web-{FA53B7B2-D830-42C3-8BD1-492B8F3BEDA7}" dt="2019-10-25T12:23:03.855" v="3"/>
        <pc:sldMkLst>
          <pc:docMk/>
          <pc:sldMk cId="270381082" sldId="272"/>
        </pc:sldMkLst>
      </pc:sldChg>
      <pc:sldChg chg="del">
        <pc:chgData name="Umangi Patel" userId="7ea0d24faa3ed117" providerId="Windows Live" clId="Web-{FA53B7B2-D830-42C3-8BD1-492B8F3BEDA7}" dt="2019-10-25T12:23:05.793" v="4"/>
        <pc:sldMkLst>
          <pc:docMk/>
          <pc:sldMk cId="2832876815" sldId="273"/>
        </pc:sldMkLst>
      </pc:sldChg>
      <pc:sldChg chg="del">
        <pc:chgData name="Umangi Patel" userId="7ea0d24faa3ed117" providerId="Windows Live" clId="Web-{FA53B7B2-D830-42C3-8BD1-492B8F3BEDA7}" dt="2019-10-25T12:23:02.152" v="1"/>
        <pc:sldMkLst>
          <pc:docMk/>
          <pc:sldMk cId="2161232761" sldId="274"/>
        </pc:sldMkLst>
      </pc:sldChg>
    </pc:docChg>
  </pc:docChgLst>
  <pc:docChgLst>
    <pc:chgData name="glaiza regonas" userId="73b2259cb5f601d1" providerId="Windows Live" clId="Web-{F3B433EE-0349-4702-9BB7-2AEEB1A0FE76}"/>
    <pc:docChg chg="delSld modSld">
      <pc:chgData name="glaiza regonas" userId="73b2259cb5f601d1" providerId="Windows Live" clId="Web-{F3B433EE-0349-4702-9BB7-2AEEB1A0FE76}" dt="2019-10-11T15:31:12.234" v="204"/>
      <pc:docMkLst>
        <pc:docMk/>
      </pc:docMkLst>
      <pc:sldChg chg="del">
        <pc:chgData name="glaiza regonas" userId="73b2259cb5f601d1" providerId="Windows Live" clId="Web-{F3B433EE-0349-4702-9BB7-2AEEB1A0FE76}" dt="2019-10-11T15:31:12.234" v="204"/>
        <pc:sldMkLst>
          <pc:docMk/>
          <pc:sldMk cId="0" sldId="261"/>
        </pc:sldMkLst>
      </pc:sldChg>
      <pc:sldChg chg="modSp">
        <pc:chgData name="glaiza regonas" userId="73b2259cb5f601d1" providerId="Windows Live" clId="Web-{F3B433EE-0349-4702-9BB7-2AEEB1A0FE76}" dt="2019-10-11T15:31:02.375" v="203" actId="20577"/>
        <pc:sldMkLst>
          <pc:docMk/>
          <pc:sldMk cId="0" sldId="262"/>
        </pc:sldMkLst>
        <pc:spChg chg="mod">
          <ac:chgData name="glaiza regonas" userId="73b2259cb5f601d1" providerId="Windows Live" clId="Web-{F3B433EE-0349-4702-9BB7-2AEEB1A0FE76}" dt="2019-10-11T15:31:02.375" v="203" actId="20577"/>
          <ac:spMkLst>
            <pc:docMk/>
            <pc:sldMk cId="0" sldId="262"/>
            <ac:spMk id="111" creationId="{00000000-0000-0000-0000-000000000000}"/>
          </ac:spMkLst>
        </pc:spChg>
      </pc:sldChg>
    </pc:docChg>
  </pc:docChgLst>
  <pc:docChgLst>
    <pc:chgData name="glaiza regonas" userId="73b2259cb5f601d1" providerId="Windows Live" clId="Web-{839EB250-2371-48C4-A0DE-3CC8B2D2D8F6}"/>
    <pc:docChg chg="mod addSld modSld sldOrd modMainMaster setSldSz">
      <pc:chgData name="glaiza regonas" userId="73b2259cb5f601d1" providerId="Windows Live" clId="Web-{839EB250-2371-48C4-A0DE-3CC8B2D2D8F6}" dt="2019-10-10T01:43:29.856" v="40"/>
      <pc:docMkLst>
        <pc:docMk/>
      </pc:docMkLst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6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6"/>
            <ac:spMk id="7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6"/>
            <ac:spMk id="71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7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7"/>
            <ac:spMk id="7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7"/>
            <ac:spMk id="77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57"/>
            <ac:picMk id="78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8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8"/>
            <ac:spMk id="84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9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9"/>
            <ac:spMk id="8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0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0"/>
            <ac:spMk id="95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0"/>
            <ac:spMk id="96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0"/>
            <ac:picMk id="97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1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1"/>
            <ac:spMk id="103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1"/>
            <ac:picMk id="104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2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2"/>
            <ac:spMk id="11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2"/>
            <ac:spMk id="111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2"/>
            <ac:picMk id="109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3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3"/>
            <ac:spMk id="117" creationId="{00000000-0000-0000-0000-000000000000}"/>
          </ac:spMkLst>
        </pc:spChg>
      </pc:sldChg>
      <pc:sldChg chg="addSp delSp modSp new mod ord setBg modClrScheme chgLayout">
        <pc:chgData name="glaiza regonas" userId="73b2259cb5f601d1" providerId="Windows Live" clId="Web-{839EB250-2371-48C4-A0DE-3CC8B2D2D8F6}" dt="2019-10-10T01:43:21.840" v="38"/>
        <pc:sldMkLst>
          <pc:docMk/>
          <pc:sldMk cId="644696259" sldId="264"/>
        </pc:sldMkLst>
        <pc:spChg chg="add del mod ord">
          <ac:chgData name="glaiza regonas" userId="73b2259cb5f601d1" providerId="Windows Live" clId="Web-{839EB250-2371-48C4-A0DE-3CC8B2D2D8F6}" dt="2019-10-10T01:39:31.402" v="4"/>
          <ac:spMkLst>
            <pc:docMk/>
            <pc:sldMk cId="644696259" sldId="264"/>
            <ac:spMk id="2" creationId="{21B8E440-44F3-487F-96B8-0856E6CE097B}"/>
          </ac:spMkLst>
        </pc:spChg>
        <pc:spChg chg="del">
          <ac:chgData name="glaiza regonas" userId="73b2259cb5f601d1" providerId="Windows Live" clId="Web-{839EB250-2371-48C4-A0DE-3CC8B2D2D8F6}" dt="2019-10-10T01:39:24.855" v="1"/>
          <ac:spMkLst>
            <pc:docMk/>
            <pc:sldMk cId="644696259" sldId="264"/>
            <ac:spMk id="3" creationId="{B588268F-A9BC-4C30-A1F3-56AC2AB62E7B}"/>
          </ac:spMkLst>
        </pc:spChg>
        <pc:spChg chg="add mod">
          <ac:chgData name="glaiza regonas" userId="73b2259cb5f601d1" providerId="Windows Live" clId="Web-{839EB250-2371-48C4-A0DE-3CC8B2D2D8F6}" dt="2019-10-10T01:43:21.840" v="38"/>
          <ac:spMkLst>
            <pc:docMk/>
            <pc:sldMk cId="644696259" sldId="264"/>
            <ac:spMk id="4" creationId="{8EEE9AD2-1D2C-443E-B586-CB2715D8FD5B}"/>
          </ac:spMkLst>
        </pc:spChg>
        <pc:spChg chg="add del mod">
          <ac:chgData name="glaiza regonas" userId="73b2259cb5f601d1" providerId="Windows Live" clId="Web-{839EB250-2371-48C4-A0DE-3CC8B2D2D8F6}" dt="2019-10-10T01:39:36.496" v="5"/>
          <ac:spMkLst>
            <pc:docMk/>
            <pc:sldMk cId="644696259" sldId="264"/>
            <ac:spMk id="5" creationId="{709195A3-09C1-48CF-BADE-0BFF5455DEC5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7" creationId="{1673909F-2C35-4B77-A383-1236580162BF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9" creationId="{47867B57-A6D3-4772-9E70-73C9065CE032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11" creationId="{C1B796A4-9D69-4F74-B927-17EA12430DEB}"/>
          </ac:spMkLst>
        </pc:spChg>
      </pc:sldChg>
      <pc:sldChg chg="modSp new mod modClrScheme chgLayout">
        <pc:chgData name="glaiza regonas" userId="73b2259cb5f601d1" providerId="Windows Live" clId="Web-{839EB250-2371-48C4-A0DE-3CC8B2D2D8F6}" dt="2019-10-10T01:43:29.856" v="40"/>
        <pc:sldMkLst>
          <pc:docMk/>
          <pc:sldMk cId="3461337224" sldId="265"/>
        </pc:sldMkLst>
        <pc:spChg chg="mod ord">
          <ac:chgData name="glaiza regonas" userId="73b2259cb5f601d1" providerId="Windows Live" clId="Web-{839EB250-2371-48C4-A0DE-3CC8B2D2D8F6}" dt="2019-10-10T01:43:29.856" v="40"/>
          <ac:spMkLst>
            <pc:docMk/>
            <pc:sldMk cId="3461337224" sldId="265"/>
            <ac:spMk id="2" creationId="{5016E387-5726-4F80-974D-89E885CC367C}"/>
          </ac:spMkLst>
        </pc:spChg>
        <pc:spChg chg="mod ord">
          <ac:chgData name="glaiza regonas" userId="73b2259cb5f601d1" providerId="Windows Live" clId="Web-{839EB250-2371-48C4-A0DE-3CC8B2D2D8F6}" dt="2019-10-10T01:43:29.856" v="40"/>
          <ac:spMkLst>
            <pc:docMk/>
            <pc:sldMk cId="3461337224" sldId="265"/>
            <ac:spMk id="3" creationId="{7B25EB23-A547-4453-A5B7-FFCA41D81868}"/>
          </ac:spMkLst>
        </pc:spChg>
      </pc:sldChg>
      <pc:sldMasterChg chg="modSp modSldLayout">
        <pc:chgData name="glaiza regonas" userId="73b2259cb5f601d1" providerId="Windows Live" clId="Web-{839EB250-2371-48C4-A0DE-3CC8B2D2D8F6}" dt="2019-10-10T01:43:21.840" v="38"/>
        <pc:sldMasterMkLst>
          <pc:docMk/>
          <pc:sldMasterMk cId="0" sldId="2147483648"/>
        </pc:sldMaster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10" creationId="{00000000-0000-0000-0000-000000000000}"/>
          </ac:spMkLst>
        </pc:sp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48"/>
            <pc:sldLayoutMk cId="0" sldId="2147483649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</pc:sldLayoutChg>
      </pc:sldMasterChg>
      <pc:sldMasterChg chg="modSp modSldLayout">
        <pc:chgData name="glaiza regonas" userId="73b2259cb5f601d1" providerId="Windows Live" clId="Web-{839EB250-2371-48C4-A0DE-3CC8B2D2D8F6}" dt="2019-10-10T01:43:21.840" v="38"/>
        <pc:sldMasterMkLst>
          <pc:docMk/>
          <pc:sldMasterMk cId="0" sldId="2147483650"/>
        </pc:sldMaster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18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1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1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2" creationId="{00000000-0000-0000-0000-000000000000}"/>
          </ac:spMkLst>
        </pc:sp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1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8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2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0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4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3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8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9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40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4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4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5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8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9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6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8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7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0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5" creationId="{00000000-0000-0000-0000-000000000000}"/>
            </ac:spMkLst>
          </pc:spChg>
        </pc:sldLayoutChg>
      </pc:sldMasterChg>
    </pc:docChg>
  </pc:docChgLst>
  <pc:docChgLst>
    <pc:chgData name="glaiza regonas" userId="73b2259cb5f601d1" providerId="Windows Live" clId="Web-{B820AA79-6F4D-47E5-8EBA-106D4E4FB3B0}"/>
    <pc:docChg chg="addSld modSld">
      <pc:chgData name="glaiza regonas" userId="73b2259cb5f601d1" providerId="Windows Live" clId="Web-{B820AA79-6F4D-47E5-8EBA-106D4E4FB3B0}" dt="2019-10-25T16:39:21.348" v="319" actId="20577"/>
      <pc:docMkLst>
        <pc:docMk/>
      </pc:docMkLst>
      <pc:sldChg chg="modSp">
        <pc:chgData name="glaiza regonas" userId="73b2259cb5f601d1" providerId="Windows Live" clId="Web-{B820AA79-6F4D-47E5-8EBA-106D4E4FB3B0}" dt="2019-10-25T16:24:05.548" v="59" actId="20577"/>
        <pc:sldMkLst>
          <pc:docMk/>
          <pc:sldMk cId="0" sldId="262"/>
        </pc:sldMkLst>
        <pc:spChg chg="mod">
          <ac:chgData name="glaiza regonas" userId="73b2259cb5f601d1" providerId="Windows Live" clId="Web-{B820AA79-6F4D-47E5-8EBA-106D4E4FB3B0}" dt="2019-10-25T16:24:05.548" v="59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Windows Live" clId="Web-{B820AA79-6F4D-47E5-8EBA-106D4E4FB3B0}" dt="2019-10-25T16:37:25.144" v="276" actId="20577"/>
        <pc:sldMkLst>
          <pc:docMk/>
          <pc:sldMk cId="3461337224" sldId="265"/>
        </pc:sldMkLst>
        <pc:spChg chg="mod">
          <ac:chgData name="glaiza regonas" userId="73b2259cb5f601d1" providerId="Windows Live" clId="Web-{B820AA79-6F4D-47E5-8EBA-106D4E4FB3B0}" dt="2019-10-25T16:37:25.144" v="276" actId="20577"/>
          <ac:spMkLst>
            <pc:docMk/>
            <pc:sldMk cId="3461337224" sldId="265"/>
            <ac:spMk id="4" creationId="{BAD27F93-FEE6-44FE-BD5D-D6C7FCF7BDA1}"/>
          </ac:spMkLst>
        </pc:spChg>
      </pc:sldChg>
      <pc:sldChg chg="addSp delSp modSp">
        <pc:chgData name="glaiza regonas" userId="73b2259cb5f601d1" providerId="Windows Live" clId="Web-{B820AA79-6F4D-47E5-8EBA-106D4E4FB3B0}" dt="2019-10-25T16:33:04.003" v="85" actId="1076"/>
        <pc:sldMkLst>
          <pc:docMk/>
          <pc:sldMk cId="147202387" sldId="268"/>
        </pc:sldMkLst>
        <pc:spChg chg="mod">
          <ac:chgData name="glaiza regonas" userId="73b2259cb5f601d1" providerId="Windows Live" clId="Web-{B820AA79-6F4D-47E5-8EBA-106D4E4FB3B0}" dt="2019-10-25T16:31:31.315" v="73" actId="20577"/>
          <ac:spMkLst>
            <pc:docMk/>
            <pc:sldMk cId="147202387" sldId="268"/>
            <ac:spMk id="2" creationId="{6E553952-B8CC-4079-AC0A-BE7BFC56FA59}"/>
          </ac:spMkLst>
        </pc:spChg>
        <pc:spChg chg="del mod">
          <ac:chgData name="glaiza regonas" userId="73b2259cb5f601d1" providerId="Windows Live" clId="Web-{B820AA79-6F4D-47E5-8EBA-106D4E4FB3B0}" dt="2019-10-25T16:32:54.597" v="82"/>
          <ac:spMkLst>
            <pc:docMk/>
            <pc:sldMk cId="147202387" sldId="268"/>
            <ac:spMk id="5" creationId="{7833E420-F796-4940-A52C-C839AE38A8CD}"/>
          </ac:spMkLst>
        </pc:spChg>
        <pc:picChg chg="add del mod">
          <ac:chgData name="glaiza regonas" userId="73b2259cb5f601d1" providerId="Windows Live" clId="Web-{B820AA79-6F4D-47E5-8EBA-106D4E4FB3B0}" dt="2019-10-25T16:32:07.159" v="79"/>
          <ac:picMkLst>
            <pc:docMk/>
            <pc:sldMk cId="147202387" sldId="268"/>
            <ac:picMk id="3" creationId="{7151100D-D5F3-49D0-A26F-B9556BB6C2E3}"/>
          </ac:picMkLst>
        </pc:picChg>
        <pc:picChg chg="add mod">
          <ac:chgData name="glaiza regonas" userId="73b2259cb5f601d1" providerId="Windows Live" clId="Web-{B820AA79-6F4D-47E5-8EBA-106D4E4FB3B0}" dt="2019-10-25T16:33:04.003" v="85" actId="1076"/>
          <ac:picMkLst>
            <pc:docMk/>
            <pc:sldMk cId="147202387" sldId="268"/>
            <ac:picMk id="6" creationId="{FECA753E-59CF-48BA-948E-8D8B72A35BE8}"/>
          </ac:picMkLst>
        </pc:picChg>
      </pc:sldChg>
      <pc:sldChg chg="delSp modSp new mod setBg modClrScheme chgLayout">
        <pc:chgData name="glaiza regonas" userId="73b2259cb5f601d1" providerId="Windows Live" clId="Web-{B820AA79-6F4D-47E5-8EBA-106D4E4FB3B0}" dt="2019-10-25T16:33:52.097" v="104" actId="1076"/>
        <pc:sldMkLst>
          <pc:docMk/>
          <pc:sldMk cId="3722094664" sldId="271"/>
        </pc:sldMkLst>
        <pc:spChg chg="mod ord">
          <ac:chgData name="glaiza regonas" userId="73b2259cb5f601d1" providerId="Windows Live" clId="Web-{B820AA79-6F4D-47E5-8EBA-106D4E4FB3B0}" dt="2019-10-25T16:33:52.097" v="104" actId="1076"/>
          <ac:spMkLst>
            <pc:docMk/>
            <pc:sldMk cId="3722094664" sldId="271"/>
            <ac:spMk id="2" creationId="{D410B0CF-E234-46EB-9AFF-37A2A9EF46BE}"/>
          </ac:spMkLst>
        </pc:spChg>
        <pc:spChg chg="del mod ord">
          <ac:chgData name="glaiza regonas" userId="73b2259cb5f601d1" providerId="Windows Live" clId="Web-{B820AA79-6F4D-47E5-8EBA-106D4E4FB3B0}" dt="2019-10-25T16:33:47.425" v="103"/>
          <ac:spMkLst>
            <pc:docMk/>
            <pc:sldMk cId="3722094664" sldId="271"/>
            <ac:spMk id="3" creationId="{CC008164-CC7A-42DF-908A-B8BD47890484}"/>
          </ac:spMkLst>
        </pc:spChg>
      </pc:sldChg>
      <pc:sldChg chg="modSp new mod modClrScheme chgLayout">
        <pc:chgData name="glaiza regonas" userId="73b2259cb5f601d1" providerId="Windows Live" clId="Web-{B820AA79-6F4D-47E5-8EBA-106D4E4FB3B0}" dt="2019-10-25T16:39:19.536" v="316" actId="20577"/>
        <pc:sldMkLst>
          <pc:docMk/>
          <pc:sldMk cId="3232820804" sldId="272"/>
        </pc:sldMkLst>
        <pc:spChg chg="mod ord">
          <ac:chgData name="glaiza regonas" userId="73b2259cb5f601d1" providerId="Windows Live" clId="Web-{B820AA79-6F4D-47E5-8EBA-106D4E4FB3B0}" dt="2019-10-25T16:39:19.536" v="316" actId="20577"/>
          <ac:spMkLst>
            <pc:docMk/>
            <pc:sldMk cId="3232820804" sldId="272"/>
            <ac:spMk id="2" creationId="{AAB62FDC-226A-47FC-9B1E-EF495E789F2A}"/>
          </ac:spMkLst>
        </pc:spChg>
        <pc:spChg chg="mod ord">
          <ac:chgData name="glaiza regonas" userId="73b2259cb5f601d1" providerId="Windows Live" clId="Web-{B820AA79-6F4D-47E5-8EBA-106D4E4FB3B0}" dt="2019-10-25T16:39:09.723" v="278"/>
          <ac:spMkLst>
            <pc:docMk/>
            <pc:sldMk cId="3232820804" sldId="272"/>
            <ac:spMk id="3" creationId="{F8177099-7D99-4CE2-9D38-ED555A4C1EA9}"/>
          </ac:spMkLst>
        </pc:spChg>
      </pc:sldChg>
    </pc:docChg>
  </pc:docChgLst>
  <pc:docChgLst>
    <pc:chgData name="glaiza regonas" userId="73b2259cb5f601d1" providerId="Windows Live" clId="Web-{519D3926-7699-419E-B5CB-1AAE94A0939F}"/>
    <pc:docChg chg="modSld">
      <pc:chgData name="glaiza regonas" userId="73b2259cb5f601d1" providerId="Windows Live" clId="Web-{519D3926-7699-419E-B5CB-1AAE94A0939F}" dt="2019-10-11T15:38:53.436" v="31" actId="20577"/>
      <pc:docMkLst>
        <pc:docMk/>
      </pc:docMkLst>
      <pc:sldChg chg="addSp modSp">
        <pc:chgData name="glaiza regonas" userId="73b2259cb5f601d1" providerId="Windows Live" clId="Web-{519D3926-7699-419E-B5CB-1AAE94A0939F}" dt="2019-10-11T15:38:53.420" v="30" actId="20577"/>
        <pc:sldMkLst>
          <pc:docMk/>
          <pc:sldMk cId="0" sldId="260"/>
        </pc:sldMkLst>
        <pc:spChg chg="add mod">
          <ac:chgData name="glaiza regonas" userId="73b2259cb5f601d1" providerId="Windows Live" clId="Web-{519D3926-7699-419E-B5CB-1AAE94A0939F}" dt="2019-10-11T15:38:53.420" v="30" actId="20577"/>
          <ac:spMkLst>
            <pc:docMk/>
            <pc:sldMk cId="0" sldId="260"/>
            <ac:spMk id="2" creationId="{7F11D1CF-0FAD-4B0A-9395-F0B751F83291}"/>
          </ac:spMkLst>
        </pc:spChg>
        <pc:spChg chg="mod">
          <ac:chgData name="glaiza regonas" userId="73b2259cb5f601d1" providerId="Windows Live" clId="Web-{519D3926-7699-419E-B5CB-1AAE94A0939F}" dt="2019-10-11T15:38:21.092" v="0" actId="1076"/>
          <ac:spMkLst>
            <pc:docMk/>
            <pc:sldMk cId="0" sldId="260"/>
            <ac:spMk id="95" creationId="{00000000-0000-0000-0000-000000000000}"/>
          </ac:spMkLst>
        </pc:spChg>
        <pc:picChg chg="mod">
          <ac:chgData name="glaiza regonas" userId="73b2259cb5f601d1" providerId="Windows Live" clId="Web-{519D3926-7699-419E-B5CB-1AAE94A0939F}" dt="2019-10-11T15:38:24.076" v="1" actId="1076"/>
          <ac:picMkLst>
            <pc:docMk/>
            <pc:sldMk cId="0" sldId="260"/>
            <ac:picMk id="97" creationId="{00000000-0000-0000-0000-000000000000}"/>
          </ac:picMkLst>
        </pc:picChg>
      </pc:sldChg>
    </pc:docChg>
  </pc:docChgLst>
  <pc:docChgLst>
    <pc:chgData name="glaiza regonas" userId="73b2259cb5f601d1" providerId="LiveId" clId="{A92EE0DA-C960-4A2B-A945-76DB03913EB3}"/>
    <pc:docChg chg="undo custSel mod addSld delSld modSld">
      <pc:chgData name="glaiza regonas" userId="73b2259cb5f601d1" providerId="LiveId" clId="{A92EE0DA-C960-4A2B-A945-76DB03913EB3}" dt="2019-10-11T15:47:50.991" v="702" actId="2696"/>
      <pc:docMkLst>
        <pc:docMk/>
      </pc:docMkLst>
      <pc:sldChg chg="modSp">
        <pc:chgData name="glaiza regonas" userId="73b2259cb5f601d1" providerId="LiveId" clId="{A92EE0DA-C960-4A2B-A945-76DB03913EB3}" dt="2019-10-10T17:49:04.629" v="224" actId="20577"/>
        <pc:sldMkLst>
          <pc:docMk/>
          <pc:sldMk cId="0" sldId="256"/>
        </pc:sldMkLst>
        <pc:spChg chg="mod">
          <ac:chgData name="glaiza regonas" userId="73b2259cb5f601d1" providerId="LiveId" clId="{A92EE0DA-C960-4A2B-A945-76DB03913EB3}" dt="2019-10-10T17:49:04.629" v="224" actId="20577"/>
          <ac:spMkLst>
            <pc:docMk/>
            <pc:sldMk cId="0" sldId="256"/>
            <ac:spMk id="70" creationId="{00000000-0000-0000-0000-000000000000}"/>
          </ac:spMkLst>
        </pc:spChg>
        <pc:spChg chg="mod">
          <ac:chgData name="glaiza regonas" userId="73b2259cb5f601d1" providerId="LiveId" clId="{A92EE0DA-C960-4A2B-A945-76DB03913EB3}" dt="2019-10-10T17:48:33.289" v="216" actId="27636"/>
          <ac:spMkLst>
            <pc:docMk/>
            <pc:sldMk cId="0" sldId="256"/>
            <ac:spMk id="71" creationId="{00000000-0000-0000-0000-000000000000}"/>
          </ac:spMkLst>
        </pc:spChg>
      </pc:sldChg>
      <pc:sldChg chg="modSp del">
        <pc:chgData name="glaiza regonas" userId="73b2259cb5f601d1" providerId="LiveId" clId="{A92EE0DA-C960-4A2B-A945-76DB03913EB3}" dt="2019-10-11T03:19:51.915" v="601" actId="2696"/>
        <pc:sldMkLst>
          <pc:docMk/>
          <pc:sldMk cId="0" sldId="257"/>
        </pc:sldMkLst>
        <pc:spChg chg="mod">
          <ac:chgData name="glaiza regonas" userId="73b2259cb5f601d1" providerId="LiveId" clId="{A92EE0DA-C960-4A2B-A945-76DB03913EB3}" dt="2019-10-11T03:19:15.788" v="595" actId="14100"/>
          <ac:spMkLst>
            <pc:docMk/>
            <pc:sldMk cId="0" sldId="257"/>
            <ac:spMk id="77" creationId="{00000000-0000-0000-0000-000000000000}"/>
          </ac:spMkLst>
        </pc:spChg>
      </pc:sldChg>
      <pc:sldChg chg="addSp delSp modSp">
        <pc:chgData name="glaiza regonas" userId="73b2259cb5f601d1" providerId="LiveId" clId="{A92EE0DA-C960-4A2B-A945-76DB03913EB3}" dt="2019-10-11T03:30:27.070" v="642" actId="1076"/>
        <pc:sldMkLst>
          <pc:docMk/>
          <pc:sldMk cId="0" sldId="258"/>
        </pc:sldMkLst>
        <pc:spChg chg="add del mod">
          <ac:chgData name="glaiza regonas" userId="73b2259cb5f601d1" providerId="LiveId" clId="{A92EE0DA-C960-4A2B-A945-76DB03913EB3}" dt="2019-10-11T03:21:47.106" v="617" actId="478"/>
          <ac:spMkLst>
            <pc:docMk/>
            <pc:sldMk cId="0" sldId="258"/>
            <ac:spMk id="3" creationId="{B3163FD7-5430-42C1-91EE-5272BF3C2CAA}"/>
          </ac:spMkLst>
        </pc:spChg>
        <pc:spChg chg="add mod">
          <ac:chgData name="glaiza regonas" userId="73b2259cb5f601d1" providerId="LiveId" clId="{A92EE0DA-C960-4A2B-A945-76DB03913EB3}" dt="2019-10-11T03:22:04.755" v="622" actId="1076"/>
          <ac:spMkLst>
            <pc:docMk/>
            <pc:sldMk cId="0" sldId="258"/>
            <ac:spMk id="5" creationId="{3DDFE9C4-68FD-4154-8510-1C1234F0F622}"/>
          </ac:spMkLst>
        </pc:spChg>
        <pc:spChg chg="add del mod">
          <ac:chgData name="glaiza regonas" userId="73b2259cb5f601d1" providerId="LiveId" clId="{A92EE0DA-C960-4A2B-A945-76DB03913EB3}" dt="2019-10-11T03:21:58.693" v="620" actId="478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laiza regonas" userId="73b2259cb5f601d1" providerId="LiveId" clId="{A92EE0DA-C960-4A2B-A945-76DB03913EB3}" dt="2019-10-10T17:42:13.379" v="47"/>
          <ac:spMkLst>
            <pc:docMk/>
            <pc:sldMk cId="0" sldId="258"/>
            <ac:spMk id="84" creationId="{00000000-0000-0000-0000-000000000000}"/>
          </ac:spMkLst>
        </pc:spChg>
        <pc:graphicFrameChg chg="add del mod">
          <ac:chgData name="glaiza regonas" userId="73b2259cb5f601d1" providerId="LiveId" clId="{A92EE0DA-C960-4A2B-A945-76DB03913EB3}" dt="2019-10-11T03:29:48.273" v="632" actId="478"/>
          <ac:graphicFrameMkLst>
            <pc:docMk/>
            <pc:sldMk cId="0" sldId="258"/>
            <ac:graphicFrameMk id="8" creationId="{A35A8C76-678F-4B56-930A-7F42ECAE7922}"/>
          </ac:graphicFrameMkLst>
        </pc:graphicFrameChg>
        <pc:picChg chg="add del mod">
          <ac:chgData name="glaiza regonas" userId="73b2259cb5f601d1" providerId="LiveId" clId="{A92EE0DA-C960-4A2B-A945-76DB03913EB3}" dt="2019-10-11T03:27:58.241" v="628" actId="478"/>
          <ac:picMkLst>
            <pc:docMk/>
            <pc:sldMk cId="0" sldId="258"/>
            <ac:picMk id="7" creationId="{8459F2B0-E3AB-4182-A611-CABAF1FCFC13}"/>
          </ac:picMkLst>
        </pc:picChg>
        <pc:picChg chg="add mod modCrop">
          <ac:chgData name="glaiza regonas" userId="73b2259cb5f601d1" providerId="LiveId" clId="{A92EE0DA-C960-4A2B-A945-76DB03913EB3}" dt="2019-10-11T03:30:27.070" v="642" actId="1076"/>
          <ac:picMkLst>
            <pc:docMk/>
            <pc:sldMk cId="0" sldId="258"/>
            <ac:picMk id="10" creationId="{3CBB8BCD-932C-4E78-833F-D0053FC07879}"/>
          </ac:picMkLst>
        </pc:picChg>
      </pc:sldChg>
      <pc:sldChg chg="modSp">
        <pc:chgData name="glaiza regonas" userId="73b2259cb5f601d1" providerId="LiveId" clId="{A92EE0DA-C960-4A2B-A945-76DB03913EB3}" dt="2019-10-11T03:15:40.421" v="536"/>
        <pc:sldMkLst>
          <pc:docMk/>
          <pc:sldMk cId="0" sldId="259"/>
        </pc:sldMkLst>
        <pc:spChg chg="mod">
          <ac:chgData name="glaiza regonas" userId="73b2259cb5f601d1" providerId="LiveId" clId="{A92EE0DA-C960-4A2B-A945-76DB03913EB3}" dt="2019-10-11T03:15:40.421" v="536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">
        <pc:chgData name="glaiza regonas" userId="73b2259cb5f601d1" providerId="LiveId" clId="{A92EE0DA-C960-4A2B-A945-76DB03913EB3}" dt="2019-10-11T15:40:02.427" v="701" actId="1076"/>
        <pc:sldMkLst>
          <pc:docMk/>
          <pc:sldMk cId="0" sldId="260"/>
        </pc:sldMkLst>
        <pc:spChg chg="mod">
          <ac:chgData name="glaiza regonas" userId="73b2259cb5f601d1" providerId="LiveId" clId="{A92EE0DA-C960-4A2B-A945-76DB03913EB3}" dt="2019-10-11T15:39:23.062" v="672" actId="1076"/>
          <ac:spMkLst>
            <pc:docMk/>
            <pc:sldMk cId="0" sldId="260"/>
            <ac:spMk id="2" creationId="{7F11D1CF-0FAD-4B0A-9395-F0B751F83291}"/>
          </ac:spMkLst>
        </pc:spChg>
        <pc:spChg chg="add mod">
          <ac:chgData name="glaiza regonas" userId="73b2259cb5f601d1" providerId="LiveId" clId="{A92EE0DA-C960-4A2B-A945-76DB03913EB3}" dt="2019-10-11T15:40:02.427" v="701" actId="1076"/>
          <ac:spMkLst>
            <pc:docMk/>
            <pc:sldMk cId="0" sldId="260"/>
            <ac:spMk id="3" creationId="{8C9E0BF2-3AD9-4D0C-874E-03F4110E64FA}"/>
          </ac:spMkLst>
        </pc:spChg>
        <pc:spChg chg="del">
          <ac:chgData name="glaiza regonas" userId="73b2259cb5f601d1" providerId="LiveId" clId="{A92EE0DA-C960-4A2B-A945-76DB03913EB3}" dt="2019-10-10T17:46:30.388" v="160" actId="478"/>
          <ac:spMkLst>
            <pc:docMk/>
            <pc:sldMk cId="0" sldId="260"/>
            <ac:spMk id="96" creationId="{00000000-0000-0000-0000-000000000000}"/>
          </ac:spMkLst>
        </pc:spChg>
      </pc:sldChg>
      <pc:sldChg chg="modSp">
        <pc:chgData name="glaiza regonas" userId="73b2259cb5f601d1" providerId="LiveId" clId="{A92EE0DA-C960-4A2B-A945-76DB03913EB3}" dt="2019-10-11T03:32:36.074" v="670"/>
        <pc:sldMkLst>
          <pc:docMk/>
          <pc:sldMk cId="0" sldId="263"/>
        </pc:sldMkLst>
        <pc:spChg chg="mod">
          <ac:chgData name="glaiza regonas" userId="73b2259cb5f601d1" providerId="LiveId" clId="{A92EE0DA-C960-4A2B-A945-76DB03913EB3}" dt="2019-10-11T03:32:36.074" v="670"/>
          <ac:spMkLst>
            <pc:docMk/>
            <pc:sldMk cId="0" sldId="263"/>
            <ac:spMk id="117" creationId="{00000000-0000-0000-0000-000000000000}"/>
          </ac:spMkLst>
        </pc:spChg>
      </pc:sldChg>
      <pc:sldChg chg="modSp del">
        <pc:chgData name="glaiza regonas" userId="73b2259cb5f601d1" providerId="LiveId" clId="{A92EE0DA-C960-4A2B-A945-76DB03913EB3}" dt="2019-10-10T17:40:17.876" v="3" actId="2696"/>
        <pc:sldMkLst>
          <pc:docMk/>
          <pc:sldMk cId="644696259" sldId="264"/>
        </pc:sldMkLst>
        <pc:spChg chg="mod">
          <ac:chgData name="glaiza regonas" userId="73b2259cb5f601d1" providerId="LiveId" clId="{A92EE0DA-C960-4A2B-A945-76DB03913EB3}" dt="2019-10-10T17:40:13.065" v="1"/>
          <ac:spMkLst>
            <pc:docMk/>
            <pc:sldMk cId="644696259" sldId="264"/>
            <ac:spMk id="4" creationId="{8EEE9AD2-1D2C-443E-B586-CB2715D8FD5B}"/>
          </ac:spMkLst>
        </pc:spChg>
      </pc:sldChg>
      <pc:sldChg chg="addSp modSp">
        <pc:chgData name="glaiza regonas" userId="73b2259cb5f601d1" providerId="LiveId" clId="{A92EE0DA-C960-4A2B-A945-76DB03913EB3}" dt="2019-10-10T17:47:12.859" v="164" actId="20577"/>
        <pc:sldMkLst>
          <pc:docMk/>
          <pc:sldMk cId="3461337224" sldId="265"/>
        </pc:sldMkLst>
        <pc:spChg chg="mod">
          <ac:chgData name="glaiza regonas" userId="73b2259cb5f601d1" providerId="LiveId" clId="{A92EE0DA-C960-4A2B-A945-76DB03913EB3}" dt="2019-10-10T17:42:07.296" v="45" actId="20577"/>
          <ac:spMkLst>
            <pc:docMk/>
            <pc:sldMk cId="3461337224" sldId="265"/>
            <ac:spMk id="2" creationId="{5016E387-5726-4F80-974D-89E885CC367C}"/>
          </ac:spMkLst>
        </pc:spChg>
        <pc:spChg chg="mod">
          <ac:chgData name="glaiza regonas" userId="73b2259cb5f601d1" providerId="LiveId" clId="{A92EE0DA-C960-4A2B-A945-76DB03913EB3}" dt="2019-10-10T17:45:56.780" v="159" actId="20577"/>
          <ac:spMkLst>
            <pc:docMk/>
            <pc:sldMk cId="3461337224" sldId="265"/>
            <ac:spMk id="3" creationId="{7B25EB23-A547-4453-A5B7-FFCA41D81868}"/>
          </ac:spMkLst>
        </pc:spChg>
        <pc:spChg chg="add mod">
          <ac:chgData name="glaiza regonas" userId="73b2259cb5f601d1" providerId="LiveId" clId="{A92EE0DA-C960-4A2B-A945-76DB03913EB3}" dt="2019-10-10T17:47:12.859" v="164" actId="20577"/>
          <ac:spMkLst>
            <pc:docMk/>
            <pc:sldMk cId="3461337224" sldId="265"/>
            <ac:spMk id="4" creationId="{BAD27F93-FEE6-44FE-BD5D-D6C7FCF7BDA1}"/>
          </ac:spMkLst>
        </pc:spChg>
      </pc:sldChg>
      <pc:sldChg chg="addSp delSp modSp add del mod setBg modClrScheme chgLayout">
        <pc:chgData name="glaiza regonas" userId="73b2259cb5f601d1" providerId="LiveId" clId="{A92EE0DA-C960-4A2B-A945-76DB03913EB3}" dt="2019-10-11T15:47:50.991" v="702" actId="2696"/>
        <pc:sldMkLst>
          <pc:docMk/>
          <pc:sldMk cId="1012781607" sldId="266"/>
        </pc:sldMkLst>
        <pc:spChg chg="del">
          <ac:chgData name="glaiza regonas" userId="73b2259cb5f601d1" providerId="LiveId" clId="{A92EE0DA-C960-4A2B-A945-76DB03913EB3}" dt="2019-10-10T17:40:33.308" v="5"/>
          <ac:spMkLst>
            <pc:docMk/>
            <pc:sldMk cId="1012781607" sldId="266"/>
            <ac:spMk id="2" creationId="{C90FF714-8E2D-435F-A4EB-5F0FCF948C9A}"/>
          </ac:spMkLst>
        </pc:spChg>
        <pc:spChg chg="del">
          <ac:chgData name="glaiza regonas" userId="73b2259cb5f601d1" providerId="LiveId" clId="{A92EE0DA-C960-4A2B-A945-76DB03913EB3}" dt="2019-10-10T17:40:33.308" v="5"/>
          <ac:spMkLst>
            <pc:docMk/>
            <pc:sldMk cId="1012781607" sldId="266"/>
            <ac:spMk id="3" creationId="{4FA0E436-89D5-46E4-8995-E7BA6484C749}"/>
          </ac:spMkLst>
        </pc:spChg>
        <pc:spChg chg="add del mod">
          <ac:chgData name="glaiza regonas" userId="73b2259cb5f601d1" providerId="LiveId" clId="{A92EE0DA-C960-4A2B-A945-76DB03913EB3}" dt="2019-10-10T17:41:31.429" v="6" actId="26606"/>
          <ac:spMkLst>
            <pc:docMk/>
            <pc:sldMk cId="1012781607" sldId="266"/>
            <ac:spMk id="4" creationId="{7DADD7F3-7E95-4E80-8725-6706668EA731}"/>
          </ac:spMkLst>
        </pc:spChg>
        <pc:spChg chg="add del mod">
          <ac:chgData name="glaiza regonas" userId="73b2259cb5f601d1" providerId="LiveId" clId="{A92EE0DA-C960-4A2B-A945-76DB03913EB3}" dt="2019-10-10T17:41:31.429" v="6" actId="26606"/>
          <ac:spMkLst>
            <pc:docMk/>
            <pc:sldMk cId="1012781607" sldId="266"/>
            <ac:spMk id="5" creationId="{70FA5156-30E0-42DB-8DCD-FD535C2AC839}"/>
          </ac:spMkLst>
        </pc:spChg>
        <pc:spChg chg="add mod">
          <ac:chgData name="glaiza regonas" userId="73b2259cb5f601d1" providerId="LiveId" clId="{A92EE0DA-C960-4A2B-A945-76DB03913EB3}" dt="2019-10-10T17:41:36.337" v="8"/>
          <ac:spMkLst>
            <pc:docMk/>
            <pc:sldMk cId="1012781607" sldId="266"/>
            <ac:spMk id="10" creationId="{E1BD715E-D324-4F40-B652-4AF4B0E30A62}"/>
          </ac:spMkLst>
        </pc:spChg>
      </pc:sldChg>
      <pc:sldChg chg="addSp delSp modSp add">
        <pc:chgData name="glaiza regonas" userId="73b2259cb5f601d1" providerId="LiveId" clId="{A92EE0DA-C960-4A2B-A945-76DB03913EB3}" dt="2019-10-11T03:21:31.295" v="614" actId="14100"/>
        <pc:sldMkLst>
          <pc:docMk/>
          <pc:sldMk cId="1183529699" sldId="267"/>
        </pc:sldMkLst>
        <pc:spChg chg="del">
          <ac:chgData name="glaiza regonas" userId="73b2259cb5f601d1" providerId="LiveId" clId="{A92EE0DA-C960-4A2B-A945-76DB03913EB3}" dt="2019-10-11T03:07:40.277" v="226"/>
          <ac:spMkLst>
            <pc:docMk/>
            <pc:sldMk cId="1183529699" sldId="267"/>
            <ac:spMk id="2" creationId="{1F2431E8-B1F9-4CA5-A43D-B020DD3912E3}"/>
          </ac:spMkLst>
        </pc:spChg>
        <pc:spChg chg="del">
          <ac:chgData name="glaiza regonas" userId="73b2259cb5f601d1" providerId="LiveId" clId="{A92EE0DA-C960-4A2B-A945-76DB03913EB3}" dt="2019-10-11T03:07:40.277" v="226"/>
          <ac:spMkLst>
            <pc:docMk/>
            <pc:sldMk cId="1183529699" sldId="267"/>
            <ac:spMk id="3" creationId="{164DA5EB-DADF-4BFE-97C9-EC5910CAFE89}"/>
          </ac:spMkLst>
        </pc:spChg>
        <pc:spChg chg="add mod">
          <ac:chgData name="glaiza regonas" userId="73b2259cb5f601d1" providerId="LiveId" clId="{A92EE0DA-C960-4A2B-A945-76DB03913EB3}" dt="2019-10-11T03:10:31.314" v="321" actId="20577"/>
          <ac:spMkLst>
            <pc:docMk/>
            <pc:sldMk cId="1183529699" sldId="267"/>
            <ac:spMk id="4" creationId="{F47DE707-F8DC-4080-890F-ECEFE8109147}"/>
          </ac:spMkLst>
        </pc:spChg>
        <pc:spChg chg="add del mod">
          <ac:chgData name="glaiza regonas" userId="73b2259cb5f601d1" providerId="LiveId" clId="{A92EE0DA-C960-4A2B-A945-76DB03913EB3}" dt="2019-10-11T03:20:02.346" v="604" actId="478"/>
          <ac:spMkLst>
            <pc:docMk/>
            <pc:sldMk cId="1183529699" sldId="267"/>
            <ac:spMk id="5" creationId="{53348380-8D00-4B3A-9E8A-C4BC958ED69D}"/>
          </ac:spMkLst>
        </pc:spChg>
        <pc:picChg chg="add del mod">
          <ac:chgData name="glaiza regonas" userId="73b2259cb5f601d1" providerId="LiveId" clId="{A92EE0DA-C960-4A2B-A945-76DB03913EB3}" dt="2019-10-11T03:19:58.488" v="602"/>
          <ac:picMkLst>
            <pc:docMk/>
            <pc:sldMk cId="1183529699" sldId="267"/>
            <ac:picMk id="7" creationId="{8EFD397E-DD7B-4FF8-ABB2-E5245BBDF581}"/>
          </ac:picMkLst>
        </pc:picChg>
        <pc:picChg chg="add del">
          <ac:chgData name="glaiza regonas" userId="73b2259cb5f601d1" providerId="LiveId" clId="{A92EE0DA-C960-4A2B-A945-76DB03913EB3}" dt="2019-10-11T03:20:16.025" v="606" actId="478"/>
          <ac:picMkLst>
            <pc:docMk/>
            <pc:sldMk cId="1183529699" sldId="267"/>
            <ac:picMk id="8" creationId="{2A2EFB94-A21C-4997-B1EA-1150A5B6498F}"/>
          </ac:picMkLst>
        </pc:picChg>
        <pc:picChg chg="add mod">
          <ac:chgData name="glaiza regonas" userId="73b2259cb5f601d1" providerId="LiveId" clId="{A92EE0DA-C960-4A2B-A945-76DB03913EB3}" dt="2019-10-11T03:21:31.295" v="614" actId="14100"/>
          <ac:picMkLst>
            <pc:docMk/>
            <pc:sldMk cId="1183529699" sldId="267"/>
            <ac:picMk id="10" creationId="{542D7E39-A819-4A63-A524-5FD9334B829B}"/>
          </ac:picMkLst>
        </pc:picChg>
      </pc:sldChg>
      <pc:sldChg chg="addSp delSp modSp add">
        <pc:chgData name="glaiza regonas" userId="73b2259cb5f601d1" providerId="LiveId" clId="{A92EE0DA-C960-4A2B-A945-76DB03913EB3}" dt="2019-10-11T03:18:10.750" v="570" actId="20577"/>
        <pc:sldMkLst>
          <pc:docMk/>
          <pc:sldMk cId="147202387" sldId="268"/>
        </pc:sldMkLst>
        <pc:spChg chg="mod">
          <ac:chgData name="glaiza regonas" userId="73b2259cb5f601d1" providerId="LiveId" clId="{A92EE0DA-C960-4A2B-A945-76DB03913EB3}" dt="2019-10-11T03:15:03.035" v="527" actId="20577"/>
          <ac:spMkLst>
            <pc:docMk/>
            <pc:sldMk cId="147202387" sldId="268"/>
            <ac:spMk id="2" creationId="{6E553952-B8CC-4079-AC0A-BE7BFC56FA59}"/>
          </ac:spMkLst>
        </pc:spChg>
        <pc:spChg chg="del mod">
          <ac:chgData name="glaiza regonas" userId="73b2259cb5f601d1" providerId="LiveId" clId="{A92EE0DA-C960-4A2B-A945-76DB03913EB3}" dt="2019-10-11T03:15:56.413" v="537"/>
          <ac:spMkLst>
            <pc:docMk/>
            <pc:sldMk cId="147202387" sldId="268"/>
            <ac:spMk id="3" creationId="{D02B2962-DA96-42A8-93B9-7AD5EE791E42}"/>
          </ac:spMkLst>
        </pc:spChg>
        <pc:spChg chg="del">
          <ac:chgData name="glaiza regonas" userId="73b2259cb5f601d1" providerId="LiveId" clId="{A92EE0DA-C960-4A2B-A945-76DB03913EB3}" dt="2019-10-11T03:15:56.413" v="537"/>
          <ac:spMkLst>
            <pc:docMk/>
            <pc:sldMk cId="147202387" sldId="268"/>
            <ac:spMk id="4" creationId="{348523AB-77CE-43CC-B4EC-A1F48D798468}"/>
          </ac:spMkLst>
        </pc:spChg>
        <pc:spChg chg="add mod">
          <ac:chgData name="glaiza regonas" userId="73b2259cb5f601d1" providerId="LiveId" clId="{A92EE0DA-C960-4A2B-A945-76DB03913EB3}" dt="2019-10-11T03:18:10.750" v="570" actId="20577"/>
          <ac:spMkLst>
            <pc:docMk/>
            <pc:sldMk cId="147202387" sldId="268"/>
            <ac:spMk id="5" creationId="{7833E420-F796-4940-A52C-C839AE38A8CD}"/>
          </ac:spMkLst>
        </pc:spChg>
      </pc:sldChg>
      <pc:sldChg chg="addSp delSp modSp add">
        <pc:chgData name="glaiza regonas" userId="73b2259cb5f601d1" providerId="LiveId" clId="{A92EE0DA-C960-4A2B-A945-76DB03913EB3}" dt="2019-10-11T03:18:32.270" v="592" actId="20577"/>
        <pc:sldMkLst>
          <pc:docMk/>
          <pc:sldMk cId="2691508160" sldId="269"/>
        </pc:sldMkLst>
        <pc:spChg chg="del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2" creationId="{5ED2D27E-25CF-4432-A271-9D8D19E47F99}"/>
          </ac:spMkLst>
        </pc:spChg>
        <pc:spChg chg="del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3" creationId="{C7BA5FE0-4594-43F5-B1DB-A2A0923700E6}"/>
          </ac:spMkLst>
        </pc:spChg>
        <pc:spChg chg="add mod">
          <ac:chgData name="glaiza regonas" userId="73b2259cb5f601d1" providerId="LiveId" clId="{A92EE0DA-C960-4A2B-A945-76DB03913EB3}" dt="2019-10-11T03:18:32.270" v="592" actId="20577"/>
          <ac:spMkLst>
            <pc:docMk/>
            <pc:sldMk cId="2691508160" sldId="269"/>
            <ac:spMk id="4" creationId="{53F2906D-901E-43FA-A354-66E93348304E}"/>
          </ac:spMkLst>
        </pc:spChg>
        <pc:spChg chg="add mod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5" creationId="{07B579EE-6CBD-4530-8A21-380AB3AA494F}"/>
          </ac:spMkLst>
        </pc:spChg>
      </pc:sldChg>
      <pc:sldChg chg="addSp delSp modSp add">
        <pc:chgData name="glaiza regonas" userId="73b2259cb5f601d1" providerId="LiveId" clId="{A92EE0DA-C960-4A2B-A945-76DB03913EB3}" dt="2019-10-11T03:19:39.002" v="600" actId="1076"/>
        <pc:sldMkLst>
          <pc:docMk/>
          <pc:sldMk cId="1986196719" sldId="270"/>
        </pc:sldMkLst>
        <pc:spChg chg="mod">
          <ac:chgData name="glaiza regonas" userId="73b2259cb5f601d1" providerId="LiveId" clId="{A92EE0DA-C960-4A2B-A945-76DB03913EB3}" dt="2019-10-11T03:19:11.371" v="594"/>
          <ac:spMkLst>
            <pc:docMk/>
            <pc:sldMk cId="1986196719" sldId="270"/>
            <ac:spMk id="2" creationId="{97D19F5D-472E-4FCB-97A7-3D36A3924DD6}"/>
          </ac:spMkLst>
        </pc:spChg>
        <pc:spChg chg="del mod">
          <ac:chgData name="glaiza regonas" userId="73b2259cb5f601d1" providerId="LiveId" clId="{A92EE0DA-C960-4A2B-A945-76DB03913EB3}" dt="2019-10-11T03:19:27.246" v="598" actId="478"/>
          <ac:spMkLst>
            <pc:docMk/>
            <pc:sldMk cId="1986196719" sldId="270"/>
            <ac:spMk id="3" creationId="{7AD31616-0DC7-4DBE-A865-34C531841A22}"/>
          </ac:spMkLst>
        </pc:spChg>
        <pc:spChg chg="add">
          <ac:chgData name="glaiza regonas" userId="73b2259cb5f601d1" providerId="LiveId" clId="{A92EE0DA-C960-4A2B-A945-76DB03913EB3}" dt="2019-10-11T03:19:18.902" v="596"/>
          <ac:spMkLst>
            <pc:docMk/>
            <pc:sldMk cId="1986196719" sldId="270"/>
            <ac:spMk id="4" creationId="{62AD5E02-BA27-4FE4-B3A8-CDC53DC50E68}"/>
          </ac:spMkLst>
        </pc:spChg>
        <pc:picChg chg="add mod">
          <ac:chgData name="glaiza regonas" userId="73b2259cb5f601d1" providerId="LiveId" clId="{A92EE0DA-C960-4A2B-A945-76DB03913EB3}" dt="2019-10-11T03:19:39.002" v="600" actId="1076"/>
          <ac:picMkLst>
            <pc:docMk/>
            <pc:sldMk cId="1986196719" sldId="270"/>
            <ac:picMk id="5" creationId="{EF69B550-48F9-4AC7-8AB5-0AEF872FE3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c95b5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c95b5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c95b55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c95b55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63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430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0607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9253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2625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989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162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3181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746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 rot="5400000">
            <a:off x="4545012" y="323850"/>
            <a:ext cx="3101975" cy="773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9437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61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ttps:/github.com/regonasg/Capstone-Proje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pivotbot/the-customer-empathy-mapping-toolkit-1f7bc6ed8571" TargetMode="External"/><Relationship Id="rId3" Type="http://schemas.openxmlformats.org/officeDocument/2006/relationships/hyperlink" Target="https://pictures.abebooks.com/isbn/9781548899530-us-300.jpg" TargetMode="External"/><Relationship Id="rId7" Type="http://schemas.openxmlformats.org/officeDocument/2006/relationships/hyperlink" Target="https://www.instructables.com/id/How-to-Make-a-Quality-Mem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gflip.com/s/meme/Question-Rage-Face.jpg" TargetMode="External"/><Relationship Id="rId5" Type="http://schemas.openxmlformats.org/officeDocument/2006/relationships/hyperlink" Target="http://4.bp.blogspot.com/-tVbJsudDNaw/T29WxQ0PHZI/AAAAAAAAABc/UlTwD2gkzA4/s1600/Dilbert%2520Software%2520Demo%5B1%5D.jpg" TargetMode="External"/><Relationship Id="rId4" Type="http://schemas.openxmlformats.org/officeDocument/2006/relationships/hyperlink" Target="https://imgflip.com/memetemplate/43274976/spongebob-patrick-nail-sa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1600200" y="879612"/>
            <a:ext cx="8991600" cy="1678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800"/>
            </a:pPr>
            <a:r>
              <a:rPr lang="en-US" sz="9600" b="1">
                <a:solidFill>
                  <a:schemeClr val="bg1"/>
                </a:solidFill>
              </a:rPr>
              <a:t>[CALTOR]</a:t>
            </a:r>
            <a:br>
              <a:rPr lang="en-US" sz="9600" b="1"/>
            </a:br>
            <a:endParaRPr lang="en-US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2979703" y="3205538"/>
            <a:ext cx="6232593" cy="242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500"/>
            </a:pPr>
            <a:r>
              <a:rPr lang="en-US" sz="9600"/>
              <a:t>ENSE 400</a:t>
            </a:r>
            <a:endParaRPr lang="en-US" sz="12800" b="1"/>
          </a:p>
          <a:p>
            <a:pPr lvl="0">
              <a:lnSpc>
                <a:spcPct val="80000"/>
              </a:lnSpc>
              <a:spcBef>
                <a:spcPts val="0"/>
              </a:spcBef>
              <a:buSzPts val="500"/>
            </a:pPr>
            <a:br>
              <a:rPr lang="en-US" sz="9600"/>
            </a:br>
            <a:r>
              <a:rPr lang="en-US" sz="9600"/>
              <a:t>BI-WEEKLY SCRUM REPORT-OUT</a:t>
            </a:r>
            <a:endParaRPr lang="en-US" sz="128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FFFFFF"/>
                </a:solidFill>
              </a:rPr>
              <a:t>EARL JEDRICK MACALINO</a:t>
            </a:r>
            <a:endParaRPr sz="640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FFFFFF"/>
                </a:solidFill>
              </a:rPr>
              <a:t>UMANGI PATEL</a:t>
            </a:r>
            <a:endParaRPr sz="640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FFFFFF"/>
                </a:solidFill>
              </a:rPr>
              <a:t>GLAIZA REGONAS</a:t>
            </a:r>
            <a:endParaRPr sz="4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00"/>
              <a:buNone/>
            </a:pPr>
            <a:r>
              <a:rPr lang="en-US" sz="4000">
                <a:solidFill>
                  <a:srgbClr val="FFFFFF"/>
                </a:solidFill>
              </a:rPr>
              <a:t>[OCT 11, 2019]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c95b5522_0_0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000" cy="1187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&amp; DOCUMENTATION REVIEW </a:t>
            </a:r>
            <a:endParaRPr/>
          </a:p>
        </p:txBody>
      </p:sp>
      <p:sp>
        <p:nvSpPr>
          <p:cNvPr id="90" name="Google Shape;90;g64c95b5522_0_0"/>
          <p:cNvSpPr txBox="1">
            <a:spLocks noGrp="1"/>
          </p:cNvSpPr>
          <p:nvPr>
            <p:ph type="body" idx="1"/>
          </p:nvPr>
        </p:nvSpPr>
        <p:spPr>
          <a:xfrm>
            <a:off x="164161" y="2270800"/>
            <a:ext cx="10459317" cy="41094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Program Language used: ASP.net</a:t>
            </a:r>
            <a:endParaRPr sz="2000"/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Testing plans/work</a:t>
            </a:r>
            <a:endParaRPr sz="2000"/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Code: Unit Testing implemented in ASP.net</a:t>
            </a:r>
            <a:endParaRPr sz="2400"/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Usability : Beta Testing with the students in the Academic Transition Program</a:t>
            </a:r>
            <a:endParaRPr sz="2400"/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Deployment/change management plan/work</a:t>
            </a:r>
            <a:endParaRPr sz="2000"/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Maintenance &amp; refactoring plan/work</a:t>
            </a:r>
            <a:endParaRPr sz="2000"/>
          </a:p>
          <a:p>
            <a:pPr marL="685800" lvl="2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No maintenance needed once done the project.</a:t>
            </a:r>
            <a:endParaRPr sz="180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c95b5522_0_5"/>
          <p:cNvSpPr txBox="1">
            <a:spLocks noGrp="1"/>
          </p:cNvSpPr>
          <p:nvPr>
            <p:ph type="title"/>
          </p:nvPr>
        </p:nvSpPr>
        <p:spPr>
          <a:xfrm>
            <a:off x="2230437" y="214573"/>
            <a:ext cx="7731000" cy="1187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GitHub/Version control “stamp of approval”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g64c95b552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75" y="1575886"/>
            <a:ext cx="6172550" cy="40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11D1CF-0FAD-4B0A-9395-F0B751F83291}"/>
              </a:ext>
            </a:extLst>
          </p:cNvPr>
          <p:cNvSpPr txBox="1"/>
          <p:nvPr/>
        </p:nvSpPr>
        <p:spPr>
          <a:xfrm>
            <a:off x="4386555" y="5998191"/>
            <a:ext cx="69398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ttps://github.com/regonasg/Capstone-Project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E0BF2-3AD9-4D0C-874E-03F4110E64FA}"/>
              </a:ext>
            </a:extLst>
          </p:cNvPr>
          <p:cNvSpPr txBox="1"/>
          <p:nvPr/>
        </p:nvSpPr>
        <p:spPr>
          <a:xfrm>
            <a:off x="3369923" y="5952024"/>
            <a:ext cx="147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>
                <a:solidFill>
                  <a:srgbClr val="262626"/>
                </a:solidFill>
                <a:latin typeface="Gill Sans"/>
                <a:sym typeface="Gill Sans"/>
              </a:rPr>
              <a:t>GitHub: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l="11332" r="10481"/>
          <a:stretch/>
        </p:blipFill>
        <p:spPr>
          <a:xfrm>
            <a:off x="7899400" y="32861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GROUP REFLECTION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322850" y="2506675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dirty="0"/>
              <a:t>Do you feel you are on track?</a:t>
            </a:r>
            <a:endParaRPr dirty="0"/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dirty="0"/>
              <a:t>Yes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dirty="0"/>
              <a:t>Do you feel there are barriers to your success (if any)?</a:t>
            </a:r>
            <a:endParaRPr dirty="0"/>
          </a:p>
          <a:p>
            <a:pPr marL="457200" lvl="1" indent="-228600">
              <a:buSzPts val="1600"/>
            </a:pPr>
            <a:r>
              <a:rPr lang="en-US" dirty="0"/>
              <a:t>Needing to have Luanna and Jaqueline's approval in all the steps that we take.</a:t>
            </a:r>
          </a:p>
          <a:p>
            <a:pPr marL="457200" lvl="1" indent="-228600">
              <a:buSzPts val="1600"/>
            </a:pPr>
            <a:r>
              <a:rPr lang="en-US" dirty="0"/>
              <a:t>Using a new </a:t>
            </a:r>
            <a:r>
              <a:rPr lang="en-US"/>
              <a:t>programming language</a:t>
            </a:r>
            <a:endParaRPr lang="en-US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dirty="0"/>
              <a:t>Do you need any help going forward?</a:t>
            </a:r>
            <a:endParaRPr lang="en-CA" dirty="0"/>
          </a:p>
          <a:p>
            <a:pPr marL="4572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endParaRPr lang="en-CA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dirty="0"/>
              <a:t>Any other questions or concerns?</a:t>
            </a:r>
          </a:p>
          <a:p>
            <a:pPr marL="685800" lvl="1" indent="-228600"/>
            <a:r>
              <a:rPr lang="en-US" dirty="0"/>
              <a:t>How do we do Logic Data Model on the Function Requirement Diagram?</a:t>
            </a:r>
          </a:p>
          <a:p>
            <a:pPr marL="228600" indent="-228600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IMAGE REFS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Show me what you got, </a:t>
            </a:r>
            <a:r>
              <a:rPr lang="en-US" u="sng">
                <a:hlinkClick r:id="rId3"/>
              </a:rPr>
              <a:t>https://pictures.abebooks.com/isbn/9781548899530-us-300.jpg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Patrick, </a:t>
            </a:r>
            <a:r>
              <a:rPr lang="en-US" u="sng">
                <a:hlinkClick r:id="rId4"/>
              </a:rPr>
              <a:t>https://imgflip.com/memetemplate/43274976/spongebob-patrick-nail-saw</a:t>
            </a:r>
            <a:r>
              <a:rPr lang="en-US"/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Dilbert, </a:t>
            </a:r>
            <a:r>
              <a:rPr lang="en-US" u="sng">
                <a:hlinkClick r:id="rId5"/>
              </a:rPr>
              <a:t>http://4.bp.blogspot.com/-tVbJsudDNaw/T29WxQ0PHZI/AAAAAAAAABc/UlTwD2gkzA4/s1600/Dilbert%2520Software%2520Demo%5B1%5D.jpg</a:t>
            </a:r>
            <a:r>
              <a:rPr lang="en-US"/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Pondering, </a:t>
            </a:r>
            <a:r>
              <a:rPr lang="en-US" u="sng">
                <a:hlinkClick r:id="rId6"/>
              </a:rPr>
              <a:t>https://imgflip.com/s/meme/Question-Rage-Face.jpg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Seal of Approval,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https://www.instructables.com/id/How-to-Make-a-Quality-Meme/</a:t>
            </a:r>
            <a:r>
              <a:rPr lang="en-US"/>
              <a:t> </a:t>
            </a:r>
          </a:p>
          <a:p>
            <a:pPr marL="228600" lvl="0" indent="-228600"/>
            <a:r>
              <a:rPr lang="en-US"/>
              <a:t>Empathy Map Template, </a:t>
            </a:r>
            <a:r>
              <a:rPr lang="en-CA">
                <a:hlinkClick r:id="rId8"/>
              </a:rPr>
              <a:t>https://medium.com/pivotbot/the-customer-empathy-mapping-toolkit-1f7bc6ed8571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9F5D-472E-4FCB-97A7-3D36A392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DEATS</a:t>
            </a:r>
            <a:endParaRPr lang="en-CA"/>
          </a:p>
        </p:txBody>
      </p:sp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62AD5E02-BA27-4FE4-B3A8-CDC53DC50E68}"/>
              </a:ext>
            </a:extLst>
          </p:cNvPr>
          <p:cNvSpPr txBox="1">
            <a:spLocks/>
          </p:cNvSpPr>
          <p:nvPr/>
        </p:nvSpPr>
        <p:spPr>
          <a:xfrm>
            <a:off x="339047" y="2527443"/>
            <a:ext cx="6741203" cy="4352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6670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400"/>
              <a:t>Remind me what you are doing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problem(s) are you trying to solve?</a:t>
            </a:r>
          </a:p>
          <a:p>
            <a:pPr lvl="2">
              <a:buSzPts val="1800"/>
            </a:pPr>
            <a:r>
              <a:rPr lang="en-US"/>
              <a:t>To upgrade the Grading Calculator for the Academic Transition Program in </a:t>
            </a:r>
            <a:r>
              <a:rPr lang="en-US" err="1"/>
              <a:t>UofR</a:t>
            </a:r>
            <a:r>
              <a:rPr lang="en-US"/>
              <a:t>.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gap are you filling?</a:t>
            </a:r>
          </a:p>
          <a:p>
            <a:pPr lvl="2">
              <a:buSzPts val="1800"/>
            </a:pPr>
            <a:r>
              <a:rPr lang="en-US"/>
              <a:t>To have a proper and reliable calculator that is catered to their needs and requirements. 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innovation are you creating?</a:t>
            </a:r>
          </a:p>
          <a:p>
            <a:pPr lvl="2">
              <a:buSzPts val="1800"/>
            </a:pPr>
            <a:r>
              <a:rPr lang="en-US" sz="1800"/>
              <a:t>A web page that will act as a tool to help students keep track of their grades.</a:t>
            </a:r>
          </a:p>
        </p:txBody>
      </p:sp>
      <p:pic>
        <p:nvPicPr>
          <p:cNvPr id="5" name="Google Shape;78;p2">
            <a:extLst>
              <a:ext uri="{FF2B5EF4-FFF2-40B4-BE49-F238E27FC236}">
                <a16:creationId xmlns:a16="http://schemas.microsoft.com/office/drawing/2014/main" id="{EF69B550-48F9-4AC7-8AB5-0AEF872FE3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323" y="2806289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1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250975" y="1735225"/>
            <a:ext cx="4147800" cy="4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marR="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endParaRPr sz="1200"/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FE9C4-68FD-4154-8510-1C1234F0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328203"/>
            <a:ext cx="7731125" cy="1187450"/>
          </a:xfrm>
        </p:spPr>
        <p:txBody>
          <a:bodyPr/>
          <a:lstStyle/>
          <a:p>
            <a:r>
              <a:rPr lang="en-US"/>
              <a:t>Vision, Rationale, Stakeholders (Empathy Map)</a:t>
            </a:r>
            <a:endParaRPr lang="en-CA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CBB8BCD-932C-4E78-833F-D0053FC07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5" t="4484" r="3936"/>
          <a:stretch/>
        </p:blipFill>
        <p:spPr>
          <a:xfrm rot="16200000">
            <a:off x="3809088" y="-280062"/>
            <a:ext cx="4573825" cy="860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7DE707-F8DC-4080-890F-ECEFE810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205325"/>
            <a:ext cx="7731125" cy="1187450"/>
          </a:xfrm>
        </p:spPr>
        <p:txBody>
          <a:bodyPr/>
          <a:lstStyle/>
          <a:p>
            <a:r>
              <a:rPr lang="en-CA"/>
              <a:t>Use Case Diagram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42D7E39-A819-4A63-A524-5FD9334B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1520575"/>
            <a:ext cx="7731125" cy="49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387-5726-4F80-974D-89E885CC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and Function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EB23-A547-4453-A5B7-FFCA41D8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287" y="2638044"/>
            <a:ext cx="4271771" cy="3101982"/>
          </a:xfrm>
        </p:spPr>
        <p:txBody>
          <a:bodyPr/>
          <a:lstStyle/>
          <a:p>
            <a:pPr marL="457200" lvl="2" indent="0" algn="ctr">
              <a:lnSpc>
                <a:spcPct val="80000"/>
              </a:lnSpc>
              <a:buSzPts val="1200"/>
              <a:buNone/>
            </a:pPr>
            <a:r>
              <a:rPr lang="en-US" sz="1800" u="sng"/>
              <a:t>Constraints</a:t>
            </a:r>
          </a:p>
          <a:p>
            <a:pPr marL="457200" lvl="2" indent="0" algn="ctr">
              <a:lnSpc>
                <a:spcPct val="80000"/>
              </a:lnSpc>
              <a:buSzPts val="1200"/>
              <a:buNone/>
            </a:pPr>
            <a:endParaRPr lang="en-US" sz="1800" u="sng"/>
          </a:p>
          <a:p>
            <a:pPr marL="914400" lvl="3" indent="-190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will need to enter their previous grades in order to determine their UGPA and store it in the database.</a:t>
            </a:r>
          </a:p>
          <a:p>
            <a:pPr marL="914400" lvl="3" indent="-190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free to design what we want; we must constantly meet with the stakeholders for them to approve every step with make.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7F93-FEE6-44FE-BD5D-D6C7FCF7BD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12675" y="2399919"/>
            <a:ext cx="7634538" cy="3101982"/>
          </a:xfrm>
        </p:spPr>
        <p:txBody>
          <a:bodyPr/>
          <a:lstStyle/>
          <a:p>
            <a:pPr marL="457200" lvl="2" indent="0" algn="ctr">
              <a:lnSpc>
                <a:spcPct val="80000"/>
              </a:lnSpc>
              <a:buSzPts val="1200"/>
              <a:buNone/>
            </a:pPr>
            <a:r>
              <a:rPr lang="en-US" sz="1800" u="sng" dirty="0"/>
              <a:t>Functional requirements</a:t>
            </a:r>
            <a:endParaRPr lang="en-US" u="sng" dirty="0"/>
          </a:p>
          <a:p>
            <a:pPr lvl="1" fontAlgn="base"/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The Grading Calculator must be able to: </a:t>
            </a:r>
          </a:p>
          <a:p>
            <a:pPr lvl="2" fontAlgn="base"/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Have user signup and log in </a:t>
            </a:r>
          </a:p>
          <a:p>
            <a:pPr lvl="2" fontAlgn="base"/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Stores user’s inputs (assignment grades, grades from previous classes) </a:t>
            </a:r>
          </a:p>
          <a:p>
            <a:pPr lvl="2" fontAlgn="base"/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From those stored data be able to calculate the user’s UGPA according the University of Regina standard </a:t>
            </a:r>
          </a:p>
          <a:p>
            <a:pPr lvl="2" fontAlgn="base"/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Have those data and calculations saved when the user logs back in so that they don’t have to keep entering their grades </a:t>
            </a:r>
          </a:p>
          <a:p>
            <a:pPr lvl="2" fontAlgn="base"/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Have a different section for the Academic Transition Program class </a:t>
            </a:r>
          </a:p>
          <a:p>
            <a:pPr lvl="2" fontAlgn="base"/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Be able to also be used by other students not just the ones in the program </a:t>
            </a:r>
          </a:p>
          <a:p>
            <a:pPr lvl="2"/>
            <a:r>
              <a:rPr lang="en-US" dirty="0">
                <a:solidFill>
                  <a:schemeClr val="dk1"/>
                </a:solidFill>
              </a:rPr>
              <a:t>An academic plan that will help student plan out their future classes.</a:t>
            </a:r>
          </a:p>
          <a:p>
            <a:pPr marL="685800" lvl="2" indent="-228600">
              <a:lnSpc>
                <a:spcPct val="80000"/>
              </a:lnSpc>
              <a:buSzPts val="1200"/>
            </a:pPr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3952-B8CC-4079-AC0A-BE7BFC5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750" y="359024"/>
            <a:ext cx="7731125" cy="1187450"/>
          </a:xfrm>
        </p:spPr>
        <p:txBody>
          <a:bodyPr>
            <a:normAutofit/>
          </a:bodyPr>
          <a:lstStyle/>
          <a:p>
            <a:r>
              <a:rPr lang="en-US" dirty="0" err="1"/>
              <a:t>StoriesOnBoard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CA753E-59CF-48BA-948E-8D8B72A3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4" y="1976063"/>
            <a:ext cx="11325671" cy="4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2FDC-226A-47FC-9B1E-EF495E78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357034"/>
            <a:ext cx="7731125" cy="1187450"/>
          </a:xfrm>
        </p:spPr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D047EC-DA04-4BC1-82D4-A06E2418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42" y="1853665"/>
            <a:ext cx="6574516" cy="456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F269B-E6F0-48AA-A357-9875797B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215187"/>
            <a:ext cx="7731125" cy="1187450"/>
          </a:xfrm>
        </p:spPr>
        <p:txBody>
          <a:bodyPr/>
          <a:lstStyle/>
          <a:p>
            <a:r>
              <a:rPr lang="en-CA" dirty="0"/>
              <a:t>Dataflow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1F6166-CDFB-447F-A762-32117773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26" y="1584573"/>
            <a:ext cx="6800547" cy="51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9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0CF-E234-46EB-9AFF-37A2A9E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2834481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square" anchor="ctr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Balsamic </a:t>
            </a:r>
          </a:p>
        </p:txBody>
      </p:sp>
    </p:spTree>
    <p:extLst>
      <p:ext uri="{BB962C8B-B14F-4D97-AF65-F5344CB8AC3E}">
        <p14:creationId xmlns:p14="http://schemas.microsoft.com/office/powerpoint/2010/main" val="37220946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64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Gill Sans</vt:lpstr>
      <vt:lpstr>Times New Roman</vt:lpstr>
      <vt:lpstr>Parcel</vt:lpstr>
      <vt:lpstr>1_Parcel</vt:lpstr>
      <vt:lpstr>[CALTOR] </vt:lpstr>
      <vt:lpstr>PROJECT DEATS</vt:lpstr>
      <vt:lpstr>Vision, Rationale, Stakeholders (Empathy Map)</vt:lpstr>
      <vt:lpstr>Use Case Diagram</vt:lpstr>
      <vt:lpstr>Constraints and Function Requirements</vt:lpstr>
      <vt:lpstr>StoriesOnBoard</vt:lpstr>
      <vt:lpstr>Context Diagram</vt:lpstr>
      <vt:lpstr>Dataflow Diagram</vt:lpstr>
      <vt:lpstr>Balsamic </vt:lpstr>
      <vt:lpstr>PROJECT &amp; DOCUMENTATION REVIEW </vt:lpstr>
      <vt:lpstr>GitHub/Version control “stamp of approval” </vt:lpstr>
      <vt:lpstr>GROUP REFLECTION</vt:lpstr>
      <vt:lpstr>IMAGE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[CALTOR] </dc:title>
  <dc:creator>glaiza regonas</dc:creator>
  <cp:lastModifiedBy>glaiza regonas</cp:lastModifiedBy>
  <cp:revision>66</cp:revision>
  <dcterms:created xsi:type="dcterms:W3CDTF">2019-10-10T17:41:31Z</dcterms:created>
  <dcterms:modified xsi:type="dcterms:W3CDTF">2019-10-25T16:44:37Z</dcterms:modified>
</cp:coreProperties>
</file>