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6C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120" d="100"/>
          <a:sy n="120" d="100"/>
        </p:scale>
        <p:origin x="-1374" y="-6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8BB3-886A-4B5E-8D19-207449393F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44B81C5-0683-4444-A7BE-B1666AA1B4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E0F1B93-7694-4604-864D-DB9227B149ED}"/>
              </a:ext>
            </a:extLst>
          </p:cNvPr>
          <p:cNvSpPr>
            <a:spLocks noGrp="1"/>
          </p:cNvSpPr>
          <p:nvPr>
            <p:ph type="dt" sz="half" idx="10"/>
          </p:nvPr>
        </p:nvSpPr>
        <p:spPr/>
        <p:txBody>
          <a:bodyPr/>
          <a:lstStyle/>
          <a:p>
            <a:fld id="{9222EC66-D0D7-49B9-8FCB-BB1B8501EE84}" type="datetimeFigureOut">
              <a:rPr lang="en-CA" smtClean="0"/>
              <a:t>2020-04-07</a:t>
            </a:fld>
            <a:endParaRPr lang="en-CA"/>
          </a:p>
        </p:txBody>
      </p:sp>
      <p:sp>
        <p:nvSpPr>
          <p:cNvPr id="5" name="Footer Placeholder 4">
            <a:extLst>
              <a:ext uri="{FF2B5EF4-FFF2-40B4-BE49-F238E27FC236}">
                <a16:creationId xmlns:a16="http://schemas.microsoft.com/office/drawing/2014/main" id="{8F3F8F20-C1FC-4B84-9EC4-D09D0918E64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2D7AF42-0AC5-482E-AAD8-1D42465EDE35}"/>
              </a:ext>
            </a:extLst>
          </p:cNvPr>
          <p:cNvSpPr>
            <a:spLocks noGrp="1"/>
          </p:cNvSpPr>
          <p:nvPr>
            <p:ph type="sldNum" sz="quarter" idx="12"/>
          </p:nvPr>
        </p:nvSpPr>
        <p:spPr/>
        <p:txBody>
          <a:bodyPr/>
          <a:lstStyle/>
          <a:p>
            <a:fld id="{96D0CC17-17AB-4F32-8F76-F924221FE477}" type="slidenum">
              <a:rPr lang="en-CA" smtClean="0"/>
              <a:t>‹#›</a:t>
            </a:fld>
            <a:endParaRPr lang="en-CA"/>
          </a:p>
        </p:txBody>
      </p:sp>
    </p:spTree>
    <p:extLst>
      <p:ext uri="{BB962C8B-B14F-4D97-AF65-F5344CB8AC3E}">
        <p14:creationId xmlns:p14="http://schemas.microsoft.com/office/powerpoint/2010/main" val="1891034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9A5C-1CC7-4A21-B241-DE123412A34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6059F1C-89A0-4D3E-9D29-D97A4D5A85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9C77899-0449-48E6-8050-9E915B1F2506}"/>
              </a:ext>
            </a:extLst>
          </p:cNvPr>
          <p:cNvSpPr>
            <a:spLocks noGrp="1"/>
          </p:cNvSpPr>
          <p:nvPr>
            <p:ph type="dt" sz="half" idx="10"/>
          </p:nvPr>
        </p:nvSpPr>
        <p:spPr/>
        <p:txBody>
          <a:bodyPr/>
          <a:lstStyle/>
          <a:p>
            <a:fld id="{9222EC66-D0D7-49B9-8FCB-BB1B8501EE84}" type="datetimeFigureOut">
              <a:rPr lang="en-CA" smtClean="0"/>
              <a:t>2020-04-07</a:t>
            </a:fld>
            <a:endParaRPr lang="en-CA"/>
          </a:p>
        </p:txBody>
      </p:sp>
      <p:sp>
        <p:nvSpPr>
          <p:cNvPr id="5" name="Footer Placeholder 4">
            <a:extLst>
              <a:ext uri="{FF2B5EF4-FFF2-40B4-BE49-F238E27FC236}">
                <a16:creationId xmlns:a16="http://schemas.microsoft.com/office/drawing/2014/main" id="{81B4FBCE-3AAF-4813-A65F-E3B3505D715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99CA308-4BE6-4436-9738-FC7631AC9079}"/>
              </a:ext>
            </a:extLst>
          </p:cNvPr>
          <p:cNvSpPr>
            <a:spLocks noGrp="1"/>
          </p:cNvSpPr>
          <p:nvPr>
            <p:ph type="sldNum" sz="quarter" idx="12"/>
          </p:nvPr>
        </p:nvSpPr>
        <p:spPr/>
        <p:txBody>
          <a:bodyPr/>
          <a:lstStyle/>
          <a:p>
            <a:fld id="{96D0CC17-17AB-4F32-8F76-F924221FE477}" type="slidenum">
              <a:rPr lang="en-CA" smtClean="0"/>
              <a:t>‹#›</a:t>
            </a:fld>
            <a:endParaRPr lang="en-CA"/>
          </a:p>
        </p:txBody>
      </p:sp>
    </p:spTree>
    <p:extLst>
      <p:ext uri="{BB962C8B-B14F-4D97-AF65-F5344CB8AC3E}">
        <p14:creationId xmlns:p14="http://schemas.microsoft.com/office/powerpoint/2010/main" val="327666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237C18-E757-4F2F-9E68-04743CDF5A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BAED7DC-8D41-448F-ABA9-98ADAA75BA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820DCCB-23F2-489A-97AD-22537CA3CF5F}"/>
              </a:ext>
            </a:extLst>
          </p:cNvPr>
          <p:cNvSpPr>
            <a:spLocks noGrp="1"/>
          </p:cNvSpPr>
          <p:nvPr>
            <p:ph type="dt" sz="half" idx="10"/>
          </p:nvPr>
        </p:nvSpPr>
        <p:spPr/>
        <p:txBody>
          <a:bodyPr/>
          <a:lstStyle/>
          <a:p>
            <a:fld id="{9222EC66-D0D7-49B9-8FCB-BB1B8501EE84}" type="datetimeFigureOut">
              <a:rPr lang="en-CA" smtClean="0"/>
              <a:t>2020-04-07</a:t>
            </a:fld>
            <a:endParaRPr lang="en-CA"/>
          </a:p>
        </p:txBody>
      </p:sp>
      <p:sp>
        <p:nvSpPr>
          <p:cNvPr id="5" name="Footer Placeholder 4">
            <a:extLst>
              <a:ext uri="{FF2B5EF4-FFF2-40B4-BE49-F238E27FC236}">
                <a16:creationId xmlns:a16="http://schemas.microsoft.com/office/drawing/2014/main" id="{15376401-54D2-418E-8EA4-A8944A2581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085FB6-66A6-4AE5-9C67-AD4E3A04E728}"/>
              </a:ext>
            </a:extLst>
          </p:cNvPr>
          <p:cNvSpPr>
            <a:spLocks noGrp="1"/>
          </p:cNvSpPr>
          <p:nvPr>
            <p:ph type="sldNum" sz="quarter" idx="12"/>
          </p:nvPr>
        </p:nvSpPr>
        <p:spPr/>
        <p:txBody>
          <a:bodyPr/>
          <a:lstStyle/>
          <a:p>
            <a:fld id="{96D0CC17-17AB-4F32-8F76-F924221FE477}" type="slidenum">
              <a:rPr lang="en-CA" smtClean="0"/>
              <a:t>‹#›</a:t>
            </a:fld>
            <a:endParaRPr lang="en-CA"/>
          </a:p>
        </p:txBody>
      </p:sp>
    </p:spTree>
    <p:extLst>
      <p:ext uri="{BB962C8B-B14F-4D97-AF65-F5344CB8AC3E}">
        <p14:creationId xmlns:p14="http://schemas.microsoft.com/office/powerpoint/2010/main" val="2582912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829250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6649B-C6F1-41B1-B460-E238E0E9E47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170760C-4AB5-4875-9310-3E2ED3186B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29FD8D4-B0C8-4DF4-9B5E-252491B6C5D7}"/>
              </a:ext>
            </a:extLst>
          </p:cNvPr>
          <p:cNvSpPr>
            <a:spLocks noGrp="1"/>
          </p:cNvSpPr>
          <p:nvPr>
            <p:ph type="dt" sz="half" idx="10"/>
          </p:nvPr>
        </p:nvSpPr>
        <p:spPr/>
        <p:txBody>
          <a:bodyPr/>
          <a:lstStyle/>
          <a:p>
            <a:fld id="{9222EC66-D0D7-49B9-8FCB-BB1B8501EE84}" type="datetimeFigureOut">
              <a:rPr lang="en-CA" smtClean="0"/>
              <a:t>2020-04-07</a:t>
            </a:fld>
            <a:endParaRPr lang="en-CA"/>
          </a:p>
        </p:txBody>
      </p:sp>
      <p:sp>
        <p:nvSpPr>
          <p:cNvPr id="5" name="Footer Placeholder 4">
            <a:extLst>
              <a:ext uri="{FF2B5EF4-FFF2-40B4-BE49-F238E27FC236}">
                <a16:creationId xmlns:a16="http://schemas.microsoft.com/office/drawing/2014/main" id="{C64FF3DF-48A2-4F7B-85F4-C3E89A9BB7E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BE6F6D-68D3-4FF2-9101-16BC543F30B0}"/>
              </a:ext>
            </a:extLst>
          </p:cNvPr>
          <p:cNvSpPr>
            <a:spLocks noGrp="1"/>
          </p:cNvSpPr>
          <p:nvPr>
            <p:ph type="sldNum" sz="quarter" idx="12"/>
          </p:nvPr>
        </p:nvSpPr>
        <p:spPr/>
        <p:txBody>
          <a:bodyPr/>
          <a:lstStyle/>
          <a:p>
            <a:fld id="{96D0CC17-17AB-4F32-8F76-F924221FE477}" type="slidenum">
              <a:rPr lang="en-CA" smtClean="0"/>
              <a:t>‹#›</a:t>
            </a:fld>
            <a:endParaRPr lang="en-CA"/>
          </a:p>
        </p:txBody>
      </p:sp>
    </p:spTree>
    <p:extLst>
      <p:ext uri="{BB962C8B-B14F-4D97-AF65-F5344CB8AC3E}">
        <p14:creationId xmlns:p14="http://schemas.microsoft.com/office/powerpoint/2010/main" val="384895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AB638-BE80-4BC5-A35E-0CBBB5E648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4BE4479-4E9A-446C-BC29-887923B581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A6BB3-5043-4703-9C66-0EA8AED66C0F}"/>
              </a:ext>
            </a:extLst>
          </p:cNvPr>
          <p:cNvSpPr>
            <a:spLocks noGrp="1"/>
          </p:cNvSpPr>
          <p:nvPr>
            <p:ph type="dt" sz="half" idx="10"/>
          </p:nvPr>
        </p:nvSpPr>
        <p:spPr/>
        <p:txBody>
          <a:bodyPr/>
          <a:lstStyle/>
          <a:p>
            <a:fld id="{9222EC66-D0D7-49B9-8FCB-BB1B8501EE84}" type="datetimeFigureOut">
              <a:rPr lang="en-CA" smtClean="0"/>
              <a:t>2020-04-07</a:t>
            </a:fld>
            <a:endParaRPr lang="en-CA"/>
          </a:p>
        </p:txBody>
      </p:sp>
      <p:sp>
        <p:nvSpPr>
          <p:cNvPr id="5" name="Footer Placeholder 4">
            <a:extLst>
              <a:ext uri="{FF2B5EF4-FFF2-40B4-BE49-F238E27FC236}">
                <a16:creationId xmlns:a16="http://schemas.microsoft.com/office/drawing/2014/main" id="{4EBAD791-0DF1-4964-BC7D-0D90EC441CE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59D1313-49E2-4C97-8D8B-2FFD6E9EE558}"/>
              </a:ext>
            </a:extLst>
          </p:cNvPr>
          <p:cNvSpPr>
            <a:spLocks noGrp="1"/>
          </p:cNvSpPr>
          <p:nvPr>
            <p:ph type="sldNum" sz="quarter" idx="12"/>
          </p:nvPr>
        </p:nvSpPr>
        <p:spPr/>
        <p:txBody>
          <a:bodyPr/>
          <a:lstStyle/>
          <a:p>
            <a:fld id="{96D0CC17-17AB-4F32-8F76-F924221FE477}" type="slidenum">
              <a:rPr lang="en-CA" smtClean="0"/>
              <a:t>‹#›</a:t>
            </a:fld>
            <a:endParaRPr lang="en-CA"/>
          </a:p>
        </p:txBody>
      </p:sp>
    </p:spTree>
    <p:extLst>
      <p:ext uri="{BB962C8B-B14F-4D97-AF65-F5344CB8AC3E}">
        <p14:creationId xmlns:p14="http://schemas.microsoft.com/office/powerpoint/2010/main" val="4054197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DE1D-1590-4838-87A1-D867E8DD527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3A95BCA-EBC9-472E-915E-A25726CB7A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480EA44-C8FA-4EAE-8CEB-952FF185C6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213BA49-981C-4BBC-81AB-11AD656067DD}"/>
              </a:ext>
            </a:extLst>
          </p:cNvPr>
          <p:cNvSpPr>
            <a:spLocks noGrp="1"/>
          </p:cNvSpPr>
          <p:nvPr>
            <p:ph type="dt" sz="half" idx="10"/>
          </p:nvPr>
        </p:nvSpPr>
        <p:spPr/>
        <p:txBody>
          <a:bodyPr/>
          <a:lstStyle/>
          <a:p>
            <a:fld id="{9222EC66-D0D7-49B9-8FCB-BB1B8501EE84}" type="datetimeFigureOut">
              <a:rPr lang="en-CA" smtClean="0"/>
              <a:t>2020-04-07</a:t>
            </a:fld>
            <a:endParaRPr lang="en-CA"/>
          </a:p>
        </p:txBody>
      </p:sp>
      <p:sp>
        <p:nvSpPr>
          <p:cNvPr id="6" name="Footer Placeholder 5">
            <a:extLst>
              <a:ext uri="{FF2B5EF4-FFF2-40B4-BE49-F238E27FC236}">
                <a16:creationId xmlns:a16="http://schemas.microsoft.com/office/drawing/2014/main" id="{D9552FE7-31B4-419B-9A1F-5F4786040FB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8CC7164-2783-4867-8D26-C34B643B4BE7}"/>
              </a:ext>
            </a:extLst>
          </p:cNvPr>
          <p:cNvSpPr>
            <a:spLocks noGrp="1"/>
          </p:cNvSpPr>
          <p:nvPr>
            <p:ph type="sldNum" sz="quarter" idx="12"/>
          </p:nvPr>
        </p:nvSpPr>
        <p:spPr/>
        <p:txBody>
          <a:bodyPr/>
          <a:lstStyle/>
          <a:p>
            <a:fld id="{96D0CC17-17AB-4F32-8F76-F924221FE477}" type="slidenum">
              <a:rPr lang="en-CA" smtClean="0"/>
              <a:t>‹#›</a:t>
            </a:fld>
            <a:endParaRPr lang="en-CA"/>
          </a:p>
        </p:txBody>
      </p:sp>
    </p:spTree>
    <p:extLst>
      <p:ext uri="{BB962C8B-B14F-4D97-AF65-F5344CB8AC3E}">
        <p14:creationId xmlns:p14="http://schemas.microsoft.com/office/powerpoint/2010/main" val="505663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2D856-B5A5-4F39-A813-0F2B48E1535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ED583FC-D13D-48EE-89C1-B11598CB13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75C163-71B5-433E-9EDA-C755B7BD67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C651107-F582-4061-8097-B3D628AEA9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C5B23F-986C-4719-94AD-9D1792E4A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B843420-049D-4AEB-A9E7-CF2AF89D341B}"/>
              </a:ext>
            </a:extLst>
          </p:cNvPr>
          <p:cNvSpPr>
            <a:spLocks noGrp="1"/>
          </p:cNvSpPr>
          <p:nvPr>
            <p:ph type="dt" sz="half" idx="10"/>
          </p:nvPr>
        </p:nvSpPr>
        <p:spPr/>
        <p:txBody>
          <a:bodyPr/>
          <a:lstStyle/>
          <a:p>
            <a:fld id="{9222EC66-D0D7-49B9-8FCB-BB1B8501EE84}" type="datetimeFigureOut">
              <a:rPr lang="en-CA" smtClean="0"/>
              <a:t>2020-04-07</a:t>
            </a:fld>
            <a:endParaRPr lang="en-CA"/>
          </a:p>
        </p:txBody>
      </p:sp>
      <p:sp>
        <p:nvSpPr>
          <p:cNvPr id="8" name="Footer Placeholder 7">
            <a:extLst>
              <a:ext uri="{FF2B5EF4-FFF2-40B4-BE49-F238E27FC236}">
                <a16:creationId xmlns:a16="http://schemas.microsoft.com/office/drawing/2014/main" id="{E5CADB86-77CD-477F-BC5B-E1E5BA2683B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8A0C1E6-53CC-4910-98F3-245319083F0D}"/>
              </a:ext>
            </a:extLst>
          </p:cNvPr>
          <p:cNvSpPr>
            <a:spLocks noGrp="1"/>
          </p:cNvSpPr>
          <p:nvPr>
            <p:ph type="sldNum" sz="quarter" idx="12"/>
          </p:nvPr>
        </p:nvSpPr>
        <p:spPr/>
        <p:txBody>
          <a:bodyPr/>
          <a:lstStyle/>
          <a:p>
            <a:fld id="{96D0CC17-17AB-4F32-8F76-F924221FE477}" type="slidenum">
              <a:rPr lang="en-CA" smtClean="0"/>
              <a:t>‹#›</a:t>
            </a:fld>
            <a:endParaRPr lang="en-CA"/>
          </a:p>
        </p:txBody>
      </p:sp>
    </p:spTree>
    <p:extLst>
      <p:ext uri="{BB962C8B-B14F-4D97-AF65-F5344CB8AC3E}">
        <p14:creationId xmlns:p14="http://schemas.microsoft.com/office/powerpoint/2010/main" val="353535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FEA69-7FD6-45DF-A9DF-D61834CCB21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2811068-9C5E-4F48-924B-C02932EF1817}"/>
              </a:ext>
            </a:extLst>
          </p:cNvPr>
          <p:cNvSpPr>
            <a:spLocks noGrp="1"/>
          </p:cNvSpPr>
          <p:nvPr>
            <p:ph type="dt" sz="half" idx="10"/>
          </p:nvPr>
        </p:nvSpPr>
        <p:spPr/>
        <p:txBody>
          <a:bodyPr/>
          <a:lstStyle/>
          <a:p>
            <a:fld id="{9222EC66-D0D7-49B9-8FCB-BB1B8501EE84}" type="datetimeFigureOut">
              <a:rPr lang="en-CA" smtClean="0"/>
              <a:t>2020-04-07</a:t>
            </a:fld>
            <a:endParaRPr lang="en-CA"/>
          </a:p>
        </p:txBody>
      </p:sp>
      <p:sp>
        <p:nvSpPr>
          <p:cNvPr id="4" name="Footer Placeholder 3">
            <a:extLst>
              <a:ext uri="{FF2B5EF4-FFF2-40B4-BE49-F238E27FC236}">
                <a16:creationId xmlns:a16="http://schemas.microsoft.com/office/drawing/2014/main" id="{1B160EC0-C80C-493E-9880-949538155D7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F3B3712-757F-4427-AE83-6D2287658311}"/>
              </a:ext>
            </a:extLst>
          </p:cNvPr>
          <p:cNvSpPr>
            <a:spLocks noGrp="1"/>
          </p:cNvSpPr>
          <p:nvPr>
            <p:ph type="sldNum" sz="quarter" idx="12"/>
          </p:nvPr>
        </p:nvSpPr>
        <p:spPr/>
        <p:txBody>
          <a:bodyPr/>
          <a:lstStyle/>
          <a:p>
            <a:fld id="{96D0CC17-17AB-4F32-8F76-F924221FE477}" type="slidenum">
              <a:rPr lang="en-CA" smtClean="0"/>
              <a:t>‹#›</a:t>
            </a:fld>
            <a:endParaRPr lang="en-CA"/>
          </a:p>
        </p:txBody>
      </p:sp>
    </p:spTree>
    <p:extLst>
      <p:ext uri="{BB962C8B-B14F-4D97-AF65-F5344CB8AC3E}">
        <p14:creationId xmlns:p14="http://schemas.microsoft.com/office/powerpoint/2010/main" val="427736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870E33-6E00-4F79-A075-C35DD6184BEF}"/>
              </a:ext>
            </a:extLst>
          </p:cNvPr>
          <p:cNvSpPr>
            <a:spLocks noGrp="1"/>
          </p:cNvSpPr>
          <p:nvPr>
            <p:ph type="dt" sz="half" idx="10"/>
          </p:nvPr>
        </p:nvSpPr>
        <p:spPr/>
        <p:txBody>
          <a:bodyPr/>
          <a:lstStyle/>
          <a:p>
            <a:fld id="{9222EC66-D0D7-49B9-8FCB-BB1B8501EE84}" type="datetimeFigureOut">
              <a:rPr lang="en-CA" smtClean="0"/>
              <a:t>2020-04-07</a:t>
            </a:fld>
            <a:endParaRPr lang="en-CA"/>
          </a:p>
        </p:txBody>
      </p:sp>
      <p:sp>
        <p:nvSpPr>
          <p:cNvPr id="3" name="Footer Placeholder 2">
            <a:extLst>
              <a:ext uri="{FF2B5EF4-FFF2-40B4-BE49-F238E27FC236}">
                <a16:creationId xmlns:a16="http://schemas.microsoft.com/office/drawing/2014/main" id="{CC702E64-8FB9-4BE8-BFA8-45CDBF2CA06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1533B00-7C3E-4166-ACCA-685E2306311A}"/>
              </a:ext>
            </a:extLst>
          </p:cNvPr>
          <p:cNvSpPr>
            <a:spLocks noGrp="1"/>
          </p:cNvSpPr>
          <p:nvPr>
            <p:ph type="sldNum" sz="quarter" idx="12"/>
          </p:nvPr>
        </p:nvSpPr>
        <p:spPr/>
        <p:txBody>
          <a:bodyPr/>
          <a:lstStyle/>
          <a:p>
            <a:fld id="{96D0CC17-17AB-4F32-8F76-F924221FE477}" type="slidenum">
              <a:rPr lang="en-CA" smtClean="0"/>
              <a:t>‹#›</a:t>
            </a:fld>
            <a:endParaRPr lang="en-CA"/>
          </a:p>
        </p:txBody>
      </p:sp>
    </p:spTree>
    <p:extLst>
      <p:ext uri="{BB962C8B-B14F-4D97-AF65-F5344CB8AC3E}">
        <p14:creationId xmlns:p14="http://schemas.microsoft.com/office/powerpoint/2010/main" val="3997257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74FE-C98B-4735-9958-4602DC5BFC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0DA3C54-8521-4F8E-8E71-9B33DDA98E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16E307D-1829-4400-A2DB-682401862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708401-5A0F-41F0-9B0A-294F3A7541A1}"/>
              </a:ext>
            </a:extLst>
          </p:cNvPr>
          <p:cNvSpPr>
            <a:spLocks noGrp="1"/>
          </p:cNvSpPr>
          <p:nvPr>
            <p:ph type="dt" sz="half" idx="10"/>
          </p:nvPr>
        </p:nvSpPr>
        <p:spPr/>
        <p:txBody>
          <a:bodyPr/>
          <a:lstStyle/>
          <a:p>
            <a:fld id="{9222EC66-D0D7-49B9-8FCB-BB1B8501EE84}" type="datetimeFigureOut">
              <a:rPr lang="en-CA" smtClean="0"/>
              <a:t>2020-04-07</a:t>
            </a:fld>
            <a:endParaRPr lang="en-CA"/>
          </a:p>
        </p:txBody>
      </p:sp>
      <p:sp>
        <p:nvSpPr>
          <p:cNvPr id="6" name="Footer Placeholder 5">
            <a:extLst>
              <a:ext uri="{FF2B5EF4-FFF2-40B4-BE49-F238E27FC236}">
                <a16:creationId xmlns:a16="http://schemas.microsoft.com/office/drawing/2014/main" id="{F4180E81-9F8E-437D-BD04-258EA22218D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2A8AE4F-AABF-4AA4-8ED4-4FAF9D27BBB4}"/>
              </a:ext>
            </a:extLst>
          </p:cNvPr>
          <p:cNvSpPr>
            <a:spLocks noGrp="1"/>
          </p:cNvSpPr>
          <p:nvPr>
            <p:ph type="sldNum" sz="quarter" idx="12"/>
          </p:nvPr>
        </p:nvSpPr>
        <p:spPr/>
        <p:txBody>
          <a:bodyPr/>
          <a:lstStyle/>
          <a:p>
            <a:fld id="{96D0CC17-17AB-4F32-8F76-F924221FE477}" type="slidenum">
              <a:rPr lang="en-CA" smtClean="0"/>
              <a:t>‹#›</a:t>
            </a:fld>
            <a:endParaRPr lang="en-CA"/>
          </a:p>
        </p:txBody>
      </p:sp>
    </p:spTree>
    <p:extLst>
      <p:ext uri="{BB962C8B-B14F-4D97-AF65-F5344CB8AC3E}">
        <p14:creationId xmlns:p14="http://schemas.microsoft.com/office/powerpoint/2010/main" val="2497660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CBBFB-95BC-42B8-B24A-6D7B686059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48FB8AE-A920-4A5E-897F-BFCDE4B494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813DF27-3204-4ADD-A59C-70AD8E250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D8C13C-A9A2-4E21-AE6D-608FFE6969E8}"/>
              </a:ext>
            </a:extLst>
          </p:cNvPr>
          <p:cNvSpPr>
            <a:spLocks noGrp="1"/>
          </p:cNvSpPr>
          <p:nvPr>
            <p:ph type="dt" sz="half" idx="10"/>
          </p:nvPr>
        </p:nvSpPr>
        <p:spPr/>
        <p:txBody>
          <a:bodyPr/>
          <a:lstStyle/>
          <a:p>
            <a:fld id="{9222EC66-D0D7-49B9-8FCB-BB1B8501EE84}" type="datetimeFigureOut">
              <a:rPr lang="en-CA" smtClean="0"/>
              <a:t>2020-04-07</a:t>
            </a:fld>
            <a:endParaRPr lang="en-CA"/>
          </a:p>
        </p:txBody>
      </p:sp>
      <p:sp>
        <p:nvSpPr>
          <p:cNvPr id="6" name="Footer Placeholder 5">
            <a:extLst>
              <a:ext uri="{FF2B5EF4-FFF2-40B4-BE49-F238E27FC236}">
                <a16:creationId xmlns:a16="http://schemas.microsoft.com/office/drawing/2014/main" id="{0B8163C8-22E7-4334-A957-F1FDB114219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495B59F-D6C6-49E9-9C7B-3CC7A93A9A24}"/>
              </a:ext>
            </a:extLst>
          </p:cNvPr>
          <p:cNvSpPr>
            <a:spLocks noGrp="1"/>
          </p:cNvSpPr>
          <p:nvPr>
            <p:ph type="sldNum" sz="quarter" idx="12"/>
          </p:nvPr>
        </p:nvSpPr>
        <p:spPr/>
        <p:txBody>
          <a:bodyPr/>
          <a:lstStyle/>
          <a:p>
            <a:fld id="{96D0CC17-17AB-4F32-8F76-F924221FE477}" type="slidenum">
              <a:rPr lang="en-CA" smtClean="0"/>
              <a:t>‹#›</a:t>
            </a:fld>
            <a:endParaRPr lang="en-CA"/>
          </a:p>
        </p:txBody>
      </p:sp>
    </p:spTree>
    <p:extLst>
      <p:ext uri="{BB962C8B-B14F-4D97-AF65-F5344CB8AC3E}">
        <p14:creationId xmlns:p14="http://schemas.microsoft.com/office/powerpoint/2010/main" val="3227376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BEA94F-98D1-43A8-A529-F692AB8163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93CECAF-E29C-43BB-B5CD-1F8D9FCBE5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70F4F4F-AADE-4922-8164-7727D64FAE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22EC66-D0D7-49B9-8FCB-BB1B8501EE84}" type="datetimeFigureOut">
              <a:rPr lang="en-CA" smtClean="0"/>
              <a:t>2020-04-07</a:t>
            </a:fld>
            <a:endParaRPr lang="en-CA"/>
          </a:p>
        </p:txBody>
      </p:sp>
      <p:sp>
        <p:nvSpPr>
          <p:cNvPr id="5" name="Footer Placeholder 4">
            <a:extLst>
              <a:ext uri="{FF2B5EF4-FFF2-40B4-BE49-F238E27FC236}">
                <a16:creationId xmlns:a16="http://schemas.microsoft.com/office/drawing/2014/main" id="{6A8A75D5-F318-469B-9408-86E0B0ED85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84AE01A-A67D-47E9-BDD0-630352BBCE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0CC17-17AB-4F32-8F76-F924221FE477}" type="slidenum">
              <a:rPr lang="en-CA" smtClean="0"/>
              <a:t>‹#›</a:t>
            </a:fld>
            <a:endParaRPr lang="en-CA"/>
          </a:p>
        </p:txBody>
      </p:sp>
    </p:spTree>
    <p:extLst>
      <p:ext uri="{BB962C8B-B14F-4D97-AF65-F5344CB8AC3E}">
        <p14:creationId xmlns:p14="http://schemas.microsoft.com/office/powerpoint/2010/main" val="2923830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5" name="Rounded Rectangle 74"/>
          <p:cNvSpPr/>
          <p:nvPr/>
        </p:nvSpPr>
        <p:spPr>
          <a:xfrm>
            <a:off x="1683805" y="216387"/>
            <a:ext cx="8811838" cy="1326201"/>
          </a:xfrm>
          <a:prstGeom prst="roundRect">
            <a:avLst>
              <a:gd name="adj" fmla="val 3157"/>
            </a:avLst>
          </a:prstGeom>
          <a:solidFill>
            <a:schemeClr val="bg2">
              <a:lumMod val="5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2395"/>
          </a:p>
        </p:txBody>
      </p:sp>
      <p:sp>
        <p:nvSpPr>
          <p:cNvPr id="74" name="Rounded Rectangle 73"/>
          <p:cNvSpPr/>
          <p:nvPr/>
        </p:nvSpPr>
        <p:spPr>
          <a:xfrm>
            <a:off x="3564279" y="1648030"/>
            <a:ext cx="5056434" cy="5044538"/>
          </a:xfrm>
          <a:prstGeom prst="roundRect">
            <a:avLst>
              <a:gd name="adj" fmla="val 902"/>
            </a:avLst>
          </a:prstGeom>
          <a:solidFill>
            <a:srgbClr val="AA6C76"/>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2395"/>
          </a:p>
        </p:txBody>
      </p:sp>
      <p:sp>
        <p:nvSpPr>
          <p:cNvPr id="76" name="Rounded Rectangle 75"/>
          <p:cNvSpPr/>
          <p:nvPr/>
        </p:nvSpPr>
        <p:spPr>
          <a:xfrm>
            <a:off x="1683805" y="1675757"/>
            <a:ext cx="1713660" cy="2415970"/>
          </a:xfrm>
          <a:prstGeom prst="roundRect">
            <a:avLst>
              <a:gd name="adj" fmla="val 3206"/>
            </a:avLst>
          </a:prstGeom>
          <a:solidFill>
            <a:srgbClr val="AA6C76"/>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2395" dirty="0"/>
          </a:p>
        </p:txBody>
      </p:sp>
      <p:sp>
        <p:nvSpPr>
          <p:cNvPr id="77" name="Rounded Rectangle 76"/>
          <p:cNvSpPr/>
          <p:nvPr/>
        </p:nvSpPr>
        <p:spPr>
          <a:xfrm>
            <a:off x="1683805" y="4240558"/>
            <a:ext cx="1713660" cy="2452010"/>
          </a:xfrm>
          <a:prstGeom prst="roundRect">
            <a:avLst>
              <a:gd name="adj" fmla="val 3206"/>
            </a:avLst>
          </a:prstGeom>
          <a:solidFill>
            <a:srgbClr val="AA6C76"/>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2395" dirty="0"/>
          </a:p>
        </p:txBody>
      </p:sp>
      <p:sp>
        <p:nvSpPr>
          <p:cNvPr id="78" name="Rounded Rectangle 77"/>
          <p:cNvSpPr/>
          <p:nvPr/>
        </p:nvSpPr>
        <p:spPr>
          <a:xfrm>
            <a:off x="8787907" y="1648030"/>
            <a:ext cx="1713660" cy="2415970"/>
          </a:xfrm>
          <a:prstGeom prst="roundRect">
            <a:avLst>
              <a:gd name="adj" fmla="val 2650"/>
            </a:avLst>
          </a:prstGeom>
          <a:solidFill>
            <a:srgbClr val="AA6C76"/>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2395" dirty="0"/>
          </a:p>
        </p:txBody>
      </p:sp>
      <p:sp>
        <p:nvSpPr>
          <p:cNvPr id="79" name="Rounded Rectangle 78"/>
          <p:cNvSpPr/>
          <p:nvPr/>
        </p:nvSpPr>
        <p:spPr>
          <a:xfrm>
            <a:off x="8775266" y="5549568"/>
            <a:ext cx="1713660" cy="1143000"/>
          </a:xfrm>
          <a:prstGeom prst="roundRect">
            <a:avLst>
              <a:gd name="adj" fmla="val 3951"/>
            </a:avLst>
          </a:prstGeom>
          <a:solidFill>
            <a:srgbClr val="AA6C76"/>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1200" dirty="0"/>
          </a:p>
        </p:txBody>
      </p:sp>
      <p:sp>
        <p:nvSpPr>
          <p:cNvPr id="80" name="Rounded Rectangle 79"/>
          <p:cNvSpPr/>
          <p:nvPr/>
        </p:nvSpPr>
        <p:spPr>
          <a:xfrm>
            <a:off x="8787526" y="4260563"/>
            <a:ext cx="1713660" cy="1143000"/>
          </a:xfrm>
          <a:prstGeom prst="roundRect">
            <a:avLst>
              <a:gd name="adj" fmla="val 3951"/>
            </a:avLst>
          </a:prstGeom>
          <a:solidFill>
            <a:srgbClr val="AA6C76"/>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2395" dirty="0"/>
          </a:p>
        </p:txBody>
      </p:sp>
      <p:sp>
        <p:nvSpPr>
          <p:cNvPr id="84" name="TextBox 83"/>
          <p:cNvSpPr txBox="1"/>
          <p:nvPr/>
        </p:nvSpPr>
        <p:spPr>
          <a:xfrm>
            <a:off x="1667132" y="1675757"/>
            <a:ext cx="1619250" cy="207749"/>
          </a:xfrm>
          <a:prstGeom prst="rect">
            <a:avLst/>
          </a:prstGeom>
          <a:noFill/>
        </p:spPr>
        <p:txBody>
          <a:bodyPr wrap="square" rtlCol="0">
            <a:spAutoFit/>
          </a:bodyPr>
          <a:lstStyle>
            <a:defPPr>
              <a:defRPr kern="1200" smtId="4294967295"/>
            </a:defPPr>
          </a:lstStyle>
          <a:p>
            <a:r>
              <a:rPr lang="en-US" sz="750" b="1" dirty="0">
                <a:solidFill>
                  <a:schemeClr val="bg1"/>
                </a:solidFill>
                <a:latin typeface="Nunito" panose="00000500000000000000" pitchFamily="2" charset="0"/>
                <a:cs typeface="Arial" pitchFamily="34" charset="0"/>
              </a:rPr>
              <a:t>Intro</a:t>
            </a:r>
          </a:p>
        </p:txBody>
      </p:sp>
      <p:sp>
        <p:nvSpPr>
          <p:cNvPr id="85" name="TextBox 84"/>
          <p:cNvSpPr txBox="1"/>
          <p:nvPr/>
        </p:nvSpPr>
        <p:spPr>
          <a:xfrm>
            <a:off x="1731220" y="1872320"/>
            <a:ext cx="1619250" cy="1323439"/>
          </a:xfrm>
          <a:prstGeom prst="rect">
            <a:avLst/>
          </a:prstGeom>
          <a:noFill/>
        </p:spPr>
        <p:txBody>
          <a:bodyPr wrap="square" rtlCol="0">
            <a:spAutoFit/>
          </a:bodyPr>
          <a:lstStyle>
            <a:defPPr>
              <a:defRPr kern="1200" smtId="4294967295"/>
            </a:defPPr>
          </a:lstStyle>
          <a:p>
            <a:r>
              <a:rPr lang="en-US" sz="500" dirty="0">
                <a:latin typeface="Open Sans" panose="020B0606030504020204" pitchFamily="34" charset="0"/>
                <a:ea typeface="Open Sans" panose="020B0606030504020204" pitchFamily="34" charset="0"/>
                <a:cs typeface="Open Sans" panose="020B0606030504020204" pitchFamily="34" charset="0"/>
              </a:rPr>
              <a:t>The world of gaming has a wide variety of applications to the real world. From social, leisure, competitive and public to scientific,  educational or even training for specific tasks.  That is why the field of game development is so important, while also having the potential of being very complex.</a:t>
            </a:r>
          </a:p>
          <a:p>
            <a:endParaRPr lang="en-US" sz="500" dirty="0">
              <a:latin typeface="Open Sans" panose="020B0606030504020204" pitchFamily="34" charset="0"/>
              <a:ea typeface="Open Sans" panose="020B0606030504020204" pitchFamily="34" charset="0"/>
              <a:cs typeface="Open Sans" panose="020B0606030504020204" pitchFamily="34" charset="0"/>
            </a:endParaRPr>
          </a:p>
          <a:p>
            <a:r>
              <a:rPr lang="en-US" sz="500" dirty="0">
                <a:latin typeface="Open Sans" panose="020B0606030504020204" pitchFamily="34" charset="0"/>
                <a:ea typeface="Open Sans" panose="020B0606030504020204" pitchFamily="34" charset="0"/>
                <a:cs typeface="Open Sans" panose="020B0606030504020204" pitchFamily="34" charset="0"/>
              </a:rPr>
              <a:t>Stride Champions was developed as our 4</a:t>
            </a:r>
            <a:r>
              <a:rPr lang="en-US" sz="500" baseline="30000" dirty="0">
                <a:latin typeface="Open Sans" panose="020B0606030504020204" pitchFamily="34" charset="0"/>
                <a:ea typeface="Open Sans" panose="020B0606030504020204" pitchFamily="34" charset="0"/>
                <a:cs typeface="Open Sans" panose="020B0606030504020204" pitchFamily="34" charset="0"/>
              </a:rPr>
              <a:t>th</a:t>
            </a:r>
            <a:r>
              <a:rPr lang="en-US" sz="500" dirty="0">
                <a:latin typeface="Open Sans" panose="020B0606030504020204" pitchFamily="34" charset="0"/>
                <a:ea typeface="Open Sans" panose="020B0606030504020204" pitchFamily="34" charset="0"/>
                <a:cs typeface="Open Sans" panose="020B0606030504020204" pitchFamily="34" charset="0"/>
              </a:rPr>
              <a:t> year engineering project at the University of Regina. The purpose of this project was to act as an introduction into the field of game development and the different software used.</a:t>
            </a:r>
          </a:p>
          <a:p>
            <a:r>
              <a:rPr lang="en-US" sz="500" dirty="0">
                <a:latin typeface="Open Sans" panose="020B0606030504020204" pitchFamily="34" charset="0"/>
                <a:ea typeface="Open Sans" panose="020B0606030504020204" pitchFamily="34" charset="0"/>
                <a:cs typeface="Open Sans" panose="020B0606030504020204" pitchFamily="34" charset="0"/>
              </a:rPr>
              <a:t>Also, it was used as a method of applying  our knowledge of the software engineering process learned over our University careers.</a:t>
            </a:r>
          </a:p>
        </p:txBody>
      </p:sp>
      <p:sp>
        <p:nvSpPr>
          <p:cNvPr id="24" name="Text Placeholder 5">
            <a:extLst>
              <a:ext uri="{FF2B5EF4-FFF2-40B4-BE49-F238E27FC236}">
                <a16:creationId xmlns:a16="http://schemas.microsoft.com/office/drawing/2014/main" id="{9AFA996E-AD6B-4DC6-BC85-A182D141A5B5}"/>
              </a:ext>
            </a:extLst>
          </p:cNvPr>
          <p:cNvSpPr txBox="1"/>
          <p:nvPr/>
        </p:nvSpPr>
        <p:spPr>
          <a:xfrm>
            <a:off x="2286000" y="321829"/>
            <a:ext cx="7620000" cy="611967"/>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783434">
              <a:spcBef>
                <a:spcPct val="20000"/>
              </a:spcBef>
              <a:defRPr/>
            </a:pPr>
            <a:r>
              <a:rPr lang="en-US" sz="1771" b="1" dirty="0">
                <a:solidFill>
                  <a:schemeClr val="bg1"/>
                </a:solidFill>
                <a:latin typeface="Nunito" panose="00000500000000000000" pitchFamily="2" charset="0"/>
              </a:rPr>
              <a:t>Stride Champions</a:t>
            </a:r>
          </a:p>
        </p:txBody>
      </p:sp>
      <p:sp>
        <p:nvSpPr>
          <p:cNvPr id="25" name="Text Placeholder 5">
            <a:extLst>
              <a:ext uri="{FF2B5EF4-FFF2-40B4-BE49-F238E27FC236}">
                <a16:creationId xmlns:a16="http://schemas.microsoft.com/office/drawing/2014/main" id="{2CF2C83C-08B8-46D1-AEAA-7C0550B92975}"/>
              </a:ext>
            </a:extLst>
          </p:cNvPr>
          <p:cNvSpPr txBox="1"/>
          <p:nvPr/>
        </p:nvSpPr>
        <p:spPr>
          <a:xfrm>
            <a:off x="2286000" y="988815"/>
            <a:ext cx="7620000" cy="610039"/>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1166" dirty="0">
                <a:solidFill>
                  <a:schemeClr val="bg1"/>
                </a:solidFill>
                <a:latin typeface="+mj-lt"/>
                <a:cs typeface="Arial" pitchFamily="34" charset="0"/>
              </a:rPr>
              <a:t>Jeremy Cross, Software Systems Engineering, University of Regina</a:t>
            </a:r>
          </a:p>
          <a:p>
            <a:pPr algn="ctr">
              <a:defRPr/>
            </a:pPr>
            <a:r>
              <a:rPr lang="en-CA" sz="1166" dirty="0">
                <a:solidFill>
                  <a:schemeClr val="bg1"/>
                </a:solidFill>
                <a:latin typeface="+mj-lt"/>
                <a:cs typeface="Arial" pitchFamily="34" charset="0"/>
              </a:rPr>
              <a:t>Taylen Jones, Software Systems Engineering, University of Regina</a:t>
            </a:r>
          </a:p>
          <a:p>
            <a:pPr algn="ctr">
              <a:defRPr/>
            </a:pPr>
            <a:endParaRPr lang="en-US" sz="1166" dirty="0">
              <a:solidFill>
                <a:schemeClr val="bg1"/>
              </a:solidFill>
              <a:latin typeface="+mj-lt"/>
              <a:cs typeface="Arial" pitchFamily="34" charset="0"/>
            </a:endParaRPr>
          </a:p>
        </p:txBody>
      </p:sp>
      <p:sp>
        <p:nvSpPr>
          <p:cNvPr id="4" name="Rectangle: Rounded Corners 3">
            <a:extLst>
              <a:ext uri="{FF2B5EF4-FFF2-40B4-BE49-F238E27FC236}">
                <a16:creationId xmlns:a16="http://schemas.microsoft.com/office/drawing/2014/main" id="{99ED2966-A38B-4B49-A6B6-D914E4D6F4BE}"/>
              </a:ext>
            </a:extLst>
          </p:cNvPr>
          <p:cNvSpPr/>
          <p:nvPr/>
        </p:nvSpPr>
        <p:spPr>
          <a:xfrm>
            <a:off x="1754358" y="1831975"/>
            <a:ext cx="190500" cy="9525"/>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a:p>
        </p:txBody>
      </p:sp>
      <p:sp>
        <p:nvSpPr>
          <p:cNvPr id="28" name="TextBox 27">
            <a:extLst>
              <a:ext uri="{FF2B5EF4-FFF2-40B4-BE49-F238E27FC236}">
                <a16:creationId xmlns:a16="http://schemas.microsoft.com/office/drawing/2014/main" id="{81A5C452-2DAF-423A-BC0E-FB2D0D0E019D}"/>
              </a:ext>
            </a:extLst>
          </p:cNvPr>
          <p:cNvSpPr txBox="1"/>
          <p:nvPr/>
        </p:nvSpPr>
        <p:spPr>
          <a:xfrm>
            <a:off x="1667132" y="4260563"/>
            <a:ext cx="1619250" cy="207749"/>
          </a:xfrm>
          <a:prstGeom prst="rect">
            <a:avLst/>
          </a:prstGeom>
          <a:noFill/>
        </p:spPr>
        <p:txBody>
          <a:bodyPr wrap="square" rtlCol="0">
            <a:spAutoFit/>
          </a:bodyPr>
          <a:lstStyle>
            <a:defPPr>
              <a:defRPr kern="1200" smtId="4294967295"/>
            </a:defPPr>
          </a:lstStyle>
          <a:p>
            <a:r>
              <a:rPr lang="en-US" sz="750" b="1" dirty="0">
                <a:solidFill>
                  <a:schemeClr val="bg1"/>
                </a:solidFill>
                <a:latin typeface="Nunito" panose="00000500000000000000" pitchFamily="2" charset="0"/>
                <a:cs typeface="Arial" pitchFamily="34" charset="0"/>
              </a:rPr>
              <a:t>Methods &amp; Software</a:t>
            </a:r>
          </a:p>
        </p:txBody>
      </p:sp>
      <p:sp>
        <p:nvSpPr>
          <p:cNvPr id="30" name="Rectangle: Rounded Corners 29">
            <a:extLst>
              <a:ext uri="{FF2B5EF4-FFF2-40B4-BE49-F238E27FC236}">
                <a16:creationId xmlns:a16="http://schemas.microsoft.com/office/drawing/2014/main" id="{9793BC31-3E9A-4E00-A76F-069126324922}"/>
              </a:ext>
            </a:extLst>
          </p:cNvPr>
          <p:cNvSpPr/>
          <p:nvPr/>
        </p:nvSpPr>
        <p:spPr>
          <a:xfrm>
            <a:off x="1754358" y="4430229"/>
            <a:ext cx="190500" cy="9525"/>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a:p>
        </p:txBody>
      </p:sp>
      <p:sp>
        <p:nvSpPr>
          <p:cNvPr id="31" name="TextBox 30">
            <a:extLst>
              <a:ext uri="{FF2B5EF4-FFF2-40B4-BE49-F238E27FC236}">
                <a16:creationId xmlns:a16="http://schemas.microsoft.com/office/drawing/2014/main" id="{75E4ADE2-1C83-47FC-978F-7E0CAA0FDC54}"/>
              </a:ext>
            </a:extLst>
          </p:cNvPr>
          <p:cNvSpPr txBox="1"/>
          <p:nvPr/>
        </p:nvSpPr>
        <p:spPr>
          <a:xfrm>
            <a:off x="3555412" y="1680230"/>
            <a:ext cx="1524000" cy="207749"/>
          </a:xfrm>
          <a:prstGeom prst="rect">
            <a:avLst/>
          </a:prstGeom>
          <a:noFill/>
        </p:spPr>
        <p:txBody>
          <a:bodyPr wrap="square" rtlCol="0">
            <a:spAutoFit/>
          </a:bodyPr>
          <a:lstStyle>
            <a:defPPr>
              <a:defRPr kern="1200" smtId="4294967295"/>
            </a:defPPr>
          </a:lstStyle>
          <a:p>
            <a:r>
              <a:rPr lang="en-US" sz="750" b="1" dirty="0">
                <a:solidFill>
                  <a:schemeClr val="bg1"/>
                </a:solidFill>
                <a:latin typeface="Nunito" panose="00000500000000000000" pitchFamily="2" charset="0"/>
                <a:cs typeface="Arial" pitchFamily="34" charset="0"/>
              </a:rPr>
              <a:t>Results</a:t>
            </a:r>
          </a:p>
        </p:txBody>
      </p:sp>
      <p:sp>
        <p:nvSpPr>
          <p:cNvPr id="33" name="Rectangle: Rounded Corners 32">
            <a:extLst>
              <a:ext uri="{FF2B5EF4-FFF2-40B4-BE49-F238E27FC236}">
                <a16:creationId xmlns:a16="http://schemas.microsoft.com/office/drawing/2014/main" id="{EBB32DFF-2B3F-417B-9F8B-8B9F5C654495}"/>
              </a:ext>
            </a:extLst>
          </p:cNvPr>
          <p:cNvSpPr/>
          <p:nvPr/>
        </p:nvSpPr>
        <p:spPr>
          <a:xfrm>
            <a:off x="3635375" y="1831975"/>
            <a:ext cx="190500" cy="9525"/>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a:p>
        </p:txBody>
      </p:sp>
      <p:sp>
        <p:nvSpPr>
          <p:cNvPr id="37" name="TextBox 36">
            <a:extLst>
              <a:ext uri="{FF2B5EF4-FFF2-40B4-BE49-F238E27FC236}">
                <a16:creationId xmlns:a16="http://schemas.microsoft.com/office/drawing/2014/main" id="{A4C26EDB-7235-4F91-A0E2-B62F3F0FCF6C}"/>
              </a:ext>
            </a:extLst>
          </p:cNvPr>
          <p:cNvSpPr txBox="1"/>
          <p:nvPr/>
        </p:nvSpPr>
        <p:spPr>
          <a:xfrm>
            <a:off x="8749387" y="1648649"/>
            <a:ext cx="1619250" cy="207749"/>
          </a:xfrm>
          <a:prstGeom prst="rect">
            <a:avLst/>
          </a:prstGeom>
          <a:noFill/>
        </p:spPr>
        <p:txBody>
          <a:bodyPr wrap="square" rtlCol="0">
            <a:spAutoFit/>
          </a:bodyPr>
          <a:lstStyle>
            <a:defPPr>
              <a:defRPr kern="1200" smtId="4294967295"/>
            </a:defPPr>
          </a:lstStyle>
          <a:p>
            <a:r>
              <a:rPr lang="en-US" sz="750" b="1" dirty="0">
                <a:solidFill>
                  <a:schemeClr val="bg1"/>
                </a:solidFill>
                <a:latin typeface="Nunito" panose="00000500000000000000" pitchFamily="2" charset="0"/>
                <a:cs typeface="Arial" pitchFamily="34" charset="0"/>
              </a:rPr>
              <a:t>Conclusion &amp; Discussion</a:t>
            </a:r>
          </a:p>
        </p:txBody>
      </p:sp>
      <p:sp>
        <p:nvSpPr>
          <p:cNvPr id="39" name="Rectangle: Rounded Corners 38">
            <a:extLst>
              <a:ext uri="{FF2B5EF4-FFF2-40B4-BE49-F238E27FC236}">
                <a16:creationId xmlns:a16="http://schemas.microsoft.com/office/drawing/2014/main" id="{2B650100-83FA-4A86-9D02-FDB1046A1C5A}"/>
              </a:ext>
            </a:extLst>
          </p:cNvPr>
          <p:cNvSpPr/>
          <p:nvPr/>
        </p:nvSpPr>
        <p:spPr>
          <a:xfrm>
            <a:off x="8858250" y="1831975"/>
            <a:ext cx="190500" cy="9525"/>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a:p>
        </p:txBody>
      </p:sp>
      <p:sp>
        <p:nvSpPr>
          <p:cNvPr id="40" name="TextBox 39">
            <a:extLst>
              <a:ext uri="{FF2B5EF4-FFF2-40B4-BE49-F238E27FC236}">
                <a16:creationId xmlns:a16="http://schemas.microsoft.com/office/drawing/2014/main" id="{95E7CCBE-8901-4B3D-AE78-2BE3AAB26519}"/>
              </a:ext>
            </a:extLst>
          </p:cNvPr>
          <p:cNvSpPr txBox="1"/>
          <p:nvPr/>
        </p:nvSpPr>
        <p:spPr>
          <a:xfrm>
            <a:off x="8787317" y="4255602"/>
            <a:ext cx="1619250" cy="323165"/>
          </a:xfrm>
          <a:prstGeom prst="rect">
            <a:avLst/>
          </a:prstGeom>
          <a:noFill/>
        </p:spPr>
        <p:txBody>
          <a:bodyPr wrap="square" rtlCol="0">
            <a:spAutoFit/>
          </a:bodyPr>
          <a:lstStyle>
            <a:defPPr>
              <a:defRPr kern="1200" smtId="4294967295"/>
            </a:defPPr>
          </a:lstStyle>
          <a:p>
            <a:r>
              <a:rPr lang="en-US" sz="750" b="1" dirty="0">
                <a:solidFill>
                  <a:schemeClr val="bg1"/>
                </a:solidFill>
                <a:latin typeface="Nunito" panose="00000500000000000000" pitchFamily="2" charset="0"/>
                <a:cs typeface="Arial" pitchFamily="34" charset="0"/>
              </a:rPr>
              <a:t>Literature Cited &amp; Acknowledgments </a:t>
            </a:r>
          </a:p>
        </p:txBody>
      </p:sp>
      <p:sp>
        <p:nvSpPr>
          <p:cNvPr id="42" name="Rectangle: Rounded Corners 41">
            <a:extLst>
              <a:ext uri="{FF2B5EF4-FFF2-40B4-BE49-F238E27FC236}">
                <a16:creationId xmlns:a16="http://schemas.microsoft.com/office/drawing/2014/main" id="{002942FC-744D-4F59-A0B9-6D4CBD4EA1A9}"/>
              </a:ext>
            </a:extLst>
          </p:cNvPr>
          <p:cNvSpPr/>
          <p:nvPr/>
        </p:nvSpPr>
        <p:spPr>
          <a:xfrm>
            <a:off x="8870850" y="4554097"/>
            <a:ext cx="190500" cy="9525"/>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a:p>
        </p:txBody>
      </p:sp>
      <p:sp>
        <p:nvSpPr>
          <p:cNvPr id="43" name="TextBox 42">
            <a:extLst>
              <a:ext uri="{FF2B5EF4-FFF2-40B4-BE49-F238E27FC236}">
                <a16:creationId xmlns:a16="http://schemas.microsoft.com/office/drawing/2014/main" id="{8CBD65E6-B838-4D00-BF0C-3070FF4F3D21}"/>
              </a:ext>
            </a:extLst>
          </p:cNvPr>
          <p:cNvSpPr txBox="1"/>
          <p:nvPr/>
        </p:nvSpPr>
        <p:spPr>
          <a:xfrm>
            <a:off x="8787317" y="5569098"/>
            <a:ext cx="1619250" cy="207749"/>
          </a:xfrm>
          <a:prstGeom prst="rect">
            <a:avLst/>
          </a:prstGeom>
          <a:noFill/>
        </p:spPr>
        <p:txBody>
          <a:bodyPr wrap="square" rtlCol="0">
            <a:spAutoFit/>
          </a:bodyPr>
          <a:lstStyle>
            <a:defPPr>
              <a:defRPr kern="1200" smtId="4294967295"/>
            </a:defPPr>
          </a:lstStyle>
          <a:p>
            <a:r>
              <a:rPr lang="en-US" sz="750" b="1" dirty="0">
                <a:solidFill>
                  <a:schemeClr val="bg1"/>
                </a:solidFill>
                <a:latin typeface="Nunito" panose="00000500000000000000" pitchFamily="2" charset="0"/>
                <a:cs typeface="Arial" pitchFamily="34" charset="0"/>
              </a:rPr>
              <a:t>Next Steps</a:t>
            </a:r>
          </a:p>
        </p:txBody>
      </p:sp>
      <p:sp>
        <p:nvSpPr>
          <p:cNvPr id="45" name="Rectangle: Rounded Corners 44">
            <a:extLst>
              <a:ext uri="{FF2B5EF4-FFF2-40B4-BE49-F238E27FC236}">
                <a16:creationId xmlns:a16="http://schemas.microsoft.com/office/drawing/2014/main" id="{56C266B8-8AB7-40F0-B164-823BEF121F94}"/>
              </a:ext>
            </a:extLst>
          </p:cNvPr>
          <p:cNvSpPr/>
          <p:nvPr/>
        </p:nvSpPr>
        <p:spPr>
          <a:xfrm>
            <a:off x="8858250" y="5753100"/>
            <a:ext cx="190500" cy="9525"/>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a:p>
        </p:txBody>
      </p:sp>
      <p:sp>
        <p:nvSpPr>
          <p:cNvPr id="2" name="TextBox 1">
            <a:extLst>
              <a:ext uri="{FF2B5EF4-FFF2-40B4-BE49-F238E27FC236}">
                <a16:creationId xmlns:a16="http://schemas.microsoft.com/office/drawing/2014/main" id="{2BEAE200-B875-4325-B823-FC89675898CE}"/>
              </a:ext>
            </a:extLst>
          </p:cNvPr>
          <p:cNvSpPr txBox="1"/>
          <p:nvPr/>
        </p:nvSpPr>
        <p:spPr>
          <a:xfrm>
            <a:off x="8832140" y="5812402"/>
            <a:ext cx="1580403" cy="707886"/>
          </a:xfrm>
          <a:prstGeom prst="rect">
            <a:avLst/>
          </a:prstGeom>
          <a:noFill/>
        </p:spPr>
        <p:txBody>
          <a:bodyPr wrap="square" rtlCol="0">
            <a:spAutoFit/>
          </a:bodyPr>
          <a:lstStyle/>
          <a:p>
            <a:r>
              <a:rPr lang="en-CA" sz="500" dirty="0"/>
              <a:t>Further development of the game including, but not limited too:</a:t>
            </a:r>
          </a:p>
          <a:p>
            <a:pPr marL="171450" indent="-171450">
              <a:buFont typeface="Arial" panose="020B0604020202020204" pitchFamily="34" charset="0"/>
              <a:buChar char="•"/>
            </a:pPr>
            <a:r>
              <a:rPr lang="en-CA" sz="500" dirty="0"/>
              <a:t>Addition of more characters, stages, etc.</a:t>
            </a:r>
          </a:p>
          <a:p>
            <a:pPr marL="171450" indent="-171450">
              <a:buFont typeface="Arial" panose="020B0604020202020204" pitchFamily="34" charset="0"/>
              <a:buChar char="•"/>
            </a:pPr>
            <a:r>
              <a:rPr lang="en-CA" sz="500" dirty="0"/>
              <a:t>Development of a single player story mode</a:t>
            </a:r>
          </a:p>
          <a:p>
            <a:pPr marL="171450" indent="-171450">
              <a:buFont typeface="Arial" panose="020B0604020202020204" pitchFamily="34" charset="0"/>
              <a:buChar char="•"/>
            </a:pPr>
            <a:r>
              <a:rPr lang="en-CA" sz="500" dirty="0"/>
              <a:t>Implementation of in-battle items</a:t>
            </a:r>
          </a:p>
          <a:p>
            <a:pPr marL="171450" indent="-171450">
              <a:buFont typeface="Arial" panose="020B0604020202020204" pitchFamily="34" charset="0"/>
              <a:buChar char="•"/>
            </a:pPr>
            <a:r>
              <a:rPr lang="en-CA" sz="500" dirty="0"/>
              <a:t>External controller compatibility</a:t>
            </a:r>
          </a:p>
          <a:p>
            <a:r>
              <a:rPr lang="en-CA" sz="500" dirty="0"/>
              <a:t>Further testing  on final prototype</a:t>
            </a:r>
          </a:p>
          <a:p>
            <a:pPr marL="171450" indent="-171450">
              <a:buFont typeface="Arial" panose="020B0604020202020204" pitchFamily="34" charset="0"/>
              <a:buChar char="•"/>
            </a:pPr>
            <a:endParaRPr lang="en-CA" sz="500" dirty="0"/>
          </a:p>
        </p:txBody>
      </p:sp>
      <p:sp>
        <p:nvSpPr>
          <p:cNvPr id="3" name="TextBox 2">
            <a:extLst>
              <a:ext uri="{FF2B5EF4-FFF2-40B4-BE49-F238E27FC236}">
                <a16:creationId xmlns:a16="http://schemas.microsoft.com/office/drawing/2014/main" id="{1C6EFE87-EF21-42EE-83BF-EBD1183B26A4}"/>
              </a:ext>
            </a:extLst>
          </p:cNvPr>
          <p:cNvSpPr txBox="1"/>
          <p:nvPr/>
        </p:nvSpPr>
        <p:spPr>
          <a:xfrm>
            <a:off x="8858250" y="1930069"/>
            <a:ext cx="1581398" cy="169277"/>
          </a:xfrm>
          <a:prstGeom prst="rect">
            <a:avLst/>
          </a:prstGeom>
          <a:noFill/>
        </p:spPr>
        <p:txBody>
          <a:bodyPr wrap="square" rtlCol="0">
            <a:spAutoFit/>
          </a:bodyPr>
          <a:lstStyle/>
          <a:p>
            <a:endParaRPr lang="en-CA" sz="500" dirty="0"/>
          </a:p>
        </p:txBody>
      </p:sp>
      <p:pic>
        <p:nvPicPr>
          <p:cNvPr id="6" name="Picture 5">
            <a:extLst>
              <a:ext uri="{FF2B5EF4-FFF2-40B4-BE49-F238E27FC236}">
                <a16:creationId xmlns:a16="http://schemas.microsoft.com/office/drawing/2014/main" id="{378E2EF8-6CB7-4319-81E1-A3FDBF2E4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805" y="372108"/>
            <a:ext cx="943959" cy="943959"/>
          </a:xfrm>
          <a:prstGeom prst="rect">
            <a:avLst/>
          </a:prstGeom>
        </p:spPr>
      </p:pic>
      <p:pic>
        <p:nvPicPr>
          <p:cNvPr id="7" name="Picture 6">
            <a:extLst>
              <a:ext uri="{FF2B5EF4-FFF2-40B4-BE49-F238E27FC236}">
                <a16:creationId xmlns:a16="http://schemas.microsoft.com/office/drawing/2014/main" id="{BDCDC0D0-CBAD-44EC-9D01-18FC533B1030}"/>
              </a:ext>
            </a:extLst>
          </p:cNvPr>
          <p:cNvPicPr>
            <a:picLocks noChangeAspect="1"/>
          </p:cNvPicPr>
          <p:nvPr/>
        </p:nvPicPr>
        <p:blipFill>
          <a:blip r:embed="rId4"/>
          <a:stretch>
            <a:fillRect/>
          </a:stretch>
        </p:blipFill>
        <p:spPr>
          <a:xfrm>
            <a:off x="9522979" y="381209"/>
            <a:ext cx="944962" cy="944962"/>
          </a:xfrm>
          <a:prstGeom prst="rect">
            <a:avLst/>
          </a:prstGeom>
        </p:spPr>
      </p:pic>
      <p:sp>
        <p:nvSpPr>
          <p:cNvPr id="8" name="TextBox 7">
            <a:extLst>
              <a:ext uri="{FF2B5EF4-FFF2-40B4-BE49-F238E27FC236}">
                <a16:creationId xmlns:a16="http://schemas.microsoft.com/office/drawing/2014/main" id="{511E1961-0739-4E06-B5D4-5A3A2C0B4D3F}"/>
              </a:ext>
            </a:extLst>
          </p:cNvPr>
          <p:cNvSpPr txBox="1"/>
          <p:nvPr/>
        </p:nvSpPr>
        <p:spPr>
          <a:xfrm>
            <a:off x="8870850" y="1856398"/>
            <a:ext cx="1568798" cy="1092607"/>
          </a:xfrm>
          <a:prstGeom prst="rect">
            <a:avLst/>
          </a:prstGeom>
          <a:noFill/>
        </p:spPr>
        <p:txBody>
          <a:bodyPr wrap="square" rtlCol="0">
            <a:spAutoFit/>
          </a:bodyPr>
          <a:lstStyle/>
          <a:p>
            <a:r>
              <a:rPr lang="en-CA" sz="500" dirty="0"/>
              <a:t>The main objective  of the development of Stride Champions was not only to  further our skills in game development, storytelling and software engineering, but also to create a fun and interesting platform fighter from nothing. </a:t>
            </a:r>
          </a:p>
          <a:p>
            <a:endParaRPr lang="en-CA" sz="500" dirty="0"/>
          </a:p>
          <a:p>
            <a:r>
              <a:rPr lang="en-CA" sz="500" dirty="0"/>
              <a:t>In the end we were able to learn from the various software and implement all the different features that come with game design, such as: Stage/level creation, character design, game logic coding, storytelling,  music, UI development, etc.</a:t>
            </a:r>
          </a:p>
          <a:p>
            <a:endParaRPr lang="en-CA" sz="500" dirty="0"/>
          </a:p>
          <a:p>
            <a:endParaRPr lang="en-CA" sz="500" dirty="0"/>
          </a:p>
        </p:txBody>
      </p:sp>
      <p:sp>
        <p:nvSpPr>
          <p:cNvPr id="9" name="TextBox 8">
            <a:extLst>
              <a:ext uri="{FF2B5EF4-FFF2-40B4-BE49-F238E27FC236}">
                <a16:creationId xmlns:a16="http://schemas.microsoft.com/office/drawing/2014/main" id="{59205E8B-5AD7-4C3C-8DE7-5307FC83244C}"/>
              </a:ext>
            </a:extLst>
          </p:cNvPr>
          <p:cNvSpPr txBox="1"/>
          <p:nvPr/>
        </p:nvSpPr>
        <p:spPr>
          <a:xfrm>
            <a:off x="1782191" y="4468312"/>
            <a:ext cx="1524840" cy="1092607"/>
          </a:xfrm>
          <a:prstGeom prst="rect">
            <a:avLst/>
          </a:prstGeom>
          <a:noFill/>
        </p:spPr>
        <p:txBody>
          <a:bodyPr wrap="square" rtlCol="0">
            <a:spAutoFit/>
          </a:bodyPr>
          <a:lstStyle/>
          <a:p>
            <a:r>
              <a:rPr lang="en-CA" sz="500" dirty="0"/>
              <a:t>Game Engine – Unreal Engine 4</a:t>
            </a:r>
          </a:p>
          <a:p>
            <a:endParaRPr lang="en-CA" sz="500" dirty="0"/>
          </a:p>
          <a:p>
            <a:r>
              <a:rPr lang="en-CA" sz="500" dirty="0"/>
              <a:t>Character Design – Adobe Fuse</a:t>
            </a:r>
          </a:p>
          <a:p>
            <a:endParaRPr lang="en-CA" sz="500" dirty="0"/>
          </a:p>
          <a:p>
            <a:r>
              <a:rPr lang="en-CA" sz="500" dirty="0"/>
              <a:t>Rigging and Animation – </a:t>
            </a:r>
            <a:r>
              <a:rPr lang="en-CA" sz="500" dirty="0" err="1"/>
              <a:t>Mixamo</a:t>
            </a:r>
            <a:endParaRPr lang="en-CA" sz="500" dirty="0"/>
          </a:p>
          <a:p>
            <a:endParaRPr lang="en-CA" sz="500" dirty="0"/>
          </a:p>
          <a:p>
            <a:r>
              <a:rPr lang="en-CA" sz="500" dirty="0"/>
              <a:t>Character Bio Cards – </a:t>
            </a:r>
            <a:r>
              <a:rPr lang="en-CA" sz="500" dirty="0" err="1"/>
              <a:t>Milanote</a:t>
            </a:r>
            <a:endParaRPr lang="en-CA" sz="500" dirty="0"/>
          </a:p>
          <a:p>
            <a:endParaRPr lang="en-CA" sz="500" dirty="0"/>
          </a:p>
          <a:p>
            <a:r>
              <a:rPr lang="en-CA" sz="500" b="1" u="sng" dirty="0"/>
              <a:t>Brainstorming and Creative Sessions</a:t>
            </a:r>
          </a:p>
          <a:p>
            <a:r>
              <a:rPr lang="en-CA" sz="500" dirty="0"/>
              <a:t>We conducted these sessions between the 2 of us, and along with our professors, to come up with new ideas and directions with which to take the game.</a:t>
            </a:r>
          </a:p>
        </p:txBody>
      </p:sp>
      <p:sp>
        <p:nvSpPr>
          <p:cNvPr id="10" name="TextBox 9">
            <a:extLst>
              <a:ext uri="{FF2B5EF4-FFF2-40B4-BE49-F238E27FC236}">
                <a16:creationId xmlns:a16="http://schemas.microsoft.com/office/drawing/2014/main" id="{EE9E6F05-C8E9-4355-9E16-E348853EEDCD}"/>
              </a:ext>
            </a:extLst>
          </p:cNvPr>
          <p:cNvSpPr txBox="1"/>
          <p:nvPr/>
        </p:nvSpPr>
        <p:spPr>
          <a:xfrm>
            <a:off x="7195931" y="1835707"/>
            <a:ext cx="1282664" cy="1785104"/>
          </a:xfrm>
          <a:prstGeom prst="rect">
            <a:avLst/>
          </a:prstGeom>
          <a:noFill/>
        </p:spPr>
        <p:txBody>
          <a:bodyPr wrap="square" rtlCol="0">
            <a:spAutoFit/>
          </a:bodyPr>
          <a:lstStyle/>
          <a:p>
            <a:r>
              <a:rPr lang="en-CA" sz="500" b="1" u="sng" dirty="0"/>
              <a:t>Storyline</a:t>
            </a:r>
          </a:p>
          <a:p>
            <a:r>
              <a:rPr lang="en-CA" sz="500" dirty="0"/>
              <a:t>In our world there are a number of parallel universes, each with their unique properties and inhabitants, but also similarities. While all these universes are unknown to each other, at the center there is one who rules them all. Simply known as “The Elder”, he watches over the known realms keeping their peace and secrecy unknown. Every millennium, a tournament is held among the Universes simply called the “Stride Tournament”. The Elder sends his messengers to find the strongest fighters from each of the universes, and bring them together for an all-out, single elimination tournament to discover who is the strongest. The Elder promises the winner a single wish, anything their heart desires. But what the contestants don’t know is that the tournament hold a deeper, darker secret for the losers.</a:t>
            </a:r>
          </a:p>
        </p:txBody>
      </p:sp>
      <p:sp>
        <p:nvSpPr>
          <p:cNvPr id="12" name="TextBox 11">
            <a:extLst>
              <a:ext uri="{FF2B5EF4-FFF2-40B4-BE49-F238E27FC236}">
                <a16:creationId xmlns:a16="http://schemas.microsoft.com/office/drawing/2014/main" id="{0F8FDCA1-B380-46A2-B3BC-7D72A7003BA1}"/>
              </a:ext>
            </a:extLst>
          </p:cNvPr>
          <p:cNvSpPr txBox="1"/>
          <p:nvPr/>
        </p:nvSpPr>
        <p:spPr>
          <a:xfrm>
            <a:off x="3670657" y="4640237"/>
            <a:ext cx="1176793" cy="246221"/>
          </a:xfrm>
          <a:prstGeom prst="rect">
            <a:avLst/>
          </a:prstGeom>
          <a:noFill/>
        </p:spPr>
        <p:txBody>
          <a:bodyPr wrap="square" rtlCol="0">
            <a:spAutoFit/>
          </a:bodyPr>
          <a:lstStyle/>
          <a:p>
            <a:r>
              <a:rPr lang="en-CA" sz="500" b="1" u="sng" dirty="0"/>
              <a:t>Characters</a:t>
            </a:r>
          </a:p>
          <a:p>
            <a:r>
              <a:rPr lang="en-CA" sz="500" dirty="0"/>
              <a:t>We have 2 fully functional characters, </a:t>
            </a:r>
          </a:p>
        </p:txBody>
      </p:sp>
      <p:sp>
        <p:nvSpPr>
          <p:cNvPr id="13" name="TextBox 12">
            <a:extLst>
              <a:ext uri="{FF2B5EF4-FFF2-40B4-BE49-F238E27FC236}">
                <a16:creationId xmlns:a16="http://schemas.microsoft.com/office/drawing/2014/main" id="{1DAA4680-BB59-4428-855B-75033E6F9BC1}"/>
              </a:ext>
            </a:extLst>
          </p:cNvPr>
          <p:cNvSpPr txBox="1"/>
          <p:nvPr/>
        </p:nvSpPr>
        <p:spPr>
          <a:xfrm>
            <a:off x="3646007" y="1846244"/>
            <a:ext cx="915530" cy="861774"/>
          </a:xfrm>
          <a:prstGeom prst="rect">
            <a:avLst/>
          </a:prstGeom>
          <a:noFill/>
        </p:spPr>
        <p:txBody>
          <a:bodyPr wrap="square" rtlCol="0">
            <a:spAutoFit/>
          </a:bodyPr>
          <a:lstStyle/>
          <a:p>
            <a:r>
              <a:rPr lang="en-CA" sz="500" b="1" u="sng" dirty="0"/>
              <a:t>Graphics and UI</a:t>
            </a:r>
          </a:p>
          <a:p>
            <a:r>
              <a:rPr lang="en-CA" sz="500" dirty="0"/>
              <a:t>User Interface Design focuses on anticipating what users might want to do and ensuring that the interface has the necessary information available as to not make new users potentially feel overwhelmed.</a:t>
            </a:r>
          </a:p>
        </p:txBody>
      </p:sp>
      <p:sp>
        <p:nvSpPr>
          <p:cNvPr id="14" name="TextBox 13">
            <a:extLst>
              <a:ext uri="{FF2B5EF4-FFF2-40B4-BE49-F238E27FC236}">
                <a16:creationId xmlns:a16="http://schemas.microsoft.com/office/drawing/2014/main" id="{E9191B5C-D8D0-4D7C-9F3A-A38AD50C81EC}"/>
              </a:ext>
            </a:extLst>
          </p:cNvPr>
          <p:cNvSpPr txBox="1"/>
          <p:nvPr/>
        </p:nvSpPr>
        <p:spPr>
          <a:xfrm>
            <a:off x="7247107" y="3709283"/>
            <a:ext cx="1129592" cy="169277"/>
          </a:xfrm>
          <a:prstGeom prst="rect">
            <a:avLst/>
          </a:prstGeom>
          <a:noFill/>
        </p:spPr>
        <p:txBody>
          <a:bodyPr wrap="square" rtlCol="0">
            <a:spAutoFit/>
          </a:bodyPr>
          <a:lstStyle/>
          <a:p>
            <a:r>
              <a:rPr lang="en-CA" sz="500" b="1" u="sng" dirty="0"/>
              <a:t>Stages</a:t>
            </a:r>
          </a:p>
        </p:txBody>
      </p:sp>
      <p:pic>
        <p:nvPicPr>
          <p:cNvPr id="15" name="Picture 14">
            <a:extLst>
              <a:ext uri="{FF2B5EF4-FFF2-40B4-BE49-F238E27FC236}">
                <a16:creationId xmlns:a16="http://schemas.microsoft.com/office/drawing/2014/main" id="{5B50A738-A6FD-427A-9EE3-193A48721961}"/>
              </a:ext>
            </a:extLst>
          </p:cNvPr>
          <p:cNvPicPr>
            <a:picLocks noChangeAspect="1"/>
          </p:cNvPicPr>
          <p:nvPr/>
        </p:nvPicPr>
        <p:blipFill>
          <a:blip r:embed="rId5"/>
          <a:stretch>
            <a:fillRect/>
          </a:stretch>
        </p:blipFill>
        <p:spPr>
          <a:xfrm>
            <a:off x="4923518" y="4763347"/>
            <a:ext cx="721157" cy="714913"/>
          </a:xfrm>
          <a:prstGeom prst="rect">
            <a:avLst/>
          </a:prstGeom>
        </p:spPr>
      </p:pic>
      <p:pic>
        <p:nvPicPr>
          <p:cNvPr id="16" name="Picture 15">
            <a:extLst>
              <a:ext uri="{FF2B5EF4-FFF2-40B4-BE49-F238E27FC236}">
                <a16:creationId xmlns:a16="http://schemas.microsoft.com/office/drawing/2014/main" id="{5BDFF419-CFFE-4EFA-93DF-2D51B6ADC1A1}"/>
              </a:ext>
            </a:extLst>
          </p:cNvPr>
          <p:cNvPicPr>
            <a:picLocks noChangeAspect="1"/>
          </p:cNvPicPr>
          <p:nvPr/>
        </p:nvPicPr>
        <p:blipFill>
          <a:blip r:embed="rId6"/>
          <a:stretch>
            <a:fillRect/>
          </a:stretch>
        </p:blipFill>
        <p:spPr>
          <a:xfrm>
            <a:off x="4923517" y="5753100"/>
            <a:ext cx="721157" cy="721157"/>
          </a:xfrm>
          <a:prstGeom prst="rect">
            <a:avLst/>
          </a:prstGeom>
        </p:spPr>
      </p:pic>
      <p:pic>
        <p:nvPicPr>
          <p:cNvPr id="17" name="Picture 16">
            <a:extLst>
              <a:ext uri="{FF2B5EF4-FFF2-40B4-BE49-F238E27FC236}">
                <a16:creationId xmlns:a16="http://schemas.microsoft.com/office/drawing/2014/main" id="{5B81BB19-85FF-4A78-9A0F-0BA3DBAEAE0A}"/>
              </a:ext>
            </a:extLst>
          </p:cNvPr>
          <p:cNvPicPr>
            <a:picLocks noChangeAspect="1"/>
          </p:cNvPicPr>
          <p:nvPr/>
        </p:nvPicPr>
        <p:blipFill>
          <a:blip r:embed="rId7"/>
          <a:stretch>
            <a:fillRect/>
          </a:stretch>
        </p:blipFill>
        <p:spPr>
          <a:xfrm>
            <a:off x="4570404" y="1887051"/>
            <a:ext cx="2075172" cy="1066896"/>
          </a:xfrm>
          <a:prstGeom prst="rect">
            <a:avLst/>
          </a:prstGeom>
        </p:spPr>
      </p:pic>
    </p:spTree>
    <p:extLst>
      <p:ext uri="{BB962C8B-B14F-4D97-AF65-F5344CB8AC3E}">
        <p14:creationId xmlns:p14="http://schemas.microsoft.com/office/powerpoint/2010/main" val="1270404738"/>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1353</TotalTime>
  <Words>530</Words>
  <Application>Microsoft Office PowerPoint</Application>
  <PresentationFormat>Widescreen</PresentationFormat>
  <Paragraphs>39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Nunito</vt:lpstr>
      <vt:lpstr>Open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Taylen Jones</dc:creator>
  <cp:lastModifiedBy>Taylen Jones</cp:lastModifiedBy>
  <cp:revision>20</cp:revision>
  <dcterms:created xsi:type="dcterms:W3CDTF">2020-03-03T20:20:12Z</dcterms:created>
  <dcterms:modified xsi:type="dcterms:W3CDTF">2020-04-08T21:48:23Z</dcterms:modified>
</cp:coreProperties>
</file>