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6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-615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8BB3-886A-4B5E-8D19-207449393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B81C5-0683-4444-A7BE-B1666AA1B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F1B93-7694-4604-864D-DB9227B1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EC66-D0D7-49B9-8FCB-BB1B8501EE84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F8F20-C1FC-4B84-9EC4-D09D0918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AF42-0AC5-482E-AAD8-1D42465E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CC17-17AB-4F32-8F76-F924221FE4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03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9A5C-1CC7-4A21-B241-DE123412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59F1C-89A0-4D3E-9D29-D97A4D5A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7899-0449-48E6-8050-9E915B1F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EC66-D0D7-49B9-8FCB-BB1B8501EE84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FBCE-3AAF-4813-A65F-E3B3505D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A308-4BE6-4436-9738-FC7631AC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CC17-17AB-4F32-8F76-F924221FE4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66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37C18-E757-4F2F-9E68-04743CDF5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ED7DC-8D41-448F-ABA9-98ADAA75B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DCCB-23F2-489A-97AD-22537CA3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EC66-D0D7-49B9-8FCB-BB1B8501EE84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6401-54D2-418E-8EA4-A8944A25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85FB6-66A6-4AE5-9C67-AD4E3A04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CC17-17AB-4F32-8F76-F924221FE4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91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2925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649B-C6F1-41B1-B460-E238E0E9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760C-4AB5-4875-9310-3E2ED318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FD8D4-B0C8-4DF4-9B5E-252491B6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EC66-D0D7-49B9-8FCB-BB1B8501EE84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F3DF-48A2-4F7B-85F4-C3E89A9B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E6F6D-68D3-4FF2-9101-16BC543F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CC17-17AB-4F32-8F76-F924221FE4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9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B638-BE80-4BC5-A35E-0CBBB5E6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E4479-4E9A-446C-BC29-887923B5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6BB3-5043-4703-9C66-0EA8AED6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EC66-D0D7-49B9-8FCB-BB1B8501EE84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D791-0DF1-4964-BC7D-0D90EC44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1313-49E2-4C97-8D8B-2FFD6E9E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CC17-17AB-4F32-8F76-F924221FE4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19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DE1D-1590-4838-87A1-D867E8DD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5BCA-EBC9-472E-915E-A25726CB7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0EA44-C8FA-4EAE-8CEB-952FF185C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3BA49-981C-4BBC-81AB-11AD6560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EC66-D0D7-49B9-8FCB-BB1B8501EE84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52FE7-31B4-419B-9A1F-5F478604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C7164-2783-4867-8D26-C34B643B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CC17-17AB-4F32-8F76-F924221FE4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66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D856-B5A5-4F39-A813-0F2B48E1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83FC-D13D-48EE-89C1-B11598CB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5C163-71B5-433E-9EDA-C755B7BD6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51107-F582-4061-8097-B3D628AEA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5B23F-986C-4719-94AD-9D1792E4A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43420-049D-4AEB-A9E7-CF2AF89D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EC66-D0D7-49B9-8FCB-BB1B8501EE84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ADB86-77CD-477F-BC5B-E1E5BA26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0C1E6-53CC-4910-98F3-24531908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CC17-17AB-4F32-8F76-F924221FE4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35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EA69-7FD6-45DF-A9DF-D61834CC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11068-9C5E-4F48-924B-C02932EF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EC66-D0D7-49B9-8FCB-BB1B8501EE84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60EC0-C80C-493E-9880-94953815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B3712-757F-4427-AE83-6D22876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CC17-17AB-4F32-8F76-F924221FE4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36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70E33-6E00-4F79-A075-C35DD618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EC66-D0D7-49B9-8FCB-BB1B8501EE84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02E64-8FB9-4BE8-BFA8-45CDBF2C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33B00-7C3E-4166-ACCA-685E2306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CC17-17AB-4F32-8F76-F924221FE4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2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74FE-C98B-4735-9958-4602DC5B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3C54-8521-4F8E-8E71-9B33DDA98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E307D-1829-4400-A2DB-682401862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08401-5A0F-41F0-9B0A-294F3A75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EC66-D0D7-49B9-8FCB-BB1B8501EE84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80E81-9F8E-437D-BD04-258EA222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8AE4F-AABF-4AA4-8ED4-4FAF9D27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CC17-17AB-4F32-8F76-F924221FE4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66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BBFB-95BC-42B8-B24A-6D7B6860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FB8AE-A920-4A5E-897F-BFCDE4B49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3DF27-3204-4ADD-A59C-70AD8E250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8C13C-A9A2-4E21-AE6D-608FFE69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EC66-D0D7-49B9-8FCB-BB1B8501EE84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163C8-22E7-4334-A957-F1FDB114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5B59F-D6C6-49E9-9C7B-3CC7A93A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CC17-17AB-4F32-8F76-F924221FE4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37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EA94F-98D1-43A8-A529-F692AB81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CECAF-E29C-43BB-B5CD-1F8D9FCBE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4F4F-AADE-4922-8164-7727D64FA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EC66-D0D7-49B9-8FCB-BB1B8501EE84}" type="datetimeFigureOut">
              <a:rPr lang="en-CA" smtClean="0"/>
              <a:t>2020-03-03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A75D5-F318-469B-9408-86E0B0ED8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AE01A-A67D-47E9-BDD0-630352BBC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CC17-17AB-4F32-8F76-F924221FE4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83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/>
          <p:cNvSpPr/>
          <p:nvPr/>
        </p:nvSpPr>
        <p:spPr>
          <a:xfrm>
            <a:off x="1683805" y="216387"/>
            <a:ext cx="8811838" cy="1326201"/>
          </a:xfrm>
          <a:prstGeom prst="roundRect">
            <a:avLst>
              <a:gd name="adj" fmla="val 3157"/>
            </a:avLst>
          </a:prstGeom>
          <a:solidFill>
            <a:schemeClr val="bg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395"/>
          </a:p>
        </p:txBody>
      </p:sp>
      <p:sp>
        <p:nvSpPr>
          <p:cNvPr id="74" name="Rounded Rectangle 73"/>
          <p:cNvSpPr/>
          <p:nvPr/>
        </p:nvSpPr>
        <p:spPr>
          <a:xfrm>
            <a:off x="3564279" y="1648030"/>
            <a:ext cx="5056434" cy="5044538"/>
          </a:xfrm>
          <a:prstGeom prst="roundRect">
            <a:avLst>
              <a:gd name="adj" fmla="val 902"/>
            </a:avLst>
          </a:prstGeom>
          <a:solidFill>
            <a:srgbClr val="AA6C7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395"/>
          </a:p>
        </p:txBody>
      </p:sp>
      <p:sp>
        <p:nvSpPr>
          <p:cNvPr id="76" name="Rounded Rectangle 75"/>
          <p:cNvSpPr/>
          <p:nvPr/>
        </p:nvSpPr>
        <p:spPr>
          <a:xfrm>
            <a:off x="1684015" y="1648030"/>
            <a:ext cx="1713660" cy="2415970"/>
          </a:xfrm>
          <a:prstGeom prst="roundRect">
            <a:avLst>
              <a:gd name="adj" fmla="val 3206"/>
            </a:avLst>
          </a:prstGeom>
          <a:solidFill>
            <a:srgbClr val="AA6C7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395"/>
          </a:p>
        </p:txBody>
      </p:sp>
      <p:sp>
        <p:nvSpPr>
          <p:cNvPr id="77" name="Rounded Rectangle 76"/>
          <p:cNvSpPr/>
          <p:nvPr/>
        </p:nvSpPr>
        <p:spPr>
          <a:xfrm>
            <a:off x="1683805" y="4240558"/>
            <a:ext cx="1713660" cy="2452010"/>
          </a:xfrm>
          <a:prstGeom prst="roundRect">
            <a:avLst>
              <a:gd name="adj" fmla="val 3206"/>
            </a:avLst>
          </a:prstGeom>
          <a:solidFill>
            <a:srgbClr val="AA6C7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395"/>
          </a:p>
        </p:txBody>
      </p:sp>
      <p:sp>
        <p:nvSpPr>
          <p:cNvPr id="78" name="Rounded Rectangle 77"/>
          <p:cNvSpPr/>
          <p:nvPr/>
        </p:nvSpPr>
        <p:spPr>
          <a:xfrm>
            <a:off x="8787907" y="1648030"/>
            <a:ext cx="1713660" cy="2415970"/>
          </a:xfrm>
          <a:prstGeom prst="roundRect">
            <a:avLst>
              <a:gd name="adj" fmla="val 2650"/>
            </a:avLst>
          </a:prstGeom>
          <a:solidFill>
            <a:srgbClr val="AA6C7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395"/>
          </a:p>
        </p:txBody>
      </p:sp>
      <p:sp>
        <p:nvSpPr>
          <p:cNvPr id="79" name="Rounded Rectangle 78"/>
          <p:cNvSpPr/>
          <p:nvPr/>
        </p:nvSpPr>
        <p:spPr>
          <a:xfrm>
            <a:off x="8787526" y="5549568"/>
            <a:ext cx="1713660" cy="1143000"/>
          </a:xfrm>
          <a:prstGeom prst="roundRect">
            <a:avLst>
              <a:gd name="adj" fmla="val 3951"/>
            </a:avLst>
          </a:prstGeom>
          <a:solidFill>
            <a:srgbClr val="AA6C7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395"/>
          </a:p>
        </p:txBody>
      </p:sp>
      <p:sp>
        <p:nvSpPr>
          <p:cNvPr id="80" name="Rounded Rectangle 79"/>
          <p:cNvSpPr/>
          <p:nvPr/>
        </p:nvSpPr>
        <p:spPr>
          <a:xfrm>
            <a:off x="8787526" y="4260563"/>
            <a:ext cx="1713660" cy="1143000"/>
          </a:xfrm>
          <a:prstGeom prst="roundRect">
            <a:avLst>
              <a:gd name="adj" fmla="val 3951"/>
            </a:avLst>
          </a:prstGeom>
          <a:solidFill>
            <a:srgbClr val="AA6C7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2395"/>
          </a:p>
        </p:txBody>
      </p:sp>
      <p:sp>
        <p:nvSpPr>
          <p:cNvPr id="84" name="TextBox 83"/>
          <p:cNvSpPr txBox="1"/>
          <p:nvPr/>
        </p:nvSpPr>
        <p:spPr>
          <a:xfrm>
            <a:off x="1667132" y="1675757"/>
            <a:ext cx="161925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750" b="1" dirty="0">
                <a:solidFill>
                  <a:schemeClr val="bg1"/>
                </a:solidFill>
                <a:latin typeface="Nunito" panose="00000500000000000000" pitchFamily="2" charset="0"/>
                <a:cs typeface="Arial" pitchFamily="34" charset="0"/>
              </a:rPr>
              <a:t>Intro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731220" y="1872320"/>
            <a:ext cx="1619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5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AFA996E-AD6B-4DC6-BC85-A182D141A5B5}"/>
              </a:ext>
            </a:extLst>
          </p:cNvPr>
          <p:cNvSpPr txBox="1"/>
          <p:nvPr/>
        </p:nvSpPr>
        <p:spPr>
          <a:xfrm>
            <a:off x="2286000" y="321829"/>
            <a:ext cx="7620000" cy="6119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83434">
              <a:spcBef>
                <a:spcPct val="20000"/>
              </a:spcBef>
              <a:defRPr/>
            </a:pPr>
            <a:r>
              <a:rPr lang="en-US" sz="1771" b="1" dirty="0">
                <a:solidFill>
                  <a:schemeClr val="bg1"/>
                </a:solidFill>
                <a:latin typeface="Nunito" panose="00000500000000000000" pitchFamily="2" charset="0"/>
              </a:rPr>
              <a:t>Stride Champions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2CF2C83C-08B8-46D1-AEAA-7C0550B92975}"/>
              </a:ext>
            </a:extLst>
          </p:cNvPr>
          <p:cNvSpPr txBox="1"/>
          <p:nvPr/>
        </p:nvSpPr>
        <p:spPr>
          <a:xfrm>
            <a:off x="2286000" y="988815"/>
            <a:ext cx="7620000" cy="61003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166" dirty="0">
                <a:solidFill>
                  <a:schemeClr val="bg1"/>
                </a:solidFill>
                <a:latin typeface="+mj-lt"/>
                <a:cs typeface="Arial" pitchFamily="34" charset="0"/>
              </a:rPr>
              <a:t>Jeremy Cross, Software Systems Engineering, University of Regina</a:t>
            </a:r>
          </a:p>
          <a:p>
            <a:pPr algn="ctr">
              <a:defRPr/>
            </a:pPr>
            <a:r>
              <a:rPr lang="en-CA" sz="1166" dirty="0">
                <a:solidFill>
                  <a:schemeClr val="bg1"/>
                </a:solidFill>
                <a:latin typeface="+mj-lt"/>
                <a:cs typeface="Arial" pitchFamily="34" charset="0"/>
              </a:rPr>
              <a:t>Taylen Jones, Software Systems Engineering, University of Regina</a:t>
            </a:r>
          </a:p>
          <a:p>
            <a:pPr algn="ctr">
              <a:defRPr/>
            </a:pPr>
            <a:endParaRPr lang="en-US" sz="1166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ED2966-A38B-4B49-A6B6-D914E4D6F4BE}"/>
              </a:ext>
            </a:extLst>
          </p:cNvPr>
          <p:cNvSpPr/>
          <p:nvPr/>
        </p:nvSpPr>
        <p:spPr>
          <a:xfrm>
            <a:off x="1754358" y="1831975"/>
            <a:ext cx="190500" cy="95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A5C452-2DAF-423A-BC0E-FB2D0D0E019D}"/>
              </a:ext>
            </a:extLst>
          </p:cNvPr>
          <p:cNvSpPr txBox="1"/>
          <p:nvPr/>
        </p:nvSpPr>
        <p:spPr>
          <a:xfrm>
            <a:off x="1667132" y="4260563"/>
            <a:ext cx="161925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750" b="1" dirty="0">
                <a:solidFill>
                  <a:schemeClr val="bg1"/>
                </a:solidFill>
                <a:latin typeface="Nunito" panose="00000500000000000000" pitchFamily="2" charset="0"/>
                <a:cs typeface="Arial" pitchFamily="34" charset="0"/>
              </a:rPr>
              <a:t>Materials and Methods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793BC31-3E9A-4E00-A76F-069126324922}"/>
              </a:ext>
            </a:extLst>
          </p:cNvPr>
          <p:cNvSpPr/>
          <p:nvPr/>
        </p:nvSpPr>
        <p:spPr>
          <a:xfrm>
            <a:off x="1754358" y="4430229"/>
            <a:ext cx="190500" cy="95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E4ADE2-1C83-47FC-978F-7E0CAA0FDC54}"/>
              </a:ext>
            </a:extLst>
          </p:cNvPr>
          <p:cNvSpPr txBox="1"/>
          <p:nvPr/>
        </p:nvSpPr>
        <p:spPr>
          <a:xfrm>
            <a:off x="3555412" y="1680230"/>
            <a:ext cx="15240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750" b="1" dirty="0">
                <a:solidFill>
                  <a:schemeClr val="bg1"/>
                </a:solidFill>
                <a:latin typeface="Nunito" panose="00000500000000000000" pitchFamily="2" charset="0"/>
                <a:cs typeface="Arial" pitchFamily="34" charset="0"/>
              </a:rPr>
              <a:t>Results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B32DFF-2B3F-417B-9F8B-8B9F5C654495}"/>
              </a:ext>
            </a:extLst>
          </p:cNvPr>
          <p:cNvSpPr/>
          <p:nvPr/>
        </p:nvSpPr>
        <p:spPr>
          <a:xfrm>
            <a:off x="3635375" y="1831975"/>
            <a:ext cx="190500" cy="95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C26EDB-7235-4F91-A0E2-B62F3F0FCF6C}"/>
              </a:ext>
            </a:extLst>
          </p:cNvPr>
          <p:cNvSpPr txBox="1"/>
          <p:nvPr/>
        </p:nvSpPr>
        <p:spPr>
          <a:xfrm>
            <a:off x="8749387" y="1648649"/>
            <a:ext cx="161925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750" b="1" dirty="0">
                <a:solidFill>
                  <a:schemeClr val="bg1"/>
                </a:solidFill>
                <a:latin typeface="Nunito" panose="00000500000000000000" pitchFamily="2" charset="0"/>
                <a:cs typeface="Arial" pitchFamily="34" charset="0"/>
              </a:rPr>
              <a:t>Conclusions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B650100-83FA-4A86-9D02-FDB1046A1C5A}"/>
              </a:ext>
            </a:extLst>
          </p:cNvPr>
          <p:cNvSpPr/>
          <p:nvPr/>
        </p:nvSpPr>
        <p:spPr>
          <a:xfrm>
            <a:off x="8858250" y="1831975"/>
            <a:ext cx="190500" cy="95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E7CCBE-8901-4B3D-AE78-2BE3AAB26519}"/>
              </a:ext>
            </a:extLst>
          </p:cNvPr>
          <p:cNvSpPr txBox="1"/>
          <p:nvPr/>
        </p:nvSpPr>
        <p:spPr>
          <a:xfrm>
            <a:off x="8787317" y="4255602"/>
            <a:ext cx="1619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750" b="1" dirty="0">
                <a:solidFill>
                  <a:schemeClr val="bg1"/>
                </a:solidFill>
                <a:latin typeface="Nunito" panose="00000500000000000000" pitchFamily="2" charset="0"/>
                <a:cs typeface="Arial" pitchFamily="34" charset="0"/>
              </a:rPr>
              <a:t>Literature Cited &amp; Acknowledgments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02942FC-744D-4F59-A0B9-6D4CBD4EA1A9}"/>
              </a:ext>
            </a:extLst>
          </p:cNvPr>
          <p:cNvSpPr/>
          <p:nvPr/>
        </p:nvSpPr>
        <p:spPr>
          <a:xfrm>
            <a:off x="8870850" y="4554097"/>
            <a:ext cx="190500" cy="95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BD65E6-B838-4D00-BF0C-3070FF4F3D21}"/>
              </a:ext>
            </a:extLst>
          </p:cNvPr>
          <p:cNvSpPr txBox="1"/>
          <p:nvPr/>
        </p:nvSpPr>
        <p:spPr>
          <a:xfrm>
            <a:off x="8787317" y="5569098"/>
            <a:ext cx="161925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750" b="1" dirty="0">
                <a:solidFill>
                  <a:schemeClr val="bg1"/>
                </a:solidFill>
                <a:latin typeface="Nunito" panose="00000500000000000000" pitchFamily="2" charset="0"/>
                <a:cs typeface="Arial" pitchFamily="34" charset="0"/>
              </a:rPr>
              <a:t>Further Information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6C266B8-8AB7-40F0-B164-823BEF121F94}"/>
              </a:ext>
            </a:extLst>
          </p:cNvPr>
          <p:cNvSpPr/>
          <p:nvPr/>
        </p:nvSpPr>
        <p:spPr>
          <a:xfrm>
            <a:off x="8858250" y="5753100"/>
            <a:ext cx="190500" cy="95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</p:spTree>
    <p:extLst>
      <p:ext uri="{BB962C8B-B14F-4D97-AF65-F5344CB8AC3E}">
        <p14:creationId xmlns:p14="http://schemas.microsoft.com/office/powerpoint/2010/main" val="12704047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Nunito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Taylen Jones</dc:creator>
  <cp:lastModifiedBy>Taylen Jones</cp:lastModifiedBy>
  <cp:revision>2</cp:revision>
  <dcterms:created xsi:type="dcterms:W3CDTF">2020-03-03T20:20:12Z</dcterms:created>
  <dcterms:modified xsi:type="dcterms:W3CDTF">2020-03-03T22:36:16Z</dcterms:modified>
</cp:coreProperties>
</file>