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/cSpw2YSa2iylrXTIO36s7wp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aa39c6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aa39c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aa39c67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aa39c6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aa39c67b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aa39c67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aa39c67b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aa39c6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aa39c67b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aa39c67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aa39c67b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aa39c6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644ed80775_0_218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644ed80775_0_21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644ed80775_0_218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644ed80775_0_21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644ed80775_0_218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644ed80775_0_218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644ed80775_0_21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44ed80775_0_258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644ed80775_0_258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644ed80775_0_25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44ed80775_0_26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4ed80775_0_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g644ed80775_0_2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644ed80775_0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644ed80775_0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644ed80775_0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44ed80775_0_226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644ed80775_0_22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44ed80775_0_2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644ed80775_0_2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644ed80775_0_22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44ed80775_0_2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644ed80775_0_23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644ed80775_0_23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644ed80775_0_23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44ed80775_0_2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644ed80775_0_23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44ed80775_0_2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644ed80775_0_24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644ed80775_0_2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4ed80775_0_245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644ed80775_0_2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44ed80775_0_24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644ed80775_0_24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644ed80775_0_248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644ed80775_0_248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644ed80775_0_24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644ed80775_0_2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44ed80775_0_25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644ed80775_0_25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44ed80775_0_2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644ed80775_0_2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644ed80775_0_21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aa39c67b_0_0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ENSE 400/477 Capstone Project Introductions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Platform Fighting Game</a:t>
            </a:r>
            <a:endParaRPr sz="3600"/>
          </a:p>
        </p:txBody>
      </p:sp>
      <p:sp>
        <p:nvSpPr>
          <p:cNvPr id="66" name="Google Shape;66;g63aa39c67b_0_0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Super Capstone Bros</a:t>
            </a:r>
            <a:br>
              <a:rPr lang="en-US" sz="3000"/>
            </a:br>
            <a:r>
              <a:rPr lang="en-US" sz="3000"/>
              <a:t>Jeremy Cross 200319513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Taylen Jones 200354271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Friday September 27 2019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aa39c67b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Introductions</a:t>
            </a:r>
            <a:endParaRPr/>
          </a:p>
        </p:txBody>
      </p:sp>
      <p:sp>
        <p:nvSpPr>
          <p:cNvPr id="72" name="Google Shape;72;g63aa39c67b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 Name: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Super Capstone Bros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 Members: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Jeremy Cross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Taylen Jones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aa39c67b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System and Project Goals</a:t>
            </a:r>
            <a:endParaRPr/>
          </a:p>
        </p:txBody>
      </p:sp>
      <p:sp>
        <p:nvSpPr>
          <p:cNvPr id="78" name="Google Shape;78;g63aa39c67b_0_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objective with this project is to build a platform fighting game that captures the best elements of the genre while also expanding and </a:t>
            </a:r>
            <a:r>
              <a:rPr lang="en-US"/>
              <a:t>implementing</a:t>
            </a:r>
            <a:r>
              <a:rPr lang="en-US"/>
              <a:t> new features that innovate the genre further.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examples of games in this genre: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Super Smash Bros Melee (healthy </a:t>
            </a:r>
            <a:r>
              <a:rPr lang="en-US"/>
              <a:t>competitive</a:t>
            </a:r>
            <a:r>
              <a:rPr lang="en-US"/>
              <a:t> scene for 18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Super Smash Bros Ultimate (most current iteration in the </a:t>
            </a:r>
            <a:r>
              <a:rPr lang="en-US"/>
              <a:t>franchise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Project M (successful mod of Super Smash Bros Brawl)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Rivals of Aether (successful i</a:t>
            </a:r>
            <a:r>
              <a:rPr lang="en-US"/>
              <a:t>ndie</a:t>
            </a:r>
            <a:r>
              <a:rPr lang="en-US"/>
              <a:t> game)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Icons (failed indie game)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aa39c67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Project Technologies, Software and Tools</a:t>
            </a:r>
            <a:endParaRPr/>
          </a:p>
        </p:txBody>
      </p:sp>
      <p:sp>
        <p:nvSpPr>
          <p:cNvPr id="84" name="Google Shape;84;g63aa39c67b_0_123"/>
          <p:cNvSpPr txBox="1"/>
          <p:nvPr>
            <p:ph idx="1" type="body"/>
          </p:nvPr>
        </p:nvSpPr>
        <p:spPr>
          <a:xfrm>
            <a:off x="838200" y="1480250"/>
            <a:ext cx="10515600" cy="50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Software Development Processes: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Agile </a:t>
            </a:r>
            <a:r>
              <a:rPr lang="en-US" sz="1800"/>
              <a:t>methodologies. Most familiar, best suited for our small group.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Revision Control: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GitHub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Software Programs: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Unreal Engine 4 (game engine)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Blender (3d modeling software)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FL Studio (music production software)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Programing Languages: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Blueprint visual Scripting (built right into Unreal Engine 4)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aa39c67b_0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90" name="Google Shape;90;g63aa39c67b_0_133"/>
          <p:cNvSpPr txBox="1"/>
          <p:nvPr>
            <p:ph idx="1" type="body"/>
          </p:nvPr>
        </p:nvSpPr>
        <p:spPr>
          <a:xfrm>
            <a:off x="838200" y="1501750"/>
            <a:ext cx="10515600" cy="47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hope to get out of the Capstone class experience?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hope to become more experienced with game design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– What did you hope to learn over the duration of ENSE 400/477?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hope to put together everything together over the course of our degree and fully go through the software development process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envision any barriers to your success over the duration of ENSE 400/477? Go beyond “time/busy-work” – Hey, everyone’s busy – get used to/over it!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take time to learn and understand the software programs required for this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 the question of “Why you should play our game instead of other current games”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aa39c67b_0_12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Questions/Comments?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