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58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42B49-695E-EA83-381C-6FD294456F64}" v="375" dt="2019-10-21T00:42:09.387"/>
    <p1510:client id="{C6EAA3EB-867A-67E9-11DE-9729957922A1}" v="946" dt="2019-10-20T16:31:36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6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13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16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4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4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0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9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6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1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1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39C8E0E2-F1B7-42CA-9C7F-C2A58BDBE2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 400</a:t>
            </a:r>
            <a:br>
              <a:rPr lang="en-US" altLang="en-US"/>
            </a:br>
            <a:r>
              <a:rPr lang="en-US" altLang="en-US"/>
              <a:t>Bi-Weekly Scrum Report-Out</a:t>
            </a:r>
            <a:endParaRPr lang="en-CA" altLang="en-US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91679718-D385-4448-8160-652DB642CB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Ni(c)(k)S</a:t>
            </a:r>
            <a:endParaRPr lang="en-US" dirty="0"/>
          </a:p>
          <a:p>
            <a:r>
              <a:rPr lang="en-US" altLang="en-US" dirty="0"/>
              <a:t>Nickolas Schmidt, Nicolas Achter, Nikolas </a:t>
            </a:r>
            <a:r>
              <a:rPr lang="en-US" altLang="en-US" dirty="0" err="1"/>
              <a:t>Lendvoy</a:t>
            </a:r>
            <a:r>
              <a:rPr lang="en-US" altLang="en-US" dirty="0"/>
              <a:t>, Shayan Khan</a:t>
            </a:r>
            <a:endParaRPr lang="en-US" altLang="en-US" dirty="0">
              <a:cs typeface="Calibri"/>
            </a:endParaRPr>
          </a:p>
          <a:p>
            <a:pPr eaLnBrk="1" hangingPunct="1"/>
            <a:r>
              <a:rPr lang="en-US" altLang="en-US" dirty="0">
                <a:cs typeface="Calibri"/>
              </a:rPr>
              <a:t>October 21st,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BE4B718-961E-4AA1-AB9E-5765AEC36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en-US"/>
              <a:t>Project deats</a:t>
            </a:r>
            <a:endParaRPr lang="en-CA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3275209E-108A-4EBF-B4FC-AFE1AD0DB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755" y="1792941"/>
            <a:ext cx="4166509" cy="3785419"/>
          </a:xfrm>
        </p:spPr>
        <p:txBody>
          <a:bodyPr>
            <a:normAutofit/>
          </a:bodyPr>
          <a:lstStyle/>
          <a:p>
            <a:r>
              <a:rPr lang="en-US" altLang="en-US" sz="1700"/>
              <a:t>Eden Care Home Care Application</a:t>
            </a:r>
          </a:p>
          <a:p>
            <a:pPr lvl="1"/>
            <a:r>
              <a:rPr lang="en-US" altLang="en-US" sz="1700">
                <a:ea typeface="+mn-lt"/>
                <a:cs typeface="+mn-lt"/>
              </a:rPr>
              <a:t>"Skip the Dishes" but for home care</a:t>
            </a:r>
            <a:endParaRPr lang="en-US" altLang="en-US" sz="1700">
              <a:cs typeface="Calibri"/>
            </a:endParaRPr>
          </a:p>
          <a:p>
            <a:pPr lvl="1"/>
            <a:r>
              <a:rPr lang="en-US" sz="1700">
                <a:cs typeface="Calibri"/>
              </a:rPr>
              <a:t>Family services</a:t>
            </a:r>
          </a:p>
          <a:p>
            <a:pPr lvl="2"/>
            <a:r>
              <a:rPr lang="en-US" sz="1700">
                <a:cs typeface="Calibri"/>
              </a:rPr>
              <a:t>A child can order service for their parent, etc.</a:t>
            </a:r>
          </a:p>
          <a:p>
            <a:pPr lvl="1"/>
            <a:r>
              <a:rPr lang="en-US" altLang="en-US" sz="1700"/>
              <a:t>Provide a variety of services to:</a:t>
            </a:r>
            <a:endParaRPr lang="en-US" sz="1700"/>
          </a:p>
          <a:p>
            <a:pPr lvl="2"/>
            <a:r>
              <a:rPr lang="en-US" altLang="en-US" sz="1700"/>
              <a:t>Elders</a:t>
            </a:r>
            <a:endParaRPr lang="en-US" sz="1700"/>
          </a:p>
          <a:p>
            <a:pPr lvl="2"/>
            <a:r>
              <a:rPr lang="en-US" altLang="en-US" sz="1700"/>
              <a:t>Injured</a:t>
            </a:r>
            <a:endParaRPr lang="en-US" sz="1700"/>
          </a:p>
          <a:p>
            <a:pPr lvl="2"/>
            <a:r>
              <a:rPr lang="en-US" altLang="en-US" sz="1700"/>
              <a:t>Mentally/physically disabled</a:t>
            </a:r>
            <a:endParaRPr lang="en-US" altLang="en-US" sz="1700">
              <a:cs typeface="Calibri"/>
            </a:endParaRPr>
          </a:p>
          <a:p>
            <a:pPr lvl="2"/>
            <a:endParaRPr lang="en-US" altLang="en-US" sz="1700">
              <a:cs typeface="Calibri"/>
            </a:endParaRP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7D44F14-0925-4D11-B997-65714209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369198"/>
            <a:ext cx="5449889" cy="41196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CF3C971-357F-43E8-8E76-7FEB5833F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/>
              <a:t>Project &amp; documentation review</a:t>
            </a:r>
            <a:endParaRPr lang="en-CA" altLang="en-US" sz="36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AD1ECD2D-E6AD-47E1-AC6E-78EE57D4B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" r="-2" b="-2"/>
          <a:stretch/>
        </p:blipFill>
        <p:spPr bwMode="auto">
          <a:xfrm>
            <a:off x="-1" y="10"/>
            <a:ext cx="46346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FB66F03B-E014-4D3D-8961-81987B09A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82381" y="2196791"/>
            <a:ext cx="6653884" cy="4051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100" dirty="0">
                <a:sym typeface="Wingdings" panose="05000000000000000000" pitchFamily="2" charset="2"/>
              </a:rPr>
              <a:t>What are you currently working on?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100" dirty="0">
                <a:cs typeface="Calibri"/>
              </a:rPr>
              <a:t>Initial phases of learning ASP, </a:t>
            </a:r>
            <a:r>
              <a:rPr lang="en-US" altLang="en-US" sz="1100" dirty="0" err="1">
                <a:cs typeface="Calibri"/>
              </a:rPr>
              <a:t>Xaramin</a:t>
            </a:r>
            <a:r>
              <a:rPr lang="en-US" altLang="en-US" sz="1100" dirty="0">
                <a:cs typeface="Calibri"/>
              </a:rPr>
              <a:t>, developing user stories/low fi prototypes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100" dirty="0">
                <a:cs typeface="Calibri"/>
              </a:rPr>
              <a:t>Beginning to use DevOps to track our milestones</a:t>
            </a:r>
            <a:endParaRPr lang="en-US" altLang="en-US" sz="1100" dirty="0"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100" dirty="0">
                <a:sym typeface="Wingdings" panose="05000000000000000000" pitchFamily="2" charset="2"/>
              </a:rPr>
              <a:t>“Show me what you got"</a:t>
            </a:r>
            <a:endParaRPr lang="en-US" altLang="en-US" sz="1100" dirty="0">
              <a:cs typeface="Calibri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1100" dirty="0"/>
              <a:t>Problem definition &amp; requirements documentation/work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100" dirty="0"/>
              <a:t>This was outlined better in our meeting with Bill &amp; Mark</a:t>
            </a:r>
            <a:endParaRPr lang="en-US" sz="1100" dirty="0">
              <a:cs typeface="Calibri" panose="020F0502020204030204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1100" dirty="0">
                <a:cs typeface="Calibri" panose="020F0502020204030204"/>
              </a:rPr>
              <a:t>Weekly Friday meetings scheduled with Bill &amp; Mark going forward to include "</a:t>
            </a:r>
            <a:r>
              <a:rPr lang="en-US" sz="1100" dirty="0" err="1">
                <a:cs typeface="Calibri" panose="020F0502020204030204"/>
              </a:rPr>
              <a:t>inovative</a:t>
            </a:r>
            <a:r>
              <a:rPr lang="en-US" sz="1100" dirty="0">
                <a:cs typeface="Calibri" panose="020F0502020204030204"/>
              </a:rPr>
              <a:t> ways to improve homecare"</a:t>
            </a:r>
            <a:endParaRPr lang="en-US" sz="1100" dirty="0"/>
          </a:p>
          <a:p>
            <a:pPr lvl="2">
              <a:lnSpc>
                <a:spcPct val="90000"/>
              </a:lnSpc>
              <a:defRPr/>
            </a:pPr>
            <a:r>
              <a:rPr lang="en-US" sz="900" dirty="0"/>
              <a:t>We need to begin our exploration for a service to "house" our project, Microsoft Azure, AWS, etc.</a:t>
            </a:r>
          </a:p>
          <a:p>
            <a:pPr>
              <a:lnSpc>
                <a:spcPct val="90000"/>
              </a:lnSpc>
              <a:defRPr/>
            </a:pPr>
            <a:r>
              <a:rPr lang="en-US" sz="1100" dirty="0"/>
              <a:t>GitHub/Version control “stamp of approval”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100" dirty="0"/>
              <a:t>Does Tim have access/ need access to DevOps</a:t>
            </a:r>
            <a:endParaRPr lang="en-US" sz="1100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B4AA-2346-440F-AF3A-A03FD17E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1" y="67236"/>
            <a:ext cx="9404723" cy="1400530"/>
          </a:xfrm>
        </p:spPr>
        <p:txBody>
          <a:bodyPr/>
          <a:lstStyle/>
          <a:p>
            <a:r>
              <a:rPr lang="en-US" dirty="0"/>
              <a:t>User Stories: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1EAD-75FC-487F-8E4A-42145DAE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00" y="163157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Define types of users for this program:</a:t>
            </a:r>
            <a:endParaRPr lang="en-US" dirty="0"/>
          </a:p>
          <a:p>
            <a:pPr lvl="1"/>
            <a:r>
              <a:rPr lang="en-US" dirty="0">
                <a:ea typeface="+mj-lt"/>
                <a:cs typeface="+mj-lt"/>
              </a:rPr>
              <a:t>Admin</a:t>
            </a:r>
            <a:endParaRPr lang="en-US"/>
          </a:p>
          <a:p>
            <a:pPr lvl="1"/>
            <a:r>
              <a:rPr lang="en-US" dirty="0">
                <a:ea typeface="+mj-lt"/>
                <a:cs typeface="+mj-lt"/>
              </a:rPr>
              <a:t>Client</a:t>
            </a:r>
            <a:endParaRPr lang="en-US"/>
          </a:p>
          <a:p>
            <a:pPr lvl="1"/>
            <a:r>
              <a:rPr lang="en-US" dirty="0">
                <a:ea typeface="+mj-lt"/>
                <a:cs typeface="+mj-lt"/>
              </a:rPr>
              <a:t>Eden Care employee (home care provider)</a:t>
            </a:r>
            <a:endParaRPr lang="en-US"/>
          </a:p>
          <a:p>
            <a:pPr lvl="1"/>
            <a:r>
              <a:rPr lang="en-US" dirty="0">
                <a:ea typeface="+mj-lt"/>
                <a:cs typeface="+mj-lt"/>
              </a:rPr>
              <a:t>Family member of client?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186-E547-40EB-ABDD-CB925049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BB13-F582-4142-AE34-13380503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As an </a:t>
            </a:r>
            <a:r>
              <a:rPr lang="en-US" b="1" dirty="0">
                <a:ea typeface="+mj-lt"/>
                <a:cs typeface="+mj-lt"/>
              </a:rPr>
              <a:t>Admin</a:t>
            </a:r>
            <a:r>
              <a:rPr lang="en-US" dirty="0">
                <a:ea typeface="+mj-lt"/>
                <a:cs typeface="+mj-lt"/>
              </a:rPr>
              <a:t> I would like to add/remove/modify </a:t>
            </a:r>
            <a:r>
              <a:rPr lang="en-US" dirty="0" err="1">
                <a:ea typeface="+mj-lt"/>
                <a:cs typeface="+mj-lt"/>
              </a:rPr>
              <a:t>eden</a:t>
            </a:r>
            <a:r>
              <a:rPr lang="en-US" dirty="0">
                <a:ea typeface="+mj-lt"/>
                <a:cs typeface="+mj-lt"/>
              </a:rPr>
              <a:t> care employees in the applications database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As an</a:t>
            </a:r>
            <a:r>
              <a:rPr lang="en-US" b="1" dirty="0">
                <a:ea typeface="+mj-lt"/>
                <a:cs typeface="+mj-lt"/>
              </a:rPr>
              <a:t> Admin</a:t>
            </a:r>
            <a:r>
              <a:rPr lang="en-US" dirty="0">
                <a:ea typeface="+mj-lt"/>
                <a:cs typeface="+mj-lt"/>
              </a:rPr>
              <a:t> I would like the ability to connect clients to their associated family members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As an </a:t>
            </a:r>
            <a:r>
              <a:rPr lang="en-US" b="1" dirty="0">
                <a:ea typeface="+mj-lt"/>
                <a:cs typeface="+mj-lt"/>
              </a:rPr>
              <a:t>Admin</a:t>
            </a:r>
            <a:r>
              <a:rPr lang="en-US" dirty="0">
                <a:ea typeface="+mj-lt"/>
                <a:cs typeface="+mj-lt"/>
              </a:rPr>
              <a:t> I would like to see a list of requested services in progress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0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6F56-54D1-4EAA-A074-D694E6F8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203B-E056-4E30-B88A-A1A4FD2C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As a </a:t>
            </a:r>
            <a:r>
              <a:rPr lang="en-US" b="1" dirty="0">
                <a:ea typeface="+mj-lt"/>
                <a:cs typeface="+mj-lt"/>
              </a:rPr>
              <a:t>Client</a:t>
            </a:r>
            <a:r>
              <a:rPr lang="en-US" dirty="0">
                <a:ea typeface="+mj-lt"/>
                <a:cs typeface="+mj-lt"/>
              </a:rPr>
              <a:t> I would like to request home care service for myself 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As a </a:t>
            </a:r>
            <a:r>
              <a:rPr lang="en-US" b="1" dirty="0">
                <a:ea typeface="+mj-lt"/>
                <a:cs typeface="+mj-lt"/>
              </a:rPr>
              <a:t>Client</a:t>
            </a:r>
            <a:r>
              <a:rPr lang="en-US" dirty="0">
                <a:ea typeface="+mj-lt"/>
                <a:cs typeface="+mj-lt"/>
              </a:rPr>
              <a:t>, I would like the ability to request a removal of myself from the database (in the case where a person needed services for a broken leg and once it is healed they want to be removed)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As a </a:t>
            </a:r>
            <a:r>
              <a:rPr lang="en-US" b="1" dirty="0">
                <a:ea typeface="+mj-lt"/>
                <a:cs typeface="+mj-lt"/>
              </a:rPr>
              <a:t>Client </a:t>
            </a:r>
            <a:r>
              <a:rPr lang="en-US" dirty="0">
                <a:ea typeface="+mj-lt"/>
                <a:cs typeface="+mj-lt"/>
              </a:rPr>
              <a:t> I would like the ability to set up recurring appointments on a daily, weekly or monthly time frame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6A31-C40F-4A17-AAFC-D737642C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 Care Employee: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CBC7-B3F4-4703-A732-8C00E5C1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As an</a:t>
            </a:r>
            <a:r>
              <a:rPr lang="en-US" b="1" dirty="0">
                <a:ea typeface="+mj-lt"/>
                <a:cs typeface="+mj-lt"/>
              </a:rPr>
              <a:t> Eden Care employee</a:t>
            </a:r>
            <a:r>
              <a:rPr lang="en-US" dirty="0">
                <a:ea typeface="+mj-lt"/>
                <a:cs typeface="+mj-lt"/>
              </a:rPr>
              <a:t> I would like the ability to view past clients I have provided home care assistance too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As an Eden </a:t>
            </a:r>
            <a:r>
              <a:rPr lang="en-US" b="1" dirty="0">
                <a:ea typeface="+mj-lt"/>
                <a:cs typeface="+mj-lt"/>
              </a:rPr>
              <a:t>Care Employee</a:t>
            </a:r>
            <a:r>
              <a:rPr lang="en-US" dirty="0">
                <a:ea typeface="+mj-lt"/>
                <a:cs typeface="+mj-lt"/>
              </a:rPr>
              <a:t> I would like to be notified when a request in which I am to perform comes in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As an</a:t>
            </a:r>
            <a:r>
              <a:rPr lang="en-US" b="1" dirty="0">
                <a:ea typeface="+mj-lt"/>
                <a:cs typeface="+mj-lt"/>
              </a:rPr>
              <a:t> Eden Care Employee</a:t>
            </a:r>
            <a:r>
              <a:rPr lang="en-US" dirty="0">
                <a:ea typeface="+mj-lt"/>
                <a:cs typeface="+mj-lt"/>
              </a:rPr>
              <a:t> I would like the ability to modify the approximate time the requested service will be handled 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4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54EC-42DC-493A-BE43-407FC458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B01F-8A07-44CA-9919-293D9C20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As a </a:t>
            </a:r>
            <a:r>
              <a:rPr lang="en-US" b="1" dirty="0">
                <a:ea typeface="+mj-lt"/>
                <a:cs typeface="+mj-lt"/>
              </a:rPr>
              <a:t>Family Member</a:t>
            </a:r>
            <a:r>
              <a:rPr lang="en-US" dirty="0">
                <a:ea typeface="+mj-lt"/>
                <a:cs typeface="+mj-lt"/>
              </a:rPr>
              <a:t> I would like to request home care for my related client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As a </a:t>
            </a:r>
            <a:r>
              <a:rPr lang="en-US" b="1" dirty="0">
                <a:ea typeface="+mj-lt"/>
                <a:cs typeface="+mj-lt"/>
              </a:rPr>
              <a:t>Family member</a:t>
            </a:r>
            <a:r>
              <a:rPr lang="en-US" dirty="0">
                <a:ea typeface="+mj-lt"/>
                <a:cs typeface="+mj-lt"/>
              </a:rPr>
              <a:t> I would like to link my account to an associated home care client by asking for their confirmation in a family member status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As a </a:t>
            </a:r>
            <a:r>
              <a:rPr lang="en-US" b="1" dirty="0">
                <a:ea typeface="+mj-lt"/>
                <a:cs typeface="+mj-lt"/>
              </a:rPr>
              <a:t>Family member</a:t>
            </a:r>
            <a:r>
              <a:rPr lang="en-US" dirty="0">
                <a:ea typeface="+mj-lt"/>
                <a:cs typeface="+mj-lt"/>
              </a:rPr>
              <a:t> I would like the ability to request a client be removed from the application in the case of death, etc.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">
            <a:extLst>
              <a:ext uri="{FF2B5EF4-FFF2-40B4-BE49-F238E27FC236}">
                <a16:creationId xmlns:a16="http://schemas.microsoft.com/office/drawing/2014/main" id="{76323F7F-FC7C-41A8-BDF7-A965A979D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5133B6BE-2644-4C7B-941B-C92E1A82D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C29FF4-A115-427C-9832-C65C94DA2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4B29F939-D4B2-4185-A8DB-F390F6DBE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3F77F5C2-ED5C-4648-A101-346E8D3F2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chemeClr val="bg1"/>
                </a:solidFill>
              </a:rPr>
              <a:t>Do you feel you are on track?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chemeClr val="bg1"/>
                </a:solidFill>
              </a:rPr>
              <a:t>For the most part, more time investment needed for our "time management software"</a:t>
            </a:r>
            <a:endParaRPr lang="en-US" altLang="en-US" sz="1500" dirty="0">
              <a:solidFill>
                <a:schemeClr val="bg1"/>
              </a:solidFill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chemeClr val="bg1"/>
                </a:solidFill>
              </a:rPr>
              <a:t>Do you feel there are barriers to your success (if any)?</a:t>
            </a:r>
            <a:endParaRPr lang="en-US" altLang="en-US" sz="1500" dirty="0">
              <a:solidFill>
                <a:schemeClr val="bg1"/>
              </a:solidFill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chemeClr val="bg1"/>
                </a:solidFill>
                <a:cs typeface="Calibri"/>
              </a:rPr>
              <a:t>At this moment, our success relies on everyone putting the time into learning the applications we plan on working with, ASP.net, </a:t>
            </a:r>
            <a:r>
              <a:rPr lang="en-US" altLang="en-US" sz="1500" dirty="0" err="1">
                <a:solidFill>
                  <a:schemeClr val="bg1"/>
                </a:solidFill>
                <a:cs typeface="Calibri"/>
              </a:rPr>
              <a:t>Xaramin</a:t>
            </a:r>
            <a:r>
              <a:rPr lang="en-US" altLang="en-US" sz="1500" dirty="0">
                <a:solidFill>
                  <a:schemeClr val="bg1"/>
                </a:solidFill>
                <a:cs typeface="Calibri"/>
              </a:rPr>
              <a:t>, ETC.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>
                <a:solidFill>
                  <a:schemeClr val="bg1"/>
                </a:solidFill>
                <a:cs typeface="Calibri"/>
              </a:rPr>
              <a:t>We need to begin planning our work with DevOps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chemeClr val="bg1"/>
                </a:solidFill>
              </a:rPr>
              <a:t>Do you need any help going forward?</a:t>
            </a:r>
            <a:endParaRPr lang="en-US" altLang="en-US" sz="1500" dirty="0">
              <a:solidFill>
                <a:schemeClr val="bg1"/>
              </a:solidFill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chemeClr val="bg1"/>
                </a:solidFill>
              </a:rPr>
              <a:t>None at this moment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chemeClr val="bg1"/>
                </a:solidFill>
              </a:rPr>
              <a:t>Any other questions or concerns?</a:t>
            </a:r>
            <a:endParaRPr lang="en-US" altLang="en-US" sz="1500" dirty="0">
              <a:solidFill>
                <a:schemeClr val="bg1"/>
              </a:solidFill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dirty="0">
                <a:solidFill>
                  <a:schemeClr val="bg1"/>
                </a:solidFill>
                <a:cs typeface="Calibri"/>
              </a:rPr>
              <a:t>No concerns as of yet</a:t>
            </a:r>
          </a:p>
        </p:txBody>
      </p:sp>
      <p:pic>
        <p:nvPicPr>
          <p:cNvPr id="6146" name="Picture 3">
            <a:extLst>
              <a:ext uri="{FF2B5EF4-FFF2-40B4-BE49-F238E27FC236}">
                <a16:creationId xmlns:a16="http://schemas.microsoft.com/office/drawing/2014/main" id="{0D5702B0-90E2-49CA-B857-26DDAC5E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r="10481"/>
          <a:stretch>
            <a:fillRect/>
          </a:stretch>
        </p:blipFill>
        <p:spPr bwMode="auto">
          <a:xfrm>
            <a:off x="7638443" y="2548281"/>
            <a:ext cx="3817579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361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ENSE 400 Bi-Weekly Scrum Report-Out</vt:lpstr>
      <vt:lpstr>Project deats</vt:lpstr>
      <vt:lpstr>Project &amp; documentation review</vt:lpstr>
      <vt:lpstr>User Stories:</vt:lpstr>
      <vt:lpstr>Admins:</vt:lpstr>
      <vt:lpstr>Client:</vt:lpstr>
      <vt:lpstr>Eden Care Employee:</vt:lpstr>
      <vt:lpstr>Family Member: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Tim Maciag</cp:lastModifiedBy>
  <cp:revision>193</cp:revision>
  <dcterms:created xsi:type="dcterms:W3CDTF">2018-01-12T17:42:16Z</dcterms:created>
  <dcterms:modified xsi:type="dcterms:W3CDTF">2019-10-21T14:24:27Z</dcterms:modified>
</cp:coreProperties>
</file>