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ndofooo.storiesonboard.com/m/westside-boy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0543e01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790543e018_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90543e01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90543e01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0543e018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50" name="Google Shape;150;g790543e018_7_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0543e018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Tim’s notes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You’ve used up around 3 and, hopefully not 4 minutes. You should try your best to ensure at least 3 minutes for Q/A. More minutes, seconds is even better. The bonus is I won’t ask anything as we’ve been meeting lots. Try your best to keep in time. Be prepared to present when called. Good luck (and hopefully mentors aren’t like Confucius over there!!! ☺)</a:t>
            </a:r>
            <a:endParaRPr/>
          </a:p>
        </p:txBody>
      </p:sp>
      <p:sp>
        <p:nvSpPr>
          <p:cNvPr id="157" name="Google Shape;157;g790543e018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0543e018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90543e018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0543e018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96" name="Google Shape;96;g790543e018_7_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90543e018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minutes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790543e018_7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0543e018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using vue.js &amp; node.js with MongoDB to store our data.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likely using AWS when the time comes.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5"/>
                </a:solidFill>
                <a:hlinkClick r:id="rId2"/>
              </a:rPr>
              <a:t>https://landofooo.storiesonboard.com/m/westside-boys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790543e018_7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0543e018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0543e018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view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0543e018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0543e018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view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90543e018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view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90543e018_7_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0543e018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0543e018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view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0543e01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0543e01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view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ictures.abebooks.com/isbn/9781548899530-us-300.jpg" TargetMode="External"/><Relationship Id="rId4" Type="http://schemas.openxmlformats.org/officeDocument/2006/relationships/hyperlink" Target="https://imgflip.com/memetemplate/43274976/spongebob-patrick-nail-saw" TargetMode="External"/><Relationship Id="rId5" Type="http://schemas.openxmlformats.org/officeDocument/2006/relationships/hyperlink" Target="https://imgflip.com/s/meme/Question-Rage-Face.jpg" TargetMode="External"/><Relationship Id="rId6" Type="http://schemas.openxmlformats.org/officeDocument/2006/relationships/hyperlink" Target="https://www.gettingsmart.com/wp-content/uploads/2015/07/question-mark-483x335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Scrum Report-Out</a:t>
            </a:r>
            <a:endParaRPr sz="11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Westside Boys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Daris Lychuk &amp; Kegan Lavoy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November 22nd, 2019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593500" y="2074650"/>
            <a:ext cx="3957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Lo-Fi Prototype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11332" r="10481" t="0"/>
          <a:stretch/>
        </p:blipFill>
        <p:spPr>
          <a:xfrm>
            <a:off x="6172450" y="240264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32950" y="1369225"/>
            <a:ext cx="6184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feel like we are. We have some data from URSU and Blue Cross website for starters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Fairly busy this semester but should be better next semester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more insurance companies on board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Importing their data if they do come on board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approximate estimates on pricing from other companies.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current API’s for Canadian insurance companies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Q/A</a:t>
            </a:r>
            <a:endParaRPr sz="11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1268044"/>
            <a:ext cx="45624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refs</a:t>
            </a:r>
            <a:endParaRPr sz="11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628650" y="11812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me what you got,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https://pictures.abebooks.com/isbn/9781548899530-us-300.jpg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https://imgflip.com/memetemplate/43274976/spongebob-patrick-nail-saw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Pondering,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https://imgflip.com/s/meme/Question-Rage-Face.jpg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Question,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https://www.gettingsmart.com/wp-content/uploads/2015/07/question-mark-483x335.jpg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 sz="11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369226"/>
            <a:ext cx="52584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problem(s) are you trying to solve?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finding the best insurance &amp; medication easy and fast for people without benefits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gap are you filling?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multiple insurance providers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innovation are you creating?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that auto compares insurance providers based on user input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981" y="1369219"/>
            <a:ext cx="2721769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1858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8208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“Show me what you got”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Vision: Make finding the best insurance smooth and easy for all types of people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Rationale: Currently quite difficult to even get a quote, even more so to compare between providers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Stakeholders: Insurance providers (URSU so far), people without coverage, government (if their plan is one we use)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Constraints: Insurance companies may have private price calculations, may not want to join at all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28650" y="198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28650" y="14281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we worked on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as source control software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information sent by URSU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 Doc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Lo-Fi prototyping in Adobe XD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75" y="152400"/>
            <a:ext cx="75566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37" y="152400"/>
            <a:ext cx="75385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 #</a:t>
            </a: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0" y="1268026"/>
            <a:ext cx="8287899" cy="3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 #2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800100"/>
            <a:ext cx="7924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 #3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88" y="679825"/>
            <a:ext cx="8015226" cy="42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