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dofooo.storiesonboard.com/m/westside-boy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17af50f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517af50f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17af50f1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517af50f1_7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17af50f1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517af50f1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17af50f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517af50f1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17af50f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collecting more insurance information ourselves from different companies (use our parents/persona as target customers)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UI/UX initial design?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6517af50f1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c26fec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collecting more insurance information ourselves from different companies (use our parents/persona as target customers)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UI/UX initial design?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6fc26fec62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c26fec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c26fec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c26fec6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c26fec6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17af50f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2"/>
              </a:rPr>
              <a:t>https://landofooo.storiesonboard.com/m/westside-boys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517af50f1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c26fec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c26fec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 for u of r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transparent when contacting other companies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17af50f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Focus of a key 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are getting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Pick a persona of a 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requirements doc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517af50f1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ictures.abebooks.com/isbn/9781548899530-us-300.jpg" TargetMode="External"/><Relationship Id="rId4" Type="http://schemas.openxmlformats.org/officeDocument/2006/relationships/hyperlink" Target="https://imgflip.com/memetemplate/43274976/spongebob-patrick-nail-saw" TargetMode="External"/><Relationship Id="rId5" Type="http://schemas.openxmlformats.org/officeDocument/2006/relationships/hyperlink" Target="https://cdn1.vectorstock.com/i/1000x1000/60/85/african-american-college-student-holding-books-vector-20596085.jpg" TargetMode="External"/><Relationship Id="rId6" Type="http://schemas.openxmlformats.org/officeDocument/2006/relationships/hyperlink" Target="https://image.shutterstock.com/image-vector/old-man-glasses-walkins-cane-260nw-351017879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</a:t>
            </a:r>
            <a:endParaRPr sz="11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Westside Boys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Daris Lychuk &amp; Kegan Lavoy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November 1st, 2019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11329" r="10484" t="0"/>
          <a:stretch/>
        </p:blipFill>
        <p:spPr>
          <a:xfrm>
            <a:off x="5924550" y="246459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28650" y="1369219"/>
            <a:ext cx="621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any help g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oing forward?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than more target customer, or suggestions for target customers, not really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plan still needed??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our personas?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 sz="11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28650" y="841350"/>
            <a:ext cx="78867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https://imgflip.com/memetemplate/43274976/spongebob-patrick-nail-saw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ge, </a:t>
            </a:r>
            <a:r>
              <a:rPr lang="en-GB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https://cdn1.vectorstock.com/i/1000x1000/60/85/african-american-college-student-holding-books-vector-20596085.jpg</a:t>
            </a:r>
            <a:r>
              <a:rPr lang="en-GB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man, </a:t>
            </a:r>
            <a:r>
              <a:rPr lang="en-GB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https://image.shutterstock.com/image-vector/old-man-glasses-walkins-cane-260nw-351017879.jpg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 sz="11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26"/>
            <a:ext cx="52584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problem(s) are you trying to solve?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finding the best insurance &amp; medication easy and fast for people without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filling?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multiple insurance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innovation are you creating?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that auto compares insurance providers based on user 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81" y="1369219"/>
            <a:ext cx="272176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19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4281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plan (kind of)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information sent by URSU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 Doc</a:t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1858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8650" y="8208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 what you got”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Vision: Make finding the best insurance smooth and easy for all types of people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Rationale: Currently quite difficult to even get a quote, even more so to compare between providers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Stakeholders: Insurance providers (emailed URSU, got info), people without coverage, government (if their plan is one we use)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 Insurance companies may have private price calculations, may not want to join at 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intro, purpose, scope, background, assumptions &amp; constraints and methodology sections of FRD. </a:t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52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11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demo - Persona #</a:t>
            </a: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0" y="1268026"/>
            <a:ext cx="8287899" cy="3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demo - Persona #2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375" y="1005525"/>
            <a:ext cx="7135250" cy="39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32950" y="1369225"/>
            <a:ext cx="6184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like we are. We have some data from URSU, we just have to look/examine it now.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been really busy with midterms recently, but feel as though we will get more done in the coming future.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more insurance companies on 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Importing their data if they do come on 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approximate estimates on pricing from other companies.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Midterms (sooo many recently #6classessuck)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