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andofooo.storiesonboard.com/m/westside-boys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c6d15bf04_7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7c6d15bf04_7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c6d15bf04_7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 seconds</a:t>
            </a:r>
            <a:endParaRPr/>
          </a:p>
        </p:txBody>
      </p:sp>
      <p:sp>
        <p:nvSpPr>
          <p:cNvPr id="147" name="Google Shape;147;g7c6d15bf04_7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c6d15bf04_7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1-2 minutes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7c6d15bf04_7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c6d15bf04_7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accent5"/>
                </a:solidFill>
                <a:hlinkClick r:id="rId2"/>
              </a:rPr>
              <a:t>https://landofooo.storiesonboard.com/m/westside-boys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7c6d15bf04_7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632315dfdb9a08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632315dfdb9a08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c6d15bf04_7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c6d15bf04_7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c6d15bf04_7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 seconds</a:t>
            </a:r>
            <a:endParaRPr/>
          </a:p>
        </p:txBody>
      </p:sp>
      <p:sp>
        <p:nvSpPr>
          <p:cNvPr id="179" name="Google Shape;179;g7c6d15bf04_7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c6d15bf0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 seconds</a:t>
            </a:r>
            <a:endParaRPr/>
          </a:p>
        </p:txBody>
      </p:sp>
      <p:sp>
        <p:nvSpPr>
          <p:cNvPr id="186" name="Google Shape;186;g7c6d15bf0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c6d15bf04_7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7c6d15bf04_7_1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3" name="Google Shape;63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0" name="Google Shape;7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7" name="Google Shape;7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5" name="Google Shape;85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4" name="Google Shape;94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1" name="Google Shape;101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8" name="Google Shape;108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5" name="Google Shape;115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6" name="Google Shape;126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2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ictures.abebooks.com/isbn/9781548899530-us-300.jpg" TargetMode="External"/><Relationship Id="rId4" Type="http://schemas.openxmlformats.org/officeDocument/2006/relationships/hyperlink" Target="https://imgflip.com/memetemplate/43274976/spongebob-patrick-nail-saw" TargetMode="External"/><Relationship Id="rId5" Type="http://schemas.openxmlformats.org/officeDocument/2006/relationships/hyperlink" Target="https://imgflip.com/s/meme/Question-Rage-Face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GB" sz="4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</a:t>
            </a:r>
            <a:r>
              <a:rPr b="0" lang="en-GB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77</a:t>
            </a:r>
            <a:br>
              <a:rPr b="0" i="0" lang="en-GB" sz="4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GB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 Scrum Report-Out</a:t>
            </a:r>
            <a:endParaRPr sz="1100"/>
          </a:p>
        </p:txBody>
      </p:sp>
      <p:sp>
        <p:nvSpPr>
          <p:cNvPr id="144" name="Google Shape;144;p2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Westside Boys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Daris Lychuk &amp; Kegan Lavoy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February 4th, 2020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deats</a:t>
            </a:r>
            <a:endParaRPr sz="1100"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628650" y="1369226"/>
            <a:ext cx="5258400" cy="3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problem(s) are you trying to solve?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finding the best insurance &amp; medication easy and fast for people without benefits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gap are you filling?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between multiple insurance providers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innovation are you creating?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 that auto compares insurance providers based on user input and creates a community of practice with users discussing their experience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7981" y="1369219"/>
            <a:ext cx="2721769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628650" y="1858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&amp; documentation review</a:t>
            </a:r>
            <a:endParaRPr sz="1100"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628650" y="820803"/>
            <a:ext cx="59403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“Show me what you got”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Vision: Make finding the best insurance smooth and easy for all types of people. Bring people together by creating communities of practice and a place users can share their experiences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Rationale: Currently quite difficult to even get a quote, even more so to compare between providers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Stakeholders: Insurance providers (URSU so far), people without coverage, government (if their plan is one we use)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Constraints: AWS setup, certain vue.js functionality, mock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750" y="1268019"/>
            <a:ext cx="2143125" cy="321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628650" y="1982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&amp; documentation review</a:t>
            </a:r>
            <a:endParaRPr sz="1100"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628650" y="1428103"/>
            <a:ext cx="59403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we worked on</a:t>
            </a:r>
            <a:r>
              <a:rPr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setup - have to finish web server setup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Reconsidered the experience and why we are creating what we are creating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Continued front end work using vue.js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Started experience report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Revisited prototypes and developed some quick new ones including our new iterations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750" y="1268019"/>
            <a:ext cx="2143125" cy="321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647" y="152400"/>
            <a:ext cx="3629027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10" y="152400"/>
            <a:ext cx="362902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2116200" y="2074650"/>
            <a:ext cx="49116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Front-end </a:t>
            </a:r>
            <a:r>
              <a:rPr b="0" lang="en-GB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3"/>
          <p:cNvPicPr preferRelativeResize="0"/>
          <p:nvPr/>
        </p:nvPicPr>
        <p:blipFill rotWithShape="1">
          <a:blip r:embed="rId3">
            <a:alphaModFix/>
          </a:blip>
          <a:srcRect b="0" l="11332" r="10481" t="0"/>
          <a:stretch/>
        </p:blipFill>
        <p:spPr>
          <a:xfrm>
            <a:off x="6172450" y="2402644"/>
            <a:ext cx="2876550" cy="267890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 sz="1100"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532950" y="1369225"/>
            <a:ext cx="6184500" cy="3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you are on track?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feel slightly behind, due to difficulties and trying to get features to work these past two weeks, however, feel like we have a clearer path as to where we need to go from here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steps: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 front-end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node.js (hopefully close to done by next scrum)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all existing data into the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there are barriers to your success (if any)?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current API’s for Canadian insurance companies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our web server fully up and running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4"/>
          <p:cNvPicPr preferRelativeResize="0"/>
          <p:nvPr/>
        </p:nvPicPr>
        <p:blipFill rotWithShape="1">
          <a:blip r:embed="rId3">
            <a:alphaModFix/>
          </a:blip>
          <a:srcRect b="0" l="11329" r="10484" t="0"/>
          <a:stretch/>
        </p:blipFill>
        <p:spPr>
          <a:xfrm>
            <a:off x="6172450" y="2402644"/>
            <a:ext cx="2876550" cy="267890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 sz="1100"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532950" y="1369225"/>
            <a:ext cx="6184500" cy="3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any help going forward</a:t>
            </a:r>
            <a:r>
              <a:rPr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appreciate your suggestions and guidance from yesterday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other questions or concerns</a:t>
            </a:r>
            <a:r>
              <a:rPr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Possibly change our name slightly??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GB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refs</a:t>
            </a:r>
            <a:endParaRPr sz="1100"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628650" y="118124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me what you got, </a:t>
            </a:r>
            <a:r>
              <a:rPr b="0" i="0" lang="en-GB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https://pictures.abebooks.com/isbn/9781548899530-us-300.jpg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Patrick, </a:t>
            </a:r>
            <a:r>
              <a:rPr b="0" i="0" lang="en-GB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https://imgflip.com/memetemplate/43274976/spongebob-patrick-nail-saw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Pondering, </a:t>
            </a:r>
            <a:r>
              <a:rPr b="0" i="0" lang="en-GB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https://imgflip.com/s/meme/Question-Rage-Face.jpg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