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dofooo.storiesonboard.com/m/westside-boy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6d15bf04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c6d15bf04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6d15bf04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47" name="Google Shape;147;g7c6d15bf04_7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6d15bf04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5"/>
                </a:solidFill>
                <a:hlinkClick r:id="rId2"/>
              </a:rPr>
              <a:t>https://landofooo.storiesonboard.com/m/westside-boys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7c6d15bf04_7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6d15bf04_7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6d15bf04_7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6d15bf04_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66" name="Google Shape;166;g7c6d15bf04_7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4521b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4521b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6d15bf04_7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c6d15bf04_7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5" name="Google Shape;8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8" name="Google Shape;10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5" name="Google Shape;11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6" name="Google Shape;12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ctures.abebooks.com/isbn/9781548899530-us-300.jpg" TargetMode="External"/><Relationship Id="rId4" Type="http://schemas.openxmlformats.org/officeDocument/2006/relationships/hyperlink" Target="https://imgflip.com/memetemplate/43274976/spongebob-patrick-nail-saw" TargetMode="External"/><Relationship Id="rId5" Type="http://schemas.openxmlformats.org/officeDocument/2006/relationships/hyperlink" Target="https://imgflip.com/s/meme/Question-Rage-Fac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Bazaar Day</a:t>
            </a:r>
            <a:endParaRPr sz="1100"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Westside Boys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Daris Lychuk &amp; Kegan Lavoy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March 10th, 2020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 sz="110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369226"/>
            <a:ext cx="52584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problem(s) are you trying to solve?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finding the best insurance &amp; medication easy and fast for people without 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filling?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multiple insurance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innovation are you creating?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that auto compares insurance providers based on user input and creates a community of practice with users discussing their experience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981" y="1369219"/>
            <a:ext cx="272176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198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8650" y="14281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we worked on</a:t>
            </a: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ront end work using vue.js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backend working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insurance comparison page working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Opened a port on Kegan’s public IP to run our “site” off of his local machine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diagrams (communication, data flow, etc.)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FRD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Experience Report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2116200" y="2074650"/>
            <a:ext cx="4911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6267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520550" y="1268025"/>
            <a:ext cx="61845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feel like we are. We have 90% give or take of our site up and running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Definitely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bugs to be worked out but nothing serious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steps: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frontend bugs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plan comparison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backend for plan comparison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all existing plan comparison data into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current API’s for Canadian insurance companies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bugs but nothing major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Mentor &amp; Student Q/A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 sz="1100"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628650" y="11812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https://imgflip.com/memetemplate/43274976/spongebob-patrick-nail-saw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Pondering,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https://imgflip.com/s/meme/Question-Rage-Face.jpg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