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305" r:id="rId3"/>
    <p:sldId id="306" r:id="rId4"/>
    <p:sldId id="308" r:id="rId5"/>
    <p:sldId id="267" r:id="rId6"/>
    <p:sldId id="30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DFE7D-3E52-4ADE-94B1-54BA0734E50B}" v="153" dt="2019-10-11T16:09:42.594"/>
    <p1510:client id="{CD20F6F3-B415-416D-AB34-41CD1DC7D185}" v="98" dt="2019-10-11T16:15:5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il Fernando" userId="da434d003ac978c0" providerId="LiveId" clId="{CD20F6F3-B415-416D-AB34-41CD1DC7D185}"/>
    <pc:docChg chg="undo redo custSel mod addSld delSld modSld sldOrd">
      <pc:chgData name="Ranil Fernando" userId="da434d003ac978c0" providerId="LiveId" clId="{CD20F6F3-B415-416D-AB34-41CD1DC7D185}" dt="2019-10-11T16:15:58.952" v="658" actId="20577"/>
      <pc:docMkLst>
        <pc:docMk/>
      </pc:docMkLst>
      <pc:sldChg chg="addSp delSp modSp mod setBg">
        <pc:chgData name="Ranil Fernando" userId="da434d003ac978c0" providerId="LiveId" clId="{CD20F6F3-B415-416D-AB34-41CD1DC7D185}" dt="2019-10-11T16:15:58.952" v="658" actId="20577"/>
        <pc:sldMkLst>
          <pc:docMk/>
          <pc:sldMk cId="0" sldId="267"/>
        </pc:sldMkLst>
        <pc:spChg chg="add del">
          <ac:chgData name="Ranil Fernando" userId="da434d003ac978c0" providerId="LiveId" clId="{CD20F6F3-B415-416D-AB34-41CD1DC7D185}" dt="2019-10-11T15:49:00.453" v="589" actId="26606"/>
          <ac:spMkLst>
            <pc:docMk/>
            <pc:sldMk cId="0" sldId="267"/>
            <ac:spMk id="72" creationId="{DEE5C6BA-FE2A-4C38-8D88-E70C06E54F82}"/>
          </ac:spMkLst>
        </pc:spChg>
        <pc:spChg chg="add del">
          <ac:chgData name="Ranil Fernando" userId="da434d003ac978c0" providerId="LiveId" clId="{CD20F6F3-B415-416D-AB34-41CD1DC7D185}" dt="2019-10-11T15:49:00.453" v="589" actId="26606"/>
          <ac:spMkLst>
            <pc:docMk/>
            <pc:sldMk cId="0" sldId="267"/>
            <ac:spMk id="76" creationId="{DE9FA85F-F0FB-4952-A05F-04CC67B18EE5}"/>
          </ac:spMkLst>
        </pc:spChg>
        <pc:spChg chg="add del">
          <ac:chgData name="Ranil Fernando" userId="da434d003ac978c0" providerId="LiveId" clId="{CD20F6F3-B415-416D-AB34-41CD1DC7D185}" dt="2019-10-11T15:49:00.453" v="589" actId="26606"/>
          <ac:spMkLst>
            <pc:docMk/>
            <pc:sldMk cId="0" sldId="267"/>
            <ac:spMk id="78" creationId="{FEBD362A-CC27-47D9-8FC3-A5E91BA0760C}"/>
          </ac:spMkLst>
        </pc:spChg>
        <pc:spChg chg="mod">
          <ac:chgData name="Ranil Fernando" userId="da434d003ac978c0" providerId="LiveId" clId="{CD20F6F3-B415-416D-AB34-41CD1DC7D185}" dt="2019-10-11T15:49:18.190" v="599" actId="26606"/>
          <ac:spMkLst>
            <pc:docMk/>
            <pc:sldMk cId="0" sldId="267"/>
            <ac:spMk id="5122" creationId="{1DD81781-C630-4777-BD43-3C359A24AE22}"/>
          </ac:spMkLst>
        </pc:spChg>
        <pc:spChg chg="mod ord">
          <ac:chgData name="Ranil Fernando" userId="da434d003ac978c0" providerId="LiveId" clId="{CD20F6F3-B415-416D-AB34-41CD1DC7D185}" dt="2019-10-11T16:15:58.952" v="658" actId="20577"/>
          <ac:spMkLst>
            <pc:docMk/>
            <pc:sldMk cId="0" sldId="267"/>
            <ac:spMk id="5123" creationId="{0F6FCAB3-CB1E-40D5-A532-ED39A182B04B}"/>
          </ac:spMkLst>
        </pc:spChg>
        <pc:spChg chg="add del">
          <ac:chgData name="Ranil Fernando" userId="da434d003ac978c0" providerId="LiveId" clId="{CD20F6F3-B415-416D-AB34-41CD1DC7D185}" dt="2019-10-11T15:49:03.697" v="591" actId="26606"/>
          <ac:spMkLst>
            <pc:docMk/>
            <pc:sldMk cId="0" sldId="267"/>
            <ac:spMk id="5125" creationId="{2E921DFF-3001-46B5-95D2-66CA060F44BB}"/>
          </ac:spMkLst>
        </pc:spChg>
        <pc:spChg chg="add del">
          <ac:chgData name="Ranil Fernando" userId="da434d003ac978c0" providerId="LiveId" clId="{CD20F6F3-B415-416D-AB34-41CD1DC7D185}" dt="2019-10-11T15:49:03.697" v="591" actId="26606"/>
          <ac:spMkLst>
            <pc:docMk/>
            <pc:sldMk cId="0" sldId="267"/>
            <ac:spMk id="5127" creationId="{AFEDA996-5744-4A88-B0DD-EC49C6D8739E}"/>
          </ac:spMkLst>
        </pc:spChg>
        <pc:spChg chg="add del">
          <ac:chgData name="Ranil Fernando" userId="da434d003ac978c0" providerId="LiveId" clId="{CD20F6F3-B415-416D-AB34-41CD1DC7D185}" dt="2019-10-11T15:49:10.764" v="593" actId="26606"/>
          <ac:spMkLst>
            <pc:docMk/>
            <pc:sldMk cId="0" sldId="267"/>
            <ac:spMk id="5129" creationId="{7D8E67F2-F753-4E06-8229-4970A6725835}"/>
          </ac:spMkLst>
        </pc:spChg>
        <pc:spChg chg="add del">
          <ac:chgData name="Ranil Fernando" userId="da434d003ac978c0" providerId="LiveId" clId="{CD20F6F3-B415-416D-AB34-41CD1DC7D185}" dt="2019-10-11T15:49:10.764" v="593" actId="26606"/>
          <ac:spMkLst>
            <pc:docMk/>
            <pc:sldMk cId="0" sldId="267"/>
            <ac:spMk id="5131" creationId="{007B8288-68CC-4847-8419-CF535B6B7EEA}"/>
          </ac:spMkLst>
        </pc:spChg>
        <pc:spChg chg="add del">
          <ac:chgData name="Ranil Fernando" userId="da434d003ac978c0" providerId="LiveId" clId="{CD20F6F3-B415-416D-AB34-41CD1DC7D185}" dt="2019-10-11T15:49:10.764" v="593" actId="26606"/>
          <ac:spMkLst>
            <pc:docMk/>
            <pc:sldMk cId="0" sldId="267"/>
            <ac:spMk id="5132" creationId="{32BA8EA8-C1B6-4309-B674-F9F399B96288}"/>
          </ac:spMkLst>
        </pc:spChg>
        <pc:picChg chg="mod ord">
          <ac:chgData name="Ranil Fernando" userId="da434d003ac978c0" providerId="LiveId" clId="{CD20F6F3-B415-416D-AB34-41CD1DC7D185}" dt="2019-10-11T15:49:18.190" v="599" actId="26606"/>
          <ac:picMkLst>
            <pc:docMk/>
            <pc:sldMk cId="0" sldId="267"/>
            <ac:picMk id="2" creationId="{8DAC75DC-F8E6-412A-8555-CE7C052E0E8E}"/>
          </ac:picMkLst>
        </pc:picChg>
        <pc:picChg chg="mod ord">
          <ac:chgData name="Ranil Fernando" userId="da434d003ac978c0" providerId="LiveId" clId="{CD20F6F3-B415-416D-AB34-41CD1DC7D185}" dt="2019-10-11T15:49:18.190" v="599" actId="26606"/>
          <ac:picMkLst>
            <pc:docMk/>
            <pc:sldMk cId="0" sldId="267"/>
            <ac:picMk id="3" creationId="{2C18BBAA-A787-4EF3-BC52-DFB4DFB3280E}"/>
          </ac:picMkLst>
        </pc:picChg>
        <pc:picChg chg="add del">
          <ac:chgData name="Ranil Fernando" userId="da434d003ac978c0" providerId="LiveId" clId="{CD20F6F3-B415-416D-AB34-41CD1DC7D185}" dt="2019-10-11T15:49:00.453" v="589" actId="26606"/>
          <ac:picMkLst>
            <pc:docMk/>
            <pc:sldMk cId="0" sldId="267"/>
            <ac:picMk id="74" creationId="{53E66F28-0926-4CFB-BDAB-646CAB184CB0}"/>
          </ac:picMkLst>
        </pc:picChg>
        <pc:picChg chg="add del">
          <ac:chgData name="Ranil Fernando" userId="da434d003ac978c0" providerId="LiveId" clId="{CD20F6F3-B415-416D-AB34-41CD1DC7D185}" dt="2019-10-11T15:49:03.697" v="591" actId="26606"/>
          <ac:picMkLst>
            <pc:docMk/>
            <pc:sldMk cId="0" sldId="267"/>
            <ac:picMk id="5126" creationId="{4EA93698-222B-47A7-8E9B-667FAC990673}"/>
          </ac:picMkLst>
        </pc:picChg>
        <pc:picChg chg="add del">
          <ac:chgData name="Ranil Fernando" userId="da434d003ac978c0" providerId="LiveId" clId="{CD20F6F3-B415-416D-AB34-41CD1DC7D185}" dt="2019-10-11T15:49:10.764" v="593" actId="26606"/>
          <ac:picMkLst>
            <pc:docMk/>
            <pc:sldMk cId="0" sldId="267"/>
            <ac:picMk id="5130" creationId="{2EE1BDFD-564B-44A4-841A-50D6A8E75CB4}"/>
          </ac:picMkLst>
        </pc:picChg>
        <pc:picChg chg="add del">
          <ac:chgData name="Ranil Fernando" userId="da434d003ac978c0" providerId="LiveId" clId="{CD20F6F3-B415-416D-AB34-41CD1DC7D185}" dt="2019-10-11T15:49:18.190" v="599" actId="26606"/>
          <ac:picMkLst>
            <pc:docMk/>
            <pc:sldMk cId="0" sldId="267"/>
            <ac:picMk id="5134" creationId="{22901FED-4FC9-4ED5-8123-C98BCD1616BA}"/>
          </ac:picMkLst>
        </pc:picChg>
      </pc:sldChg>
      <pc:sldChg chg="addSp delSp modSp mod setBg">
        <pc:chgData name="Ranil Fernando" userId="da434d003ac978c0" providerId="LiveId" clId="{CD20F6F3-B415-416D-AB34-41CD1DC7D185}" dt="2019-10-11T16:03:57.119" v="621" actId="20577"/>
        <pc:sldMkLst>
          <pc:docMk/>
          <pc:sldMk cId="111547670" sldId="305"/>
        </pc:sldMkLst>
        <pc:spChg chg="add del">
          <ac:chgData name="Ranil Fernando" userId="da434d003ac978c0" providerId="LiveId" clId="{CD20F6F3-B415-416D-AB34-41CD1DC7D185}" dt="2019-10-11T16:03:45.831" v="620" actId="26606"/>
          <ac:spMkLst>
            <pc:docMk/>
            <pc:sldMk cId="111547670" sldId="305"/>
            <ac:spMk id="72" creationId="{3B854194-185D-494D-905C-7C7CB2E30F6E}"/>
          </ac:spMkLst>
        </pc:spChg>
        <pc:spChg chg="add del">
          <ac:chgData name="Ranil Fernando" userId="da434d003ac978c0" providerId="LiveId" clId="{CD20F6F3-B415-416D-AB34-41CD1DC7D185}" dt="2019-10-11T16:03:45.831" v="620" actId="26606"/>
          <ac:spMkLst>
            <pc:docMk/>
            <pc:sldMk cId="111547670" sldId="305"/>
            <ac:spMk id="74" creationId="{B4F5FA0D-0104-4987-8241-EFF7C85B88DE}"/>
          </ac:spMkLst>
        </pc:spChg>
        <pc:spChg chg="add">
          <ac:chgData name="Ranil Fernando" userId="da434d003ac978c0" providerId="LiveId" clId="{CD20F6F3-B415-416D-AB34-41CD1DC7D185}" dt="2019-10-11T16:03:45.831" v="620" actId="26606"/>
          <ac:spMkLst>
            <pc:docMk/>
            <pc:sldMk cId="111547670" sldId="305"/>
            <ac:spMk id="138" creationId="{4351DFE5-F63D-4BE0-BDA9-E3EB88F01AA5}"/>
          </ac:spMkLst>
        </pc:spChg>
        <pc:spChg chg="mod">
          <ac:chgData name="Ranil Fernando" userId="da434d003ac978c0" providerId="LiveId" clId="{CD20F6F3-B415-416D-AB34-41CD1DC7D185}" dt="2019-10-11T16:03:45.831" v="620" actId="26606"/>
          <ac:spMkLst>
            <pc:docMk/>
            <pc:sldMk cId="111547670" sldId="305"/>
            <ac:spMk id="12290" creationId="{3D9090DF-B044-4AC2-B209-B072AC05429A}"/>
          </ac:spMkLst>
        </pc:spChg>
        <pc:spChg chg="del mod">
          <ac:chgData name="Ranil Fernando" userId="da434d003ac978c0" providerId="LiveId" clId="{CD20F6F3-B415-416D-AB34-41CD1DC7D185}" dt="2019-10-11T16:03:45.831" v="620" actId="26606"/>
          <ac:spMkLst>
            <pc:docMk/>
            <pc:sldMk cId="111547670" sldId="305"/>
            <ac:spMk id="12291" creationId="{1C6F54BB-B55B-427D-B2A8-EA8C9D98D26B}"/>
          </ac:spMkLst>
        </pc:spChg>
        <pc:graphicFrameChg chg="add mod">
          <ac:chgData name="Ranil Fernando" userId="da434d003ac978c0" providerId="LiveId" clId="{CD20F6F3-B415-416D-AB34-41CD1DC7D185}" dt="2019-10-11T16:03:57.119" v="621" actId="20577"/>
          <ac:graphicFrameMkLst>
            <pc:docMk/>
            <pc:sldMk cId="111547670" sldId="305"/>
            <ac:graphicFrameMk id="12293" creationId="{692147BA-6E35-46BD-A5CD-6DBBECB11E29}"/>
          </ac:graphicFrameMkLst>
        </pc:graphicFrameChg>
        <pc:picChg chg="add del">
          <ac:chgData name="Ranil Fernando" userId="da434d003ac978c0" providerId="LiveId" clId="{CD20F6F3-B415-416D-AB34-41CD1DC7D185}" dt="2019-10-11T16:03:45.831" v="620" actId="26606"/>
          <ac:picMkLst>
            <pc:docMk/>
            <pc:sldMk cId="111547670" sldId="305"/>
            <ac:picMk id="76" creationId="{2897127E-6CEF-446C-BE87-93B7C46E49D1}"/>
          </ac:picMkLst>
        </pc:picChg>
        <pc:picChg chg="add">
          <ac:chgData name="Ranil Fernando" userId="da434d003ac978c0" providerId="LiveId" clId="{CD20F6F3-B415-416D-AB34-41CD1DC7D185}" dt="2019-10-11T16:03:45.831" v="620" actId="26606"/>
          <ac:picMkLst>
            <pc:docMk/>
            <pc:sldMk cId="111547670" sldId="305"/>
            <ac:picMk id="140" creationId="{02DD2BC0-6F29-4B4F-8D61-2DCF6D2E8E73}"/>
          </ac:picMkLst>
        </pc:picChg>
      </pc:sldChg>
      <pc:sldChg chg="addSp delSp modSp mod setBg">
        <pc:chgData name="Ranil Fernando" userId="da434d003ac978c0" providerId="LiveId" clId="{CD20F6F3-B415-416D-AB34-41CD1DC7D185}" dt="2019-10-11T16:02:51.828" v="619" actId="1076"/>
        <pc:sldMkLst>
          <pc:docMk/>
          <pc:sldMk cId="493288658" sldId="306"/>
        </pc:sldMkLst>
        <pc:spChg chg="add del">
          <ac:chgData name="Ranil Fernando" userId="da434d003ac978c0" providerId="LiveId" clId="{CD20F6F3-B415-416D-AB34-41CD1DC7D185}" dt="2019-10-11T16:00:40.149" v="610" actId="26606"/>
          <ac:spMkLst>
            <pc:docMk/>
            <pc:sldMk cId="493288658" sldId="306"/>
            <ac:spMk id="72" creationId="{3B854194-185D-494D-905C-7C7CB2E30F6E}"/>
          </ac:spMkLst>
        </pc:spChg>
        <pc:spChg chg="add del">
          <ac:chgData name="Ranil Fernando" userId="da434d003ac978c0" providerId="LiveId" clId="{CD20F6F3-B415-416D-AB34-41CD1DC7D185}" dt="2019-10-11T16:00:40.149" v="610" actId="26606"/>
          <ac:spMkLst>
            <pc:docMk/>
            <pc:sldMk cId="493288658" sldId="306"/>
            <ac:spMk id="74" creationId="{B4F5FA0D-0104-4987-8241-EFF7C85B88DE}"/>
          </ac:spMkLst>
        </pc:spChg>
        <pc:spChg chg="add del">
          <ac:chgData name="Ranil Fernando" userId="da434d003ac978c0" providerId="LiveId" clId="{CD20F6F3-B415-416D-AB34-41CD1DC7D185}" dt="2019-10-11T16:01:57.403" v="612" actId="26606"/>
          <ac:spMkLst>
            <pc:docMk/>
            <pc:sldMk cId="493288658" sldId="306"/>
            <ac:spMk id="136" creationId="{3B854194-185D-494D-905C-7C7CB2E30F6E}"/>
          </ac:spMkLst>
        </pc:spChg>
        <pc:spChg chg="add del">
          <ac:chgData name="Ranil Fernando" userId="da434d003ac978c0" providerId="LiveId" clId="{CD20F6F3-B415-416D-AB34-41CD1DC7D185}" dt="2019-10-11T16:00:40.049" v="609" actId="26606"/>
          <ac:spMkLst>
            <pc:docMk/>
            <pc:sldMk cId="493288658" sldId="306"/>
            <ac:spMk id="138" creationId="{4351DFE5-F63D-4BE0-BDA9-E3EB88F01AA5}"/>
          </ac:spMkLst>
        </pc:spChg>
        <pc:spChg chg="mod">
          <ac:chgData name="Ranil Fernando" userId="da434d003ac978c0" providerId="LiveId" clId="{CD20F6F3-B415-416D-AB34-41CD1DC7D185}" dt="2019-10-11T16:02:02.895" v="613" actId="207"/>
          <ac:spMkLst>
            <pc:docMk/>
            <pc:sldMk cId="493288658" sldId="306"/>
            <ac:spMk id="12290" creationId="{3D9090DF-B044-4AC2-B209-B072AC05429A}"/>
          </ac:spMkLst>
        </pc:spChg>
        <pc:spChg chg="add del mod">
          <ac:chgData name="Ranil Fernando" userId="da434d003ac978c0" providerId="LiveId" clId="{CD20F6F3-B415-416D-AB34-41CD1DC7D185}" dt="2019-10-11T16:00:40.149" v="610" actId="26606"/>
          <ac:spMkLst>
            <pc:docMk/>
            <pc:sldMk cId="493288658" sldId="306"/>
            <ac:spMk id="12291" creationId="{1C6F54BB-B55B-427D-B2A8-EA8C9D98D26B}"/>
          </ac:spMkLst>
        </pc:spChg>
        <pc:spChg chg="add del">
          <ac:chgData name="Ranil Fernando" userId="da434d003ac978c0" providerId="LiveId" clId="{CD20F6F3-B415-416D-AB34-41CD1DC7D185}" dt="2019-10-11T16:01:57.403" v="612" actId="26606"/>
          <ac:spMkLst>
            <pc:docMk/>
            <pc:sldMk cId="493288658" sldId="306"/>
            <ac:spMk id="12295" creationId="{B4F5FA0D-0104-4987-8241-EFF7C85B88DE}"/>
          </ac:spMkLst>
        </pc:spChg>
        <pc:spChg chg="add mod">
          <ac:chgData name="Ranil Fernando" userId="da434d003ac978c0" providerId="LiveId" clId="{CD20F6F3-B415-416D-AB34-41CD1DC7D185}" dt="2019-10-11T16:02:05.068" v="615" actId="962"/>
          <ac:spMkLst>
            <pc:docMk/>
            <pc:sldMk cId="493288658" sldId="306"/>
            <ac:spMk id="12297" creationId="{1C6F54BB-B55B-427D-B2A8-EA8C9D98D26B}"/>
          </ac:spMkLst>
        </pc:spChg>
        <pc:graphicFrameChg chg="add del">
          <ac:chgData name="Ranil Fernando" userId="da434d003ac978c0" providerId="LiveId" clId="{CD20F6F3-B415-416D-AB34-41CD1DC7D185}" dt="2019-10-11T16:00:40.049" v="609" actId="26606"/>
          <ac:graphicFrameMkLst>
            <pc:docMk/>
            <pc:sldMk cId="493288658" sldId="306"/>
            <ac:graphicFrameMk id="12293" creationId="{9B51B6ED-97F3-4A94-9B41-5EF2836AE5B4}"/>
          </ac:graphicFrameMkLst>
        </pc:graphicFrameChg>
        <pc:picChg chg="add del">
          <ac:chgData name="Ranil Fernando" userId="da434d003ac978c0" providerId="LiveId" clId="{CD20F6F3-B415-416D-AB34-41CD1DC7D185}" dt="2019-10-11T16:00:40.149" v="610" actId="26606"/>
          <ac:picMkLst>
            <pc:docMk/>
            <pc:sldMk cId="493288658" sldId="306"/>
            <ac:picMk id="76" creationId="{2897127E-6CEF-446C-BE87-93B7C46E49D1}"/>
          </ac:picMkLst>
        </pc:picChg>
        <pc:picChg chg="add del">
          <ac:chgData name="Ranil Fernando" userId="da434d003ac978c0" providerId="LiveId" clId="{CD20F6F3-B415-416D-AB34-41CD1DC7D185}" dt="2019-10-11T16:00:40.049" v="609" actId="26606"/>
          <ac:picMkLst>
            <pc:docMk/>
            <pc:sldMk cId="493288658" sldId="306"/>
            <ac:picMk id="140" creationId="{02DD2BC0-6F29-4B4F-8D61-2DCF6D2E8E73}"/>
          </ac:picMkLst>
        </pc:picChg>
        <pc:picChg chg="add">
          <ac:chgData name="Ranil Fernando" userId="da434d003ac978c0" providerId="LiveId" clId="{CD20F6F3-B415-416D-AB34-41CD1DC7D185}" dt="2019-10-11T16:01:57.403" v="612" actId="26606"/>
          <ac:picMkLst>
            <pc:docMk/>
            <pc:sldMk cId="493288658" sldId="306"/>
            <ac:picMk id="206" creationId="{54DDEBDD-D8BD-41A6-8A0D-B00E3768B0F9}"/>
          </ac:picMkLst>
        </pc:picChg>
        <pc:picChg chg="add mod ord">
          <ac:chgData name="Ranil Fernando" userId="da434d003ac978c0" providerId="LiveId" clId="{CD20F6F3-B415-416D-AB34-41CD1DC7D185}" dt="2019-10-11T16:02:51.828" v="619" actId="1076"/>
          <ac:picMkLst>
            <pc:docMk/>
            <pc:sldMk cId="493288658" sldId="306"/>
            <ac:picMk id="1026" creationId="{6006F4DF-B573-476B-95DD-9C0B1D74BF3E}"/>
          </ac:picMkLst>
        </pc:picChg>
        <pc:picChg chg="add del">
          <ac:chgData name="Ranil Fernando" userId="da434d003ac978c0" providerId="LiveId" clId="{CD20F6F3-B415-416D-AB34-41CD1DC7D185}" dt="2019-10-11T16:01:57.403" v="612" actId="26606"/>
          <ac:picMkLst>
            <pc:docMk/>
            <pc:sldMk cId="493288658" sldId="306"/>
            <ac:picMk id="12296" creationId="{2897127E-6CEF-446C-BE87-93B7C46E49D1}"/>
          </ac:picMkLst>
        </pc:picChg>
      </pc:sldChg>
      <pc:sldChg chg="addSp delSp modSp mod setBg">
        <pc:chgData name="Ranil Fernando" userId="da434d003ac978c0" providerId="LiveId" clId="{CD20F6F3-B415-416D-AB34-41CD1DC7D185}" dt="2019-10-11T16:08:45.498" v="657" actId="20577"/>
        <pc:sldMkLst>
          <pc:docMk/>
          <pc:sldMk cId="2120430911" sldId="307"/>
        </pc:sldMkLst>
        <pc:spChg chg="add del">
          <ac:chgData name="Ranil Fernando" userId="da434d003ac978c0" providerId="LiveId" clId="{CD20F6F3-B415-416D-AB34-41CD1DC7D185}" dt="2019-10-11T15:49:16.180" v="597" actId="26606"/>
          <ac:spMkLst>
            <pc:docMk/>
            <pc:sldMk cId="2120430911" sldId="307"/>
            <ac:spMk id="72" creationId="{3B854194-185D-494D-905C-7C7CB2E30F6E}"/>
          </ac:spMkLst>
        </pc:spChg>
        <pc:spChg chg="add del">
          <ac:chgData name="Ranil Fernando" userId="da434d003ac978c0" providerId="LiveId" clId="{CD20F6F3-B415-416D-AB34-41CD1DC7D185}" dt="2019-10-11T15:49:16.180" v="597" actId="26606"/>
          <ac:spMkLst>
            <pc:docMk/>
            <pc:sldMk cId="2120430911" sldId="307"/>
            <ac:spMk id="74" creationId="{B4F5FA0D-0104-4987-8241-EFF7C85B88DE}"/>
          </ac:spMkLst>
        </pc:spChg>
        <pc:spChg chg="mod">
          <ac:chgData name="Ranil Fernando" userId="da434d003ac978c0" providerId="LiveId" clId="{CD20F6F3-B415-416D-AB34-41CD1DC7D185}" dt="2019-10-11T15:49:16.180" v="597" actId="26606"/>
          <ac:spMkLst>
            <pc:docMk/>
            <pc:sldMk cId="2120430911" sldId="307"/>
            <ac:spMk id="12290" creationId="{3D9090DF-B044-4AC2-B209-B072AC05429A}"/>
          </ac:spMkLst>
        </pc:spChg>
        <pc:spChg chg="mod">
          <ac:chgData name="Ranil Fernando" userId="da434d003ac978c0" providerId="LiveId" clId="{CD20F6F3-B415-416D-AB34-41CD1DC7D185}" dt="2019-10-11T16:08:45.498" v="657" actId="20577"/>
          <ac:spMkLst>
            <pc:docMk/>
            <pc:sldMk cId="2120430911" sldId="307"/>
            <ac:spMk id="12291" creationId="{1C6F54BB-B55B-427D-B2A8-EA8C9D98D26B}"/>
          </ac:spMkLst>
        </pc:spChg>
        <pc:picChg chg="add del">
          <ac:chgData name="Ranil Fernando" userId="da434d003ac978c0" providerId="LiveId" clId="{CD20F6F3-B415-416D-AB34-41CD1DC7D185}" dt="2019-10-11T15:49:16.180" v="597" actId="26606"/>
          <ac:picMkLst>
            <pc:docMk/>
            <pc:sldMk cId="2120430911" sldId="307"/>
            <ac:picMk id="76" creationId="{2897127E-6CEF-446C-BE87-93B7C46E49D1}"/>
          </ac:picMkLst>
        </pc:picChg>
      </pc:sldChg>
      <pc:sldChg chg="addSp delSp modSp add mod ord setBg setClrOvrMap">
        <pc:chgData name="Ranil Fernando" userId="da434d003ac978c0" providerId="LiveId" clId="{CD20F6F3-B415-416D-AB34-41CD1DC7D185}" dt="2019-10-11T16:07:43.048" v="650" actId="1076"/>
        <pc:sldMkLst>
          <pc:docMk/>
          <pc:sldMk cId="2226125856" sldId="308"/>
        </pc:sldMkLst>
        <pc:spChg chg="add del mod">
          <ac:chgData name="Ranil Fernando" userId="da434d003ac978c0" providerId="LiveId" clId="{CD20F6F3-B415-416D-AB34-41CD1DC7D185}" dt="2019-10-11T15:42:43.254" v="23" actId="478"/>
          <ac:spMkLst>
            <pc:docMk/>
            <pc:sldMk cId="2226125856" sldId="308"/>
            <ac:spMk id="2" creationId="{65035F5F-BA0D-49DE-9A79-FD999AC6A67F}"/>
          </ac:spMkLst>
        </pc:spChg>
        <pc:spChg chg="add mod">
          <ac:chgData name="Ranil Fernando" userId="da434d003ac978c0" providerId="LiveId" clId="{CD20F6F3-B415-416D-AB34-41CD1DC7D185}" dt="2019-10-11T16:06:02.752" v="628" actId="26606"/>
          <ac:spMkLst>
            <pc:docMk/>
            <pc:sldMk cId="2226125856" sldId="308"/>
            <ac:spMk id="6" creationId="{53EF9C69-EEFB-41B3-B1EA-372B561CA149}"/>
          </ac:spMkLst>
        </pc:spChg>
        <pc:spChg chg="add del">
          <ac:chgData name="Ranil Fernando" userId="da434d003ac978c0" providerId="LiveId" clId="{CD20F6F3-B415-416D-AB34-41CD1DC7D185}" dt="2019-10-11T16:06:02.752" v="628" actId="26606"/>
          <ac:spMkLst>
            <pc:docMk/>
            <pc:sldMk cId="2226125856" sldId="308"/>
            <ac:spMk id="71" creationId="{AFA67CD3-AB4E-4A7A-BEB8-53C445D8C44E}"/>
          </ac:spMkLst>
        </pc:spChg>
        <pc:spChg chg="add del">
          <ac:chgData name="Ranil Fernando" userId="da434d003ac978c0" providerId="LiveId" clId="{CD20F6F3-B415-416D-AB34-41CD1DC7D185}" dt="2019-10-11T16:06:02.752" v="628" actId="26606"/>
          <ac:spMkLst>
            <pc:docMk/>
            <pc:sldMk cId="2226125856" sldId="308"/>
            <ac:spMk id="75" creationId="{339C8D78-A644-462F-B674-F440635E5353}"/>
          </ac:spMkLst>
        </pc:spChg>
        <pc:spChg chg="add del">
          <ac:chgData name="Ranil Fernando" userId="da434d003ac978c0" providerId="LiveId" clId="{CD20F6F3-B415-416D-AB34-41CD1DC7D185}" dt="2019-10-11T16:05:17.379" v="627" actId="26606"/>
          <ac:spMkLst>
            <pc:docMk/>
            <pc:sldMk cId="2226125856" sldId="308"/>
            <ac:spMk id="135" creationId="{56C20283-73E0-40EC-8AD8-057F581F64C2}"/>
          </ac:spMkLst>
        </pc:spChg>
        <pc:spChg chg="add del">
          <ac:chgData name="Ranil Fernando" userId="da434d003ac978c0" providerId="LiveId" clId="{CD20F6F3-B415-416D-AB34-41CD1DC7D185}" dt="2019-10-11T16:05:17.379" v="627" actId="26606"/>
          <ac:spMkLst>
            <pc:docMk/>
            <pc:sldMk cId="2226125856" sldId="308"/>
            <ac:spMk id="137" creationId="{3FCC729B-E528-40C3-82D3-BA4375575E87}"/>
          </ac:spMkLst>
        </pc:spChg>
        <pc:spChg chg="add del">
          <ac:chgData name="Ranil Fernando" userId="da434d003ac978c0" providerId="LiveId" clId="{CD20F6F3-B415-416D-AB34-41CD1DC7D185}" dt="2019-10-11T16:05:17.379" v="627" actId="26606"/>
          <ac:spMkLst>
            <pc:docMk/>
            <pc:sldMk cId="2226125856" sldId="308"/>
            <ac:spMk id="139" creationId="{58F1FB8D-1842-4A04-998D-6CF047AB2790}"/>
          </ac:spMkLst>
        </pc:spChg>
        <pc:spChg chg="mod">
          <ac:chgData name="Ranil Fernando" userId="da434d003ac978c0" providerId="LiveId" clId="{CD20F6F3-B415-416D-AB34-41CD1DC7D185}" dt="2019-10-11T16:07:01.558" v="640" actId="207"/>
          <ac:spMkLst>
            <pc:docMk/>
            <pc:sldMk cId="2226125856" sldId="308"/>
            <ac:spMk id="12290" creationId="{3D9090DF-B044-4AC2-B209-B072AC05429A}"/>
          </ac:spMkLst>
        </pc:spChg>
        <pc:spChg chg="del mod">
          <ac:chgData name="Ranil Fernando" userId="da434d003ac978c0" providerId="LiveId" clId="{CD20F6F3-B415-416D-AB34-41CD1DC7D185}" dt="2019-10-11T15:42:33.909" v="20" actId="478"/>
          <ac:spMkLst>
            <pc:docMk/>
            <pc:sldMk cId="2226125856" sldId="308"/>
            <ac:spMk id="12291" creationId="{1C6F54BB-B55B-427D-B2A8-EA8C9D98D26B}"/>
          </ac:spMkLst>
        </pc:spChg>
        <pc:spChg chg="add">
          <ac:chgData name="Ranil Fernando" userId="da434d003ac978c0" providerId="LiveId" clId="{CD20F6F3-B415-416D-AB34-41CD1DC7D185}" dt="2019-10-11T16:06:02.752" v="628" actId="26606"/>
          <ac:spMkLst>
            <pc:docMk/>
            <pc:sldMk cId="2226125856" sldId="308"/>
            <ac:spMk id="12292" creationId="{E6BEB482-6CE7-4D6C-AC19-BDA464730899}"/>
          </ac:spMkLst>
        </pc:spChg>
        <pc:spChg chg="add">
          <ac:chgData name="Ranil Fernando" userId="da434d003ac978c0" providerId="LiveId" clId="{CD20F6F3-B415-416D-AB34-41CD1DC7D185}" dt="2019-10-11T16:06:02.752" v="628" actId="26606"/>
          <ac:spMkLst>
            <pc:docMk/>
            <pc:sldMk cId="2226125856" sldId="308"/>
            <ac:spMk id="12293" creationId="{AB948C00-58B8-4380-A1A8-49F7136B150B}"/>
          </ac:spMkLst>
        </pc:spChg>
        <pc:spChg chg="add">
          <ac:chgData name="Ranil Fernando" userId="da434d003ac978c0" providerId="LiveId" clId="{CD20F6F3-B415-416D-AB34-41CD1DC7D185}" dt="2019-10-11T16:06:02.752" v="628" actId="26606"/>
          <ac:spMkLst>
            <pc:docMk/>
            <pc:sldMk cId="2226125856" sldId="308"/>
            <ac:spMk id="12294" creationId="{AE6D64A5-8B93-4019-9FDC-75D3D7B87CBF}"/>
          </ac:spMkLst>
        </pc:spChg>
        <pc:picChg chg="add mod ord modCrop">
          <ac:chgData name="Ranil Fernando" userId="da434d003ac978c0" providerId="LiveId" clId="{CD20F6F3-B415-416D-AB34-41CD1DC7D185}" dt="2019-10-11T16:07:43.048" v="650" actId="1076"/>
          <ac:picMkLst>
            <pc:docMk/>
            <pc:sldMk cId="2226125856" sldId="308"/>
            <ac:picMk id="3" creationId="{6962E5D5-612A-4CC9-B33D-5324063E626D}"/>
          </ac:picMkLst>
        </pc:picChg>
        <pc:picChg chg="add del">
          <ac:chgData name="Ranil Fernando" userId="da434d003ac978c0" providerId="LiveId" clId="{CD20F6F3-B415-416D-AB34-41CD1DC7D185}" dt="2019-10-11T16:06:02.752" v="628" actId="26606"/>
          <ac:picMkLst>
            <pc:docMk/>
            <pc:sldMk cId="2226125856" sldId="308"/>
            <ac:picMk id="73" creationId="{07CF545F-9C2E-4446-97CD-AD92990C2B68}"/>
          </ac:picMkLst>
        </pc:picChg>
      </pc:sldChg>
      <pc:sldChg chg="add del">
        <pc:chgData name="Ranil Fernando" userId="da434d003ac978c0" providerId="LiveId" clId="{CD20F6F3-B415-416D-AB34-41CD1DC7D185}" dt="2019-10-11T15:42:12.187" v="19" actId="47"/>
        <pc:sldMkLst>
          <pc:docMk/>
          <pc:sldMk cId="3327196632" sldId="309"/>
        </pc:sldMkLst>
      </pc:sldChg>
    </pc:docChg>
  </pc:docChgLst>
  <pc:docChgLst>
    <pc:chgData name="Guest User" providerId="Windows Live" clId="Web-{4A5DFE7D-3E52-4ADE-94B1-54BA0734E50B}"/>
    <pc:docChg chg="modSld">
      <pc:chgData name="Guest User" userId="" providerId="Windows Live" clId="Web-{4A5DFE7D-3E52-4ADE-94B1-54BA0734E50B}" dt="2019-10-11T16:09:42.313" v="151" actId="1076"/>
      <pc:docMkLst>
        <pc:docMk/>
      </pc:docMkLst>
      <pc:sldChg chg="modSp">
        <pc:chgData name="Guest User" userId="" providerId="Windows Live" clId="Web-{4A5DFE7D-3E52-4ADE-94B1-54BA0734E50B}" dt="2019-10-11T16:08:01.047" v="149" actId="20577"/>
        <pc:sldMkLst>
          <pc:docMk/>
          <pc:sldMk cId="0" sldId="267"/>
        </pc:sldMkLst>
        <pc:spChg chg="mod">
          <ac:chgData name="Guest User" userId="" providerId="Windows Live" clId="Web-{4A5DFE7D-3E52-4ADE-94B1-54BA0734E50B}" dt="2019-10-11T16:08:01.047" v="149" actId="20577"/>
          <ac:spMkLst>
            <pc:docMk/>
            <pc:sldMk cId="0" sldId="267"/>
            <ac:spMk id="5123" creationId="{0F6FCAB3-CB1E-40D5-A532-ED39A182B04B}"/>
          </ac:spMkLst>
        </pc:spChg>
      </pc:sldChg>
      <pc:sldChg chg="modSp">
        <pc:chgData name="Guest User" userId="" providerId="Windows Live" clId="Web-{4A5DFE7D-3E52-4ADE-94B1-54BA0734E50B}" dt="2019-10-11T16:02:34.982" v="101" actId="20577"/>
        <pc:sldMkLst>
          <pc:docMk/>
          <pc:sldMk cId="111547670" sldId="305"/>
        </pc:sldMkLst>
        <pc:spChg chg="mod">
          <ac:chgData name="Guest User" userId="" providerId="Windows Live" clId="Web-{4A5DFE7D-3E52-4ADE-94B1-54BA0734E50B}" dt="2019-10-11T16:02:34.982" v="101" actId="20577"/>
          <ac:spMkLst>
            <pc:docMk/>
            <pc:sldMk cId="111547670" sldId="305"/>
            <ac:spMk id="12291" creationId="{1C6F54BB-B55B-427D-B2A8-EA8C9D98D26B}"/>
          </ac:spMkLst>
        </pc:spChg>
      </pc:sldChg>
      <pc:sldChg chg="modSp">
        <pc:chgData name="Guest User" userId="" providerId="Windows Live" clId="Web-{4A5DFE7D-3E52-4ADE-94B1-54BA0734E50B}" dt="2019-10-11T16:02:49.498" v="103" actId="1076"/>
        <pc:sldMkLst>
          <pc:docMk/>
          <pc:sldMk cId="493288658" sldId="306"/>
        </pc:sldMkLst>
        <pc:picChg chg="mod">
          <ac:chgData name="Guest User" userId="" providerId="Windows Live" clId="Web-{4A5DFE7D-3E52-4ADE-94B1-54BA0734E50B}" dt="2019-10-11T16:02:49.498" v="103" actId="1076"/>
          <ac:picMkLst>
            <pc:docMk/>
            <pc:sldMk cId="493288658" sldId="306"/>
            <ac:picMk id="1026" creationId="{6006F4DF-B573-476B-95DD-9C0B1D74BF3E}"/>
          </ac:picMkLst>
        </pc:picChg>
      </pc:sldChg>
      <pc:sldChg chg="modSp">
        <pc:chgData name="Guest User" userId="" providerId="Windows Live" clId="Web-{4A5DFE7D-3E52-4ADE-94B1-54BA0734E50B}" dt="2019-10-11T16:09:42.313" v="151" actId="1076"/>
        <pc:sldMkLst>
          <pc:docMk/>
          <pc:sldMk cId="2226125856" sldId="308"/>
        </pc:sldMkLst>
        <pc:picChg chg="mod">
          <ac:chgData name="Guest User" userId="" providerId="Windows Live" clId="Web-{4A5DFE7D-3E52-4ADE-94B1-54BA0734E50B}" dt="2019-10-11T16:09:42.313" v="151" actId="1076"/>
          <ac:picMkLst>
            <pc:docMk/>
            <pc:sldMk cId="2226125856" sldId="308"/>
            <ac:picMk id="3" creationId="{6962E5D5-612A-4CC9-B33D-5324063E626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25C08-2B7A-446A-9C64-57336DECDF6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052F0D-CA46-48AD-9FB7-549C92FC93C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Solving slow emergency response times in large cities</a:t>
          </a:r>
        </a:p>
      </dgm:t>
    </dgm:pt>
    <dgm:pt modelId="{3E6D31D9-35E5-4AC1-BEBA-FAB2A0B0EC8B}" type="parTrans" cxnId="{2B1D9FE0-04EB-43B6-B9D5-11AAE6B742EE}">
      <dgm:prSet/>
      <dgm:spPr/>
      <dgm:t>
        <a:bodyPr/>
        <a:lstStyle/>
        <a:p>
          <a:endParaRPr lang="en-US"/>
        </a:p>
      </dgm:t>
    </dgm:pt>
    <dgm:pt modelId="{6EEFED97-CD2B-42C3-A42C-09AAC2F36550}" type="sibTrans" cxnId="{2B1D9FE0-04EB-43B6-B9D5-11AAE6B742EE}">
      <dgm:prSet/>
      <dgm:spPr/>
      <dgm:t>
        <a:bodyPr/>
        <a:lstStyle/>
        <a:p>
          <a:endParaRPr lang="en-US"/>
        </a:p>
      </dgm:t>
    </dgm:pt>
    <dgm:pt modelId="{B19A2CF1-CB1D-44AF-B9C3-8CD0144125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47AB03-1068-40F1-B49F-3319D306E66E}" type="parTrans" cxnId="{6FC5D899-2AE2-435C-B031-8283312C5D20}">
      <dgm:prSet/>
      <dgm:spPr/>
      <dgm:t>
        <a:bodyPr/>
        <a:lstStyle/>
        <a:p>
          <a:endParaRPr lang="en-US"/>
        </a:p>
      </dgm:t>
    </dgm:pt>
    <dgm:pt modelId="{47FC5D99-FC42-4741-987F-12E8D0EE7A8A}" type="sibTrans" cxnId="{6FC5D899-2AE2-435C-B031-8283312C5D20}">
      <dgm:prSet/>
      <dgm:spPr/>
      <dgm:t>
        <a:bodyPr/>
        <a:lstStyle/>
        <a:p>
          <a:endParaRPr lang="en-US"/>
        </a:p>
      </dgm:t>
    </dgm:pt>
    <dgm:pt modelId="{0B16E162-4958-4E8F-989B-0002C08EC8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Fills the need for high quality, specialized routing systems for emergency dispatchers</a:t>
          </a:r>
        </a:p>
      </dgm:t>
    </dgm:pt>
    <dgm:pt modelId="{1FFC2B9F-6DF3-41F3-B34A-1B64EAE8680E}" type="parTrans" cxnId="{C34193FC-4D54-4B1F-9D23-306DE0F30C04}">
      <dgm:prSet/>
      <dgm:spPr/>
      <dgm:t>
        <a:bodyPr/>
        <a:lstStyle/>
        <a:p>
          <a:endParaRPr lang="en-US"/>
        </a:p>
      </dgm:t>
    </dgm:pt>
    <dgm:pt modelId="{7FB14038-9A6F-412F-839C-CC2B2FACFA61}" type="sibTrans" cxnId="{C34193FC-4D54-4B1F-9D23-306DE0F30C04}">
      <dgm:prSet/>
      <dgm:spPr/>
      <dgm:t>
        <a:bodyPr/>
        <a:lstStyle/>
        <a:p>
          <a:endParaRPr lang="en-US"/>
        </a:p>
      </dgm:t>
    </dgm:pt>
    <dgm:pt modelId="{917515F5-501E-4692-96CD-6E14572703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Innovates by utilizing both batch and stream big data coupled with AI to do predictive and reactive trip planning</a:t>
          </a:r>
        </a:p>
      </dgm:t>
    </dgm:pt>
    <dgm:pt modelId="{71AC20F7-0D33-4F17-AE74-193C20B8CB63}" type="parTrans" cxnId="{ABA4E614-A018-4A7E-9570-BF662473A234}">
      <dgm:prSet/>
      <dgm:spPr/>
      <dgm:t>
        <a:bodyPr/>
        <a:lstStyle/>
        <a:p>
          <a:endParaRPr lang="en-US"/>
        </a:p>
      </dgm:t>
    </dgm:pt>
    <dgm:pt modelId="{DD19E435-2EE6-41A7-8042-3FA0B8C4FDF1}" type="sibTrans" cxnId="{ABA4E614-A018-4A7E-9570-BF662473A234}">
      <dgm:prSet/>
      <dgm:spPr/>
      <dgm:t>
        <a:bodyPr/>
        <a:lstStyle/>
        <a:p>
          <a:endParaRPr lang="en-US"/>
        </a:p>
      </dgm:t>
    </dgm:pt>
    <dgm:pt modelId="{D7806326-1396-4EE0-A83D-CF047B15C5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Potentially allows for consumer vehicle routing using batch data</a:t>
          </a:r>
        </a:p>
      </dgm:t>
    </dgm:pt>
    <dgm:pt modelId="{B16B7C9B-D30F-467F-B13B-969DEE0F704B}" type="parTrans" cxnId="{70FB4956-1FC5-4E7D-809C-448E54B13A50}">
      <dgm:prSet/>
      <dgm:spPr/>
      <dgm:t>
        <a:bodyPr/>
        <a:lstStyle/>
        <a:p>
          <a:endParaRPr lang="en-US"/>
        </a:p>
      </dgm:t>
    </dgm:pt>
    <dgm:pt modelId="{C9504105-2A6A-4E90-891D-9A6F082BC9AD}" type="sibTrans" cxnId="{70FB4956-1FC5-4E7D-809C-448E54B13A50}">
      <dgm:prSet/>
      <dgm:spPr/>
      <dgm:t>
        <a:bodyPr/>
        <a:lstStyle/>
        <a:p>
          <a:endParaRPr lang="en-US"/>
        </a:p>
      </dgm:t>
    </dgm:pt>
    <dgm:pt modelId="{8BD57CBE-AABA-417E-A6EC-5A9F4A7D2C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Adaptable framework allows for multiple qualities of service provided</a:t>
          </a:r>
        </a:p>
      </dgm:t>
    </dgm:pt>
    <dgm:pt modelId="{7E50AAC5-9875-4A8C-A30B-E8578592FF31}" type="parTrans" cxnId="{71D00986-9ADD-464F-ACC7-2926D55A3203}">
      <dgm:prSet/>
      <dgm:spPr/>
      <dgm:t>
        <a:bodyPr/>
        <a:lstStyle/>
        <a:p>
          <a:endParaRPr lang="en-US"/>
        </a:p>
      </dgm:t>
    </dgm:pt>
    <dgm:pt modelId="{36FBA8A6-A06D-49A3-B44C-2557AC96B3F2}" type="sibTrans" cxnId="{71D00986-9ADD-464F-ACC7-2926D55A3203}">
      <dgm:prSet/>
      <dgm:spPr/>
      <dgm:t>
        <a:bodyPr/>
        <a:lstStyle/>
        <a:p>
          <a:endParaRPr lang="en-US"/>
        </a:p>
      </dgm:t>
    </dgm:pt>
    <dgm:pt modelId="{6FF4960E-15B1-40E8-A5D1-A5FA20360051}" type="pres">
      <dgm:prSet presAssocID="{FA525C08-2B7A-446A-9C64-57336DECDF6A}" presName="root" presStyleCnt="0">
        <dgm:presLayoutVars>
          <dgm:dir/>
          <dgm:resizeHandles val="exact"/>
        </dgm:presLayoutVars>
      </dgm:prSet>
      <dgm:spPr/>
    </dgm:pt>
    <dgm:pt modelId="{AFD251EC-EDE1-4B31-9B0F-1696BCDCAD3B}" type="pres">
      <dgm:prSet presAssocID="{15052F0D-CA46-48AD-9FB7-549C92FC93C8}" presName="compNode" presStyleCnt="0"/>
      <dgm:spPr/>
    </dgm:pt>
    <dgm:pt modelId="{7A84ADB8-BABD-4A4C-B608-EC63A32E9B6B}" type="pres">
      <dgm:prSet presAssocID="{15052F0D-CA46-48AD-9FB7-549C92FC93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E5157C7-6584-4278-AC65-102E287CB10C}" type="pres">
      <dgm:prSet presAssocID="{15052F0D-CA46-48AD-9FB7-549C92FC93C8}" presName="iconSpace" presStyleCnt="0"/>
      <dgm:spPr/>
    </dgm:pt>
    <dgm:pt modelId="{62F08B27-4434-4CDD-ACE6-0A96297A3BF1}" type="pres">
      <dgm:prSet presAssocID="{15052F0D-CA46-48AD-9FB7-549C92FC93C8}" presName="parTx" presStyleLbl="revTx" presStyleIdx="0" presStyleCnt="10">
        <dgm:presLayoutVars>
          <dgm:chMax val="0"/>
          <dgm:chPref val="0"/>
        </dgm:presLayoutVars>
      </dgm:prSet>
      <dgm:spPr/>
    </dgm:pt>
    <dgm:pt modelId="{C50A3808-DAFC-4C51-A0DC-426638CD972D}" type="pres">
      <dgm:prSet presAssocID="{15052F0D-CA46-48AD-9FB7-549C92FC93C8}" presName="txSpace" presStyleCnt="0"/>
      <dgm:spPr/>
    </dgm:pt>
    <dgm:pt modelId="{314808DF-4402-4BA6-BD2C-725518C6D6D7}" type="pres">
      <dgm:prSet presAssocID="{15052F0D-CA46-48AD-9FB7-549C92FC93C8}" presName="desTx" presStyleLbl="revTx" presStyleIdx="1" presStyleCnt="10">
        <dgm:presLayoutVars/>
      </dgm:prSet>
      <dgm:spPr/>
    </dgm:pt>
    <dgm:pt modelId="{C37E8154-0641-4D2E-9420-F27ECFCEC115}" type="pres">
      <dgm:prSet presAssocID="{6EEFED97-CD2B-42C3-A42C-09AAC2F36550}" presName="sibTrans" presStyleCnt="0"/>
      <dgm:spPr/>
    </dgm:pt>
    <dgm:pt modelId="{C8140CEF-6C35-4FFD-9D2F-844A04AF5B01}" type="pres">
      <dgm:prSet presAssocID="{0B16E162-4958-4E8F-989B-0002C08EC8E1}" presName="compNode" presStyleCnt="0"/>
      <dgm:spPr/>
    </dgm:pt>
    <dgm:pt modelId="{4D53433C-26E7-430B-94E3-94B2109A250D}" type="pres">
      <dgm:prSet presAssocID="{0B16E162-4958-4E8F-989B-0002C08EC8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654583D2-A70E-439F-86AF-39E4DCA3BB0A}" type="pres">
      <dgm:prSet presAssocID="{0B16E162-4958-4E8F-989B-0002C08EC8E1}" presName="iconSpace" presStyleCnt="0"/>
      <dgm:spPr/>
    </dgm:pt>
    <dgm:pt modelId="{D4AA098E-F180-49DB-93BB-C1E0AAC7810F}" type="pres">
      <dgm:prSet presAssocID="{0B16E162-4958-4E8F-989B-0002C08EC8E1}" presName="parTx" presStyleLbl="revTx" presStyleIdx="2" presStyleCnt="10">
        <dgm:presLayoutVars>
          <dgm:chMax val="0"/>
          <dgm:chPref val="0"/>
        </dgm:presLayoutVars>
      </dgm:prSet>
      <dgm:spPr/>
    </dgm:pt>
    <dgm:pt modelId="{CE7681FA-9B6F-4ED1-9CAE-CF21905EB38D}" type="pres">
      <dgm:prSet presAssocID="{0B16E162-4958-4E8F-989B-0002C08EC8E1}" presName="txSpace" presStyleCnt="0"/>
      <dgm:spPr/>
    </dgm:pt>
    <dgm:pt modelId="{88F4AE3B-726E-4DB3-A9E1-E69262C8AB9D}" type="pres">
      <dgm:prSet presAssocID="{0B16E162-4958-4E8F-989B-0002C08EC8E1}" presName="desTx" presStyleLbl="revTx" presStyleIdx="3" presStyleCnt="10">
        <dgm:presLayoutVars/>
      </dgm:prSet>
      <dgm:spPr/>
    </dgm:pt>
    <dgm:pt modelId="{A326CC79-D0BA-4FC9-A793-9B25754C473D}" type="pres">
      <dgm:prSet presAssocID="{7FB14038-9A6F-412F-839C-CC2B2FACFA61}" presName="sibTrans" presStyleCnt="0"/>
      <dgm:spPr/>
    </dgm:pt>
    <dgm:pt modelId="{A02BC689-6DBA-4F3E-95C8-B10BB7556A42}" type="pres">
      <dgm:prSet presAssocID="{917515F5-501E-4692-96CD-6E14572703CE}" presName="compNode" presStyleCnt="0"/>
      <dgm:spPr/>
    </dgm:pt>
    <dgm:pt modelId="{EE76DEB3-FFD5-4850-A6D9-86B00A841360}" type="pres">
      <dgm:prSet presAssocID="{917515F5-501E-4692-96CD-6E14572703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3FD1CD6-4A53-4D57-A8BD-7C71B37497ED}" type="pres">
      <dgm:prSet presAssocID="{917515F5-501E-4692-96CD-6E14572703CE}" presName="iconSpace" presStyleCnt="0"/>
      <dgm:spPr/>
    </dgm:pt>
    <dgm:pt modelId="{029ADFCE-D374-48B4-AE55-125DE751ECFF}" type="pres">
      <dgm:prSet presAssocID="{917515F5-501E-4692-96CD-6E14572703CE}" presName="parTx" presStyleLbl="revTx" presStyleIdx="4" presStyleCnt="10">
        <dgm:presLayoutVars>
          <dgm:chMax val="0"/>
          <dgm:chPref val="0"/>
        </dgm:presLayoutVars>
      </dgm:prSet>
      <dgm:spPr/>
    </dgm:pt>
    <dgm:pt modelId="{2451E776-1AF4-44A5-83A0-B9B1D7DC76AC}" type="pres">
      <dgm:prSet presAssocID="{917515F5-501E-4692-96CD-6E14572703CE}" presName="txSpace" presStyleCnt="0"/>
      <dgm:spPr/>
    </dgm:pt>
    <dgm:pt modelId="{430DE4A3-474E-41A6-9344-3A5D70409220}" type="pres">
      <dgm:prSet presAssocID="{917515F5-501E-4692-96CD-6E14572703CE}" presName="desTx" presStyleLbl="revTx" presStyleIdx="5" presStyleCnt="10">
        <dgm:presLayoutVars/>
      </dgm:prSet>
      <dgm:spPr/>
    </dgm:pt>
    <dgm:pt modelId="{35B32972-0504-4E18-8586-629C97CB5573}" type="pres">
      <dgm:prSet presAssocID="{DD19E435-2EE6-41A7-8042-3FA0B8C4FDF1}" presName="sibTrans" presStyleCnt="0"/>
      <dgm:spPr/>
    </dgm:pt>
    <dgm:pt modelId="{72478F48-707B-4C0C-90C6-8BCC0D502C2E}" type="pres">
      <dgm:prSet presAssocID="{D7806326-1396-4EE0-A83D-CF047B15C564}" presName="compNode" presStyleCnt="0"/>
      <dgm:spPr/>
    </dgm:pt>
    <dgm:pt modelId="{7E610DF8-29C2-4CB5-AD17-49FAF13E89C7}" type="pres">
      <dgm:prSet presAssocID="{D7806326-1396-4EE0-A83D-CF047B15C5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148ACF4-B281-4E44-B713-15D465EDD1B7}" type="pres">
      <dgm:prSet presAssocID="{D7806326-1396-4EE0-A83D-CF047B15C564}" presName="iconSpace" presStyleCnt="0"/>
      <dgm:spPr/>
    </dgm:pt>
    <dgm:pt modelId="{7382F66F-892D-4F2D-8CA1-010532CC7C02}" type="pres">
      <dgm:prSet presAssocID="{D7806326-1396-4EE0-A83D-CF047B15C564}" presName="parTx" presStyleLbl="revTx" presStyleIdx="6" presStyleCnt="10">
        <dgm:presLayoutVars>
          <dgm:chMax val="0"/>
          <dgm:chPref val="0"/>
        </dgm:presLayoutVars>
      </dgm:prSet>
      <dgm:spPr/>
    </dgm:pt>
    <dgm:pt modelId="{8BD6DF99-E3A0-41B1-8110-257EC3F9D9C7}" type="pres">
      <dgm:prSet presAssocID="{D7806326-1396-4EE0-A83D-CF047B15C564}" presName="txSpace" presStyleCnt="0"/>
      <dgm:spPr/>
    </dgm:pt>
    <dgm:pt modelId="{46062893-B06A-4B1F-9163-166B6F3E4022}" type="pres">
      <dgm:prSet presAssocID="{D7806326-1396-4EE0-A83D-CF047B15C564}" presName="desTx" presStyleLbl="revTx" presStyleIdx="7" presStyleCnt="10">
        <dgm:presLayoutVars/>
      </dgm:prSet>
      <dgm:spPr/>
    </dgm:pt>
    <dgm:pt modelId="{10F7D7C9-85D0-42CB-9074-5C78F85ABE43}" type="pres">
      <dgm:prSet presAssocID="{C9504105-2A6A-4E90-891D-9A6F082BC9AD}" presName="sibTrans" presStyleCnt="0"/>
      <dgm:spPr/>
    </dgm:pt>
    <dgm:pt modelId="{DC85996A-A9F0-49B6-AE78-8EA635929F79}" type="pres">
      <dgm:prSet presAssocID="{8BD57CBE-AABA-417E-A6EC-5A9F4A7D2CDF}" presName="compNode" presStyleCnt="0"/>
      <dgm:spPr/>
    </dgm:pt>
    <dgm:pt modelId="{C9EDA49A-6710-4E75-83C8-30EB168F322C}" type="pres">
      <dgm:prSet presAssocID="{8BD57CBE-AABA-417E-A6EC-5A9F4A7D2C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742C1E5-80F8-4AF4-BC62-12AAED268451}" type="pres">
      <dgm:prSet presAssocID="{8BD57CBE-AABA-417E-A6EC-5A9F4A7D2CDF}" presName="iconSpace" presStyleCnt="0"/>
      <dgm:spPr/>
    </dgm:pt>
    <dgm:pt modelId="{6FD898E3-1734-4B3E-AADD-B2F0C76995DC}" type="pres">
      <dgm:prSet presAssocID="{8BD57CBE-AABA-417E-A6EC-5A9F4A7D2CDF}" presName="parTx" presStyleLbl="revTx" presStyleIdx="8" presStyleCnt="10">
        <dgm:presLayoutVars>
          <dgm:chMax val="0"/>
          <dgm:chPref val="0"/>
        </dgm:presLayoutVars>
      </dgm:prSet>
      <dgm:spPr/>
    </dgm:pt>
    <dgm:pt modelId="{9FADD13A-8ED6-4A9C-A559-F504D03C3E26}" type="pres">
      <dgm:prSet presAssocID="{8BD57CBE-AABA-417E-A6EC-5A9F4A7D2CDF}" presName="txSpace" presStyleCnt="0"/>
      <dgm:spPr/>
    </dgm:pt>
    <dgm:pt modelId="{A4F49B0B-FBF4-4AA4-8F68-488CF89F595A}" type="pres">
      <dgm:prSet presAssocID="{8BD57CBE-AABA-417E-A6EC-5A9F4A7D2CDF}" presName="desTx" presStyleLbl="revTx" presStyleIdx="9" presStyleCnt="10">
        <dgm:presLayoutVars/>
      </dgm:prSet>
      <dgm:spPr/>
    </dgm:pt>
  </dgm:ptLst>
  <dgm:cxnLst>
    <dgm:cxn modelId="{B564E60A-DE56-4EA3-9A77-B4999EF49C97}" type="presOf" srcId="{FA525C08-2B7A-446A-9C64-57336DECDF6A}" destId="{6FF4960E-15B1-40E8-A5D1-A5FA20360051}" srcOrd="0" destOrd="0" presId="urn:microsoft.com/office/officeart/2018/2/layout/IconLabelDescriptionList"/>
    <dgm:cxn modelId="{ABA4E614-A018-4A7E-9570-BF662473A234}" srcId="{FA525C08-2B7A-446A-9C64-57336DECDF6A}" destId="{917515F5-501E-4692-96CD-6E14572703CE}" srcOrd="2" destOrd="0" parTransId="{71AC20F7-0D33-4F17-AE74-193C20B8CB63}" sibTransId="{DD19E435-2EE6-41A7-8042-3FA0B8C4FDF1}"/>
    <dgm:cxn modelId="{12EC3215-87FE-4302-9196-B9AF87BCEF23}" type="presOf" srcId="{917515F5-501E-4692-96CD-6E14572703CE}" destId="{029ADFCE-D374-48B4-AE55-125DE751ECFF}" srcOrd="0" destOrd="0" presId="urn:microsoft.com/office/officeart/2018/2/layout/IconLabelDescriptionList"/>
    <dgm:cxn modelId="{2F856120-DD01-4971-A6BD-59D16F19F231}" type="presOf" srcId="{D7806326-1396-4EE0-A83D-CF047B15C564}" destId="{7382F66F-892D-4F2D-8CA1-010532CC7C02}" srcOrd="0" destOrd="0" presId="urn:microsoft.com/office/officeart/2018/2/layout/IconLabelDescriptionList"/>
    <dgm:cxn modelId="{6B403E32-AFB0-4CC2-83C5-85B4D695F1F3}" type="presOf" srcId="{B19A2CF1-CB1D-44AF-B9C3-8CD014412586}" destId="{314808DF-4402-4BA6-BD2C-725518C6D6D7}" srcOrd="0" destOrd="0" presId="urn:microsoft.com/office/officeart/2018/2/layout/IconLabelDescriptionList"/>
    <dgm:cxn modelId="{197E8441-2F10-400E-B787-3756D64E634C}" type="presOf" srcId="{8BD57CBE-AABA-417E-A6EC-5A9F4A7D2CDF}" destId="{6FD898E3-1734-4B3E-AADD-B2F0C76995DC}" srcOrd="0" destOrd="0" presId="urn:microsoft.com/office/officeart/2018/2/layout/IconLabelDescriptionList"/>
    <dgm:cxn modelId="{70FB4956-1FC5-4E7D-809C-448E54B13A50}" srcId="{FA525C08-2B7A-446A-9C64-57336DECDF6A}" destId="{D7806326-1396-4EE0-A83D-CF047B15C564}" srcOrd="3" destOrd="0" parTransId="{B16B7C9B-D30F-467F-B13B-969DEE0F704B}" sibTransId="{C9504105-2A6A-4E90-891D-9A6F082BC9AD}"/>
    <dgm:cxn modelId="{71D00986-9ADD-464F-ACC7-2926D55A3203}" srcId="{FA525C08-2B7A-446A-9C64-57336DECDF6A}" destId="{8BD57CBE-AABA-417E-A6EC-5A9F4A7D2CDF}" srcOrd="4" destOrd="0" parTransId="{7E50AAC5-9875-4A8C-A30B-E8578592FF31}" sibTransId="{36FBA8A6-A06D-49A3-B44C-2557AC96B3F2}"/>
    <dgm:cxn modelId="{6FC5D899-2AE2-435C-B031-8283312C5D20}" srcId="{15052F0D-CA46-48AD-9FB7-549C92FC93C8}" destId="{B19A2CF1-CB1D-44AF-B9C3-8CD014412586}" srcOrd="0" destOrd="0" parTransId="{9A47AB03-1068-40F1-B49F-3319D306E66E}" sibTransId="{47FC5D99-FC42-4741-987F-12E8D0EE7A8A}"/>
    <dgm:cxn modelId="{3C2E0ACF-4A88-4887-9E0A-B09BF2495349}" type="presOf" srcId="{0B16E162-4958-4E8F-989B-0002C08EC8E1}" destId="{D4AA098E-F180-49DB-93BB-C1E0AAC7810F}" srcOrd="0" destOrd="0" presId="urn:microsoft.com/office/officeart/2018/2/layout/IconLabelDescriptionList"/>
    <dgm:cxn modelId="{2B1D9FE0-04EB-43B6-B9D5-11AAE6B742EE}" srcId="{FA525C08-2B7A-446A-9C64-57336DECDF6A}" destId="{15052F0D-CA46-48AD-9FB7-549C92FC93C8}" srcOrd="0" destOrd="0" parTransId="{3E6D31D9-35E5-4AC1-BEBA-FAB2A0B0EC8B}" sibTransId="{6EEFED97-CD2B-42C3-A42C-09AAC2F36550}"/>
    <dgm:cxn modelId="{F3F35FE8-868A-4A81-ACBD-A3B06BEEFAA8}" type="presOf" srcId="{15052F0D-CA46-48AD-9FB7-549C92FC93C8}" destId="{62F08B27-4434-4CDD-ACE6-0A96297A3BF1}" srcOrd="0" destOrd="0" presId="urn:microsoft.com/office/officeart/2018/2/layout/IconLabelDescriptionList"/>
    <dgm:cxn modelId="{C34193FC-4D54-4B1F-9D23-306DE0F30C04}" srcId="{FA525C08-2B7A-446A-9C64-57336DECDF6A}" destId="{0B16E162-4958-4E8F-989B-0002C08EC8E1}" srcOrd="1" destOrd="0" parTransId="{1FFC2B9F-6DF3-41F3-B34A-1B64EAE8680E}" sibTransId="{7FB14038-9A6F-412F-839C-CC2B2FACFA61}"/>
    <dgm:cxn modelId="{6513F78A-B153-4257-91E8-A72CF3B3BFC0}" type="presParOf" srcId="{6FF4960E-15B1-40E8-A5D1-A5FA20360051}" destId="{AFD251EC-EDE1-4B31-9B0F-1696BCDCAD3B}" srcOrd="0" destOrd="0" presId="urn:microsoft.com/office/officeart/2018/2/layout/IconLabelDescriptionList"/>
    <dgm:cxn modelId="{3CA536FD-0A20-4E57-BE05-D3DD977368A2}" type="presParOf" srcId="{AFD251EC-EDE1-4B31-9B0F-1696BCDCAD3B}" destId="{7A84ADB8-BABD-4A4C-B608-EC63A32E9B6B}" srcOrd="0" destOrd="0" presId="urn:microsoft.com/office/officeart/2018/2/layout/IconLabelDescriptionList"/>
    <dgm:cxn modelId="{04C95A76-CAFE-4769-8114-ED1C60B2D05D}" type="presParOf" srcId="{AFD251EC-EDE1-4B31-9B0F-1696BCDCAD3B}" destId="{AE5157C7-6584-4278-AC65-102E287CB10C}" srcOrd="1" destOrd="0" presId="urn:microsoft.com/office/officeart/2018/2/layout/IconLabelDescriptionList"/>
    <dgm:cxn modelId="{4036AC23-42F4-4AF7-B016-09ECC182A32B}" type="presParOf" srcId="{AFD251EC-EDE1-4B31-9B0F-1696BCDCAD3B}" destId="{62F08B27-4434-4CDD-ACE6-0A96297A3BF1}" srcOrd="2" destOrd="0" presId="urn:microsoft.com/office/officeart/2018/2/layout/IconLabelDescriptionList"/>
    <dgm:cxn modelId="{3827673F-3A12-40CE-9116-4E9F9FC1A6A8}" type="presParOf" srcId="{AFD251EC-EDE1-4B31-9B0F-1696BCDCAD3B}" destId="{C50A3808-DAFC-4C51-A0DC-426638CD972D}" srcOrd="3" destOrd="0" presId="urn:microsoft.com/office/officeart/2018/2/layout/IconLabelDescriptionList"/>
    <dgm:cxn modelId="{FA501EE2-B5B0-49A3-8E87-7DFAB3A6F32E}" type="presParOf" srcId="{AFD251EC-EDE1-4B31-9B0F-1696BCDCAD3B}" destId="{314808DF-4402-4BA6-BD2C-725518C6D6D7}" srcOrd="4" destOrd="0" presId="urn:microsoft.com/office/officeart/2018/2/layout/IconLabelDescriptionList"/>
    <dgm:cxn modelId="{AED331A6-DE5A-4832-8CD2-A6525AE04FDB}" type="presParOf" srcId="{6FF4960E-15B1-40E8-A5D1-A5FA20360051}" destId="{C37E8154-0641-4D2E-9420-F27ECFCEC115}" srcOrd="1" destOrd="0" presId="urn:microsoft.com/office/officeart/2018/2/layout/IconLabelDescriptionList"/>
    <dgm:cxn modelId="{619E2B65-91AF-4FC6-AF81-6F0BDADA8071}" type="presParOf" srcId="{6FF4960E-15B1-40E8-A5D1-A5FA20360051}" destId="{C8140CEF-6C35-4FFD-9D2F-844A04AF5B01}" srcOrd="2" destOrd="0" presId="urn:microsoft.com/office/officeart/2018/2/layout/IconLabelDescriptionList"/>
    <dgm:cxn modelId="{8BFA475D-D132-42A0-98C5-3D52B7BFEF75}" type="presParOf" srcId="{C8140CEF-6C35-4FFD-9D2F-844A04AF5B01}" destId="{4D53433C-26E7-430B-94E3-94B2109A250D}" srcOrd="0" destOrd="0" presId="urn:microsoft.com/office/officeart/2018/2/layout/IconLabelDescriptionList"/>
    <dgm:cxn modelId="{3786AA7D-1C77-443E-A789-C682F2A29022}" type="presParOf" srcId="{C8140CEF-6C35-4FFD-9D2F-844A04AF5B01}" destId="{654583D2-A70E-439F-86AF-39E4DCA3BB0A}" srcOrd="1" destOrd="0" presId="urn:microsoft.com/office/officeart/2018/2/layout/IconLabelDescriptionList"/>
    <dgm:cxn modelId="{3A4AE9F9-DCBC-44F8-9796-756DB301B5FA}" type="presParOf" srcId="{C8140CEF-6C35-4FFD-9D2F-844A04AF5B01}" destId="{D4AA098E-F180-49DB-93BB-C1E0AAC7810F}" srcOrd="2" destOrd="0" presId="urn:microsoft.com/office/officeart/2018/2/layout/IconLabelDescriptionList"/>
    <dgm:cxn modelId="{11C2A448-1E80-4F46-8267-95E31696C72D}" type="presParOf" srcId="{C8140CEF-6C35-4FFD-9D2F-844A04AF5B01}" destId="{CE7681FA-9B6F-4ED1-9CAE-CF21905EB38D}" srcOrd="3" destOrd="0" presId="urn:microsoft.com/office/officeart/2018/2/layout/IconLabelDescriptionList"/>
    <dgm:cxn modelId="{BA20F505-B4C4-44DD-9724-B99C07D8D50F}" type="presParOf" srcId="{C8140CEF-6C35-4FFD-9D2F-844A04AF5B01}" destId="{88F4AE3B-726E-4DB3-A9E1-E69262C8AB9D}" srcOrd="4" destOrd="0" presId="urn:microsoft.com/office/officeart/2018/2/layout/IconLabelDescriptionList"/>
    <dgm:cxn modelId="{A79CA5EA-9FD3-497D-BCBA-CC9666A76A82}" type="presParOf" srcId="{6FF4960E-15B1-40E8-A5D1-A5FA20360051}" destId="{A326CC79-D0BA-4FC9-A793-9B25754C473D}" srcOrd="3" destOrd="0" presId="urn:microsoft.com/office/officeart/2018/2/layout/IconLabelDescriptionList"/>
    <dgm:cxn modelId="{B79EA42B-18D1-48C6-B488-DF459A389985}" type="presParOf" srcId="{6FF4960E-15B1-40E8-A5D1-A5FA20360051}" destId="{A02BC689-6DBA-4F3E-95C8-B10BB7556A42}" srcOrd="4" destOrd="0" presId="urn:microsoft.com/office/officeart/2018/2/layout/IconLabelDescriptionList"/>
    <dgm:cxn modelId="{B6620146-EF59-4BD9-B721-A1F6FD9724C8}" type="presParOf" srcId="{A02BC689-6DBA-4F3E-95C8-B10BB7556A42}" destId="{EE76DEB3-FFD5-4850-A6D9-86B00A841360}" srcOrd="0" destOrd="0" presId="urn:microsoft.com/office/officeart/2018/2/layout/IconLabelDescriptionList"/>
    <dgm:cxn modelId="{FF877DF7-70C9-49C2-B93B-1232853C2243}" type="presParOf" srcId="{A02BC689-6DBA-4F3E-95C8-B10BB7556A42}" destId="{83FD1CD6-4A53-4D57-A8BD-7C71B37497ED}" srcOrd="1" destOrd="0" presId="urn:microsoft.com/office/officeart/2018/2/layout/IconLabelDescriptionList"/>
    <dgm:cxn modelId="{18415C2D-C105-456A-8D4C-440A66A3A809}" type="presParOf" srcId="{A02BC689-6DBA-4F3E-95C8-B10BB7556A42}" destId="{029ADFCE-D374-48B4-AE55-125DE751ECFF}" srcOrd="2" destOrd="0" presId="urn:microsoft.com/office/officeart/2018/2/layout/IconLabelDescriptionList"/>
    <dgm:cxn modelId="{CCA8F074-F604-4CA9-8114-543942529915}" type="presParOf" srcId="{A02BC689-6DBA-4F3E-95C8-B10BB7556A42}" destId="{2451E776-1AF4-44A5-83A0-B9B1D7DC76AC}" srcOrd="3" destOrd="0" presId="urn:microsoft.com/office/officeart/2018/2/layout/IconLabelDescriptionList"/>
    <dgm:cxn modelId="{4637B238-EF97-4D91-BB4A-8BFA25AA5E14}" type="presParOf" srcId="{A02BC689-6DBA-4F3E-95C8-B10BB7556A42}" destId="{430DE4A3-474E-41A6-9344-3A5D70409220}" srcOrd="4" destOrd="0" presId="urn:microsoft.com/office/officeart/2018/2/layout/IconLabelDescriptionList"/>
    <dgm:cxn modelId="{EC26722C-7C18-49FD-AF1F-0D915CE4E956}" type="presParOf" srcId="{6FF4960E-15B1-40E8-A5D1-A5FA20360051}" destId="{35B32972-0504-4E18-8586-629C97CB5573}" srcOrd="5" destOrd="0" presId="urn:microsoft.com/office/officeart/2018/2/layout/IconLabelDescriptionList"/>
    <dgm:cxn modelId="{4CCF0330-9ABD-44A7-AA1A-F68C8AE0C007}" type="presParOf" srcId="{6FF4960E-15B1-40E8-A5D1-A5FA20360051}" destId="{72478F48-707B-4C0C-90C6-8BCC0D502C2E}" srcOrd="6" destOrd="0" presId="urn:microsoft.com/office/officeart/2018/2/layout/IconLabelDescriptionList"/>
    <dgm:cxn modelId="{91C5C09A-05C0-45B6-B470-AF874BB9333A}" type="presParOf" srcId="{72478F48-707B-4C0C-90C6-8BCC0D502C2E}" destId="{7E610DF8-29C2-4CB5-AD17-49FAF13E89C7}" srcOrd="0" destOrd="0" presId="urn:microsoft.com/office/officeart/2018/2/layout/IconLabelDescriptionList"/>
    <dgm:cxn modelId="{083D9956-1233-413D-A438-4C123AEABCD2}" type="presParOf" srcId="{72478F48-707B-4C0C-90C6-8BCC0D502C2E}" destId="{5148ACF4-B281-4E44-B713-15D465EDD1B7}" srcOrd="1" destOrd="0" presId="urn:microsoft.com/office/officeart/2018/2/layout/IconLabelDescriptionList"/>
    <dgm:cxn modelId="{D3778EFD-748C-4FBC-896B-300BABA9A10A}" type="presParOf" srcId="{72478F48-707B-4C0C-90C6-8BCC0D502C2E}" destId="{7382F66F-892D-4F2D-8CA1-010532CC7C02}" srcOrd="2" destOrd="0" presId="urn:microsoft.com/office/officeart/2018/2/layout/IconLabelDescriptionList"/>
    <dgm:cxn modelId="{76125821-2C17-409A-A121-BA650E156166}" type="presParOf" srcId="{72478F48-707B-4C0C-90C6-8BCC0D502C2E}" destId="{8BD6DF99-E3A0-41B1-8110-257EC3F9D9C7}" srcOrd="3" destOrd="0" presId="urn:microsoft.com/office/officeart/2018/2/layout/IconLabelDescriptionList"/>
    <dgm:cxn modelId="{64259544-1B80-4DBC-8D18-9F3AAC183489}" type="presParOf" srcId="{72478F48-707B-4C0C-90C6-8BCC0D502C2E}" destId="{46062893-B06A-4B1F-9163-166B6F3E4022}" srcOrd="4" destOrd="0" presId="urn:microsoft.com/office/officeart/2018/2/layout/IconLabelDescriptionList"/>
    <dgm:cxn modelId="{2609D479-E2AC-48C2-9089-C34C4BB6CFD2}" type="presParOf" srcId="{6FF4960E-15B1-40E8-A5D1-A5FA20360051}" destId="{10F7D7C9-85D0-42CB-9074-5C78F85ABE43}" srcOrd="7" destOrd="0" presId="urn:microsoft.com/office/officeart/2018/2/layout/IconLabelDescriptionList"/>
    <dgm:cxn modelId="{CD12F137-F940-4A44-8862-5919112AF854}" type="presParOf" srcId="{6FF4960E-15B1-40E8-A5D1-A5FA20360051}" destId="{DC85996A-A9F0-49B6-AE78-8EA635929F79}" srcOrd="8" destOrd="0" presId="urn:microsoft.com/office/officeart/2018/2/layout/IconLabelDescriptionList"/>
    <dgm:cxn modelId="{0128CA49-4D3A-4F2F-86AA-05661E28F864}" type="presParOf" srcId="{DC85996A-A9F0-49B6-AE78-8EA635929F79}" destId="{C9EDA49A-6710-4E75-83C8-30EB168F322C}" srcOrd="0" destOrd="0" presId="urn:microsoft.com/office/officeart/2018/2/layout/IconLabelDescriptionList"/>
    <dgm:cxn modelId="{BB3F48CA-DCCD-46A1-B1FD-89D37ADA69AC}" type="presParOf" srcId="{DC85996A-A9F0-49B6-AE78-8EA635929F79}" destId="{D742C1E5-80F8-4AF4-BC62-12AAED268451}" srcOrd="1" destOrd="0" presId="urn:microsoft.com/office/officeart/2018/2/layout/IconLabelDescriptionList"/>
    <dgm:cxn modelId="{8EE9EE40-CEAE-46FF-A76C-B1E2A8ABF392}" type="presParOf" srcId="{DC85996A-A9F0-49B6-AE78-8EA635929F79}" destId="{6FD898E3-1734-4B3E-AADD-B2F0C76995DC}" srcOrd="2" destOrd="0" presId="urn:microsoft.com/office/officeart/2018/2/layout/IconLabelDescriptionList"/>
    <dgm:cxn modelId="{51F4F14B-9021-4AF3-B176-BB7C9ABCC298}" type="presParOf" srcId="{DC85996A-A9F0-49B6-AE78-8EA635929F79}" destId="{9FADD13A-8ED6-4A9C-A559-F504D03C3E26}" srcOrd="3" destOrd="0" presId="urn:microsoft.com/office/officeart/2018/2/layout/IconLabelDescriptionList"/>
    <dgm:cxn modelId="{6335916E-1F21-423A-A1ED-E1971581857E}" type="presParOf" srcId="{DC85996A-A9F0-49B6-AE78-8EA635929F79}" destId="{A4F49B0B-FBF4-4AA4-8F68-488CF89F595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4ADB8-BABD-4A4C-B608-EC63A32E9B6B}">
      <dsp:nvSpPr>
        <dsp:cNvPr id="0" name=""/>
        <dsp:cNvSpPr/>
      </dsp:nvSpPr>
      <dsp:spPr>
        <a:xfrm>
          <a:off x="8761" y="633866"/>
          <a:ext cx="620288" cy="620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08B27-4434-4CDD-ACE6-0A96297A3BF1}">
      <dsp:nvSpPr>
        <dsp:cNvPr id="0" name=""/>
        <dsp:cNvSpPr/>
      </dsp:nvSpPr>
      <dsp:spPr>
        <a:xfrm>
          <a:off x="8761" y="1334291"/>
          <a:ext cx="1772251" cy="109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Solving slow emergency response times in large cities</a:t>
          </a:r>
        </a:p>
      </dsp:txBody>
      <dsp:txXfrm>
        <a:off x="8761" y="1334291"/>
        <a:ext cx="1772251" cy="1091416"/>
      </dsp:txXfrm>
    </dsp:sp>
    <dsp:sp modelId="{314808DF-4402-4BA6-BD2C-725518C6D6D7}">
      <dsp:nvSpPr>
        <dsp:cNvPr id="0" name=""/>
        <dsp:cNvSpPr/>
      </dsp:nvSpPr>
      <dsp:spPr>
        <a:xfrm>
          <a:off x="8761" y="2462980"/>
          <a:ext cx="1772251" cy="3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761" y="2462980"/>
        <a:ext cx="1772251" cy="34517"/>
      </dsp:txXfrm>
    </dsp:sp>
    <dsp:sp modelId="{4D53433C-26E7-430B-94E3-94B2109A250D}">
      <dsp:nvSpPr>
        <dsp:cNvPr id="0" name=""/>
        <dsp:cNvSpPr/>
      </dsp:nvSpPr>
      <dsp:spPr>
        <a:xfrm>
          <a:off x="2091157" y="633866"/>
          <a:ext cx="620288" cy="620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A098E-F180-49DB-93BB-C1E0AAC7810F}">
      <dsp:nvSpPr>
        <dsp:cNvPr id="0" name=""/>
        <dsp:cNvSpPr/>
      </dsp:nvSpPr>
      <dsp:spPr>
        <a:xfrm>
          <a:off x="2091157" y="1334291"/>
          <a:ext cx="1772251" cy="109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Fills the need for high quality, specialized routing systems for emergency dispatchers</a:t>
          </a:r>
        </a:p>
      </dsp:txBody>
      <dsp:txXfrm>
        <a:off x="2091157" y="1334291"/>
        <a:ext cx="1772251" cy="1091416"/>
      </dsp:txXfrm>
    </dsp:sp>
    <dsp:sp modelId="{88F4AE3B-726E-4DB3-A9E1-E69262C8AB9D}">
      <dsp:nvSpPr>
        <dsp:cNvPr id="0" name=""/>
        <dsp:cNvSpPr/>
      </dsp:nvSpPr>
      <dsp:spPr>
        <a:xfrm>
          <a:off x="2091157" y="2462980"/>
          <a:ext cx="1772251" cy="3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6DEB3-FFD5-4850-A6D9-86B00A841360}">
      <dsp:nvSpPr>
        <dsp:cNvPr id="0" name=""/>
        <dsp:cNvSpPr/>
      </dsp:nvSpPr>
      <dsp:spPr>
        <a:xfrm>
          <a:off x="4173554" y="633866"/>
          <a:ext cx="620288" cy="620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ADFCE-D374-48B4-AE55-125DE751ECFF}">
      <dsp:nvSpPr>
        <dsp:cNvPr id="0" name=""/>
        <dsp:cNvSpPr/>
      </dsp:nvSpPr>
      <dsp:spPr>
        <a:xfrm>
          <a:off x="4173554" y="1334291"/>
          <a:ext cx="1772251" cy="109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Innovates by utilizing both batch and stream big data coupled with AI to do predictive and reactive trip planning</a:t>
          </a:r>
        </a:p>
      </dsp:txBody>
      <dsp:txXfrm>
        <a:off x="4173554" y="1334291"/>
        <a:ext cx="1772251" cy="1091416"/>
      </dsp:txXfrm>
    </dsp:sp>
    <dsp:sp modelId="{430DE4A3-474E-41A6-9344-3A5D70409220}">
      <dsp:nvSpPr>
        <dsp:cNvPr id="0" name=""/>
        <dsp:cNvSpPr/>
      </dsp:nvSpPr>
      <dsp:spPr>
        <a:xfrm>
          <a:off x="4173554" y="2462980"/>
          <a:ext cx="1772251" cy="3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10DF8-29C2-4CB5-AD17-49FAF13E89C7}">
      <dsp:nvSpPr>
        <dsp:cNvPr id="0" name=""/>
        <dsp:cNvSpPr/>
      </dsp:nvSpPr>
      <dsp:spPr>
        <a:xfrm>
          <a:off x="6255950" y="633866"/>
          <a:ext cx="620288" cy="620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2F66F-892D-4F2D-8CA1-010532CC7C02}">
      <dsp:nvSpPr>
        <dsp:cNvPr id="0" name=""/>
        <dsp:cNvSpPr/>
      </dsp:nvSpPr>
      <dsp:spPr>
        <a:xfrm>
          <a:off x="6255950" y="1334291"/>
          <a:ext cx="1772251" cy="109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Potentially allows for consumer vehicle routing using batch data</a:t>
          </a:r>
        </a:p>
      </dsp:txBody>
      <dsp:txXfrm>
        <a:off x="6255950" y="1334291"/>
        <a:ext cx="1772251" cy="1091416"/>
      </dsp:txXfrm>
    </dsp:sp>
    <dsp:sp modelId="{46062893-B06A-4B1F-9163-166B6F3E4022}">
      <dsp:nvSpPr>
        <dsp:cNvPr id="0" name=""/>
        <dsp:cNvSpPr/>
      </dsp:nvSpPr>
      <dsp:spPr>
        <a:xfrm>
          <a:off x="6255950" y="2462980"/>
          <a:ext cx="1772251" cy="3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DA49A-6710-4E75-83C8-30EB168F322C}">
      <dsp:nvSpPr>
        <dsp:cNvPr id="0" name=""/>
        <dsp:cNvSpPr/>
      </dsp:nvSpPr>
      <dsp:spPr>
        <a:xfrm>
          <a:off x="8338346" y="633866"/>
          <a:ext cx="620288" cy="620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898E3-1734-4B3E-AADD-B2F0C76995DC}">
      <dsp:nvSpPr>
        <dsp:cNvPr id="0" name=""/>
        <dsp:cNvSpPr/>
      </dsp:nvSpPr>
      <dsp:spPr>
        <a:xfrm>
          <a:off x="8338346" y="1334291"/>
          <a:ext cx="1772251" cy="109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Adaptable framework allows for multiple qualities of service provided</a:t>
          </a:r>
        </a:p>
      </dsp:txBody>
      <dsp:txXfrm>
        <a:off x="8338346" y="1334291"/>
        <a:ext cx="1772251" cy="1091416"/>
      </dsp:txXfrm>
    </dsp:sp>
    <dsp:sp modelId="{A4F49B0B-FBF4-4AA4-8F68-488CF89F595A}">
      <dsp:nvSpPr>
        <dsp:cNvPr id="0" name=""/>
        <dsp:cNvSpPr/>
      </dsp:nvSpPr>
      <dsp:spPr>
        <a:xfrm>
          <a:off x="8338346" y="2462980"/>
          <a:ext cx="1772251" cy="3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ADAA3-7305-4A1B-957B-A521F833C4F8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A921-B2F5-4157-8847-14E0849197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41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48D58BDD-9F89-4D5C-B041-EB4C11658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36859D7-D68D-426A-AD45-A54E861F2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271B84D8-F81B-49F4-BCAC-4807BBA0A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77E62B8-6E20-4460-8F71-49B10C23E22D}" type="slidenum">
              <a:rPr lang="en-CA" altLang="en-US"/>
              <a:pPr/>
              <a:t>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609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976B86E7-2D94-4EDE-8372-A06B36423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1F3ED95F-FF32-4F1C-994E-1B87C8AB3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 typeface="Arial"/>
              <a:buChar char="•"/>
            </a:pPr>
            <a:r>
              <a:rPr lang="en-US"/>
              <a:t>Similar technologies exist, often lacking real time telemetry </a:t>
            </a:r>
            <a:endParaRPr lang="en-CA" altLang="en-US">
              <a:cs typeface="Calibri" panose="020F0502020204030204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Improve emergency service response times in major cities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Yes, technologies exist (public like google maps) and other research projects exist using similar data 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Average road speed telemetry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Municipalities/ emergency response/ 911 dispatch 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>
                <a:cs typeface="Calibri"/>
              </a:rPr>
              <a:t>Technology can only be applied in cities with sensors/date collection to provide enough telemetry (</a:t>
            </a:r>
            <a:r>
              <a:rPr lang="en-CA" altLang="en-US" err="1">
                <a:cs typeface="Calibri"/>
              </a:rPr>
              <a:t>toronto</a:t>
            </a:r>
            <a:r>
              <a:rPr lang="en-CA" altLang="en-US">
                <a:cs typeface="Calibri"/>
              </a:rPr>
              <a:t>)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Discuss from your team’s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Project vision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Project rationale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Envisioned stakeholders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Assumptions and envisioned constraints</a:t>
            </a:r>
            <a:endParaRPr lang="en-CA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14097FF-B073-44A8-B0D1-A0A1CF212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96AC67-0C4F-4B53-8C81-A42A659A4013}" type="slidenum">
              <a:rPr lang="en-CA" altLang="en-US"/>
              <a:pPr/>
              <a:t>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4229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976B86E7-2D94-4EDE-8372-A06B36423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1F3ED95F-FF32-4F1C-994E-1B87C8AB3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 typeface="Arial"/>
              <a:buChar char="•"/>
            </a:pPr>
            <a:r>
              <a:rPr lang="en-US"/>
              <a:t>Similar technologies exist, often lacking real time telemetry </a:t>
            </a:r>
            <a:endParaRPr lang="en-CA" altLang="en-US">
              <a:cs typeface="Calibri" panose="020F0502020204030204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Improve emergency service response times in major cities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Yes, technologies exist (public like google maps) and other research projects exist using similar data 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Average road speed telemetry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Municipalities/ emergency response/ 911 dispatch 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>
                <a:cs typeface="Calibri"/>
              </a:rPr>
              <a:t>Technology can only be applied in cities with sensors/date collection to provide enough telemetry (</a:t>
            </a:r>
            <a:r>
              <a:rPr lang="en-CA" altLang="en-US" err="1">
                <a:cs typeface="Calibri"/>
              </a:rPr>
              <a:t>toronto</a:t>
            </a:r>
            <a:r>
              <a:rPr lang="en-CA" altLang="en-US">
                <a:cs typeface="Calibri"/>
              </a:rPr>
              <a:t>)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Discuss from your team’s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Project vision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Project rationale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Envisioned stakeholders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Assumptions and envisioned constraints</a:t>
            </a:r>
            <a:endParaRPr lang="en-CA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14097FF-B073-44A8-B0D1-A0A1CF212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96AC67-0C4F-4B53-8C81-A42A659A4013}" type="slidenum">
              <a:rPr lang="en-CA" altLang="en-US"/>
              <a:pPr/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0337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976B86E7-2D94-4EDE-8372-A06B36423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1F3ED95F-FF32-4F1C-994E-1B87C8AB3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 typeface="Arial"/>
              <a:buChar char="•"/>
            </a:pPr>
            <a:r>
              <a:rPr lang="en-US"/>
              <a:t>Similar technologies exist, often lacking real time telemetry </a:t>
            </a:r>
            <a:endParaRPr lang="en-CA" altLang="en-US">
              <a:cs typeface="Calibri" panose="020F0502020204030204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Improve emergency service response times in major cities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Yes, technologies exist (public like google maps) and other research projects exist using similar data 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Average road speed telemetry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Municipalities/ emergency response/ 911 dispatch 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>
                <a:cs typeface="Calibri"/>
              </a:rPr>
              <a:t>Technology can only be applied in cities with sensors/date collection to provide enough telemetry (</a:t>
            </a:r>
            <a:r>
              <a:rPr lang="en-CA" altLang="en-US" err="1">
                <a:cs typeface="Calibri"/>
              </a:rPr>
              <a:t>toronto</a:t>
            </a:r>
            <a:r>
              <a:rPr lang="en-CA" altLang="en-US">
                <a:cs typeface="Calibri"/>
              </a:rPr>
              <a:t>)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Discuss from your team’s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Project vision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Project rationale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Envisioned stakeholders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Assumptions and envisioned constraints</a:t>
            </a:r>
            <a:endParaRPr lang="en-CA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14097FF-B073-44A8-B0D1-A0A1CF212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96AC67-0C4F-4B53-8C81-A42A659A4013}" type="slidenum">
              <a:rPr lang="en-CA" altLang="en-US"/>
              <a:pPr/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8990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976B86E7-2D94-4EDE-8372-A06B36423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1F3ED95F-FF32-4F1C-994E-1B87C8AB3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 typeface="Arial"/>
              <a:buChar char="•"/>
            </a:pPr>
            <a:r>
              <a:rPr lang="en-US"/>
              <a:t>Similar technologies exist, often lacking real time telemetry </a:t>
            </a:r>
            <a:endParaRPr lang="en-CA" altLang="en-US">
              <a:cs typeface="Calibri" panose="020F0502020204030204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Improve emergency service response times in major cities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Yes, technologies exist (public like google maps) and other research projects exist using similar data 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Average road speed telemetry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/>
              <a:t>Municipalities/ emergency response/ 911 dispatch </a:t>
            </a: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CA" altLang="en-US">
                <a:cs typeface="Calibri"/>
              </a:rPr>
              <a:t>Technology can only be applied in cities with sensors/date collection to provide enough telemetry (</a:t>
            </a:r>
            <a:r>
              <a:rPr lang="en-CA" altLang="en-US" err="1">
                <a:cs typeface="Calibri"/>
              </a:rPr>
              <a:t>toronto</a:t>
            </a:r>
            <a:r>
              <a:rPr lang="en-CA" altLang="en-US">
                <a:cs typeface="Calibri"/>
              </a:rPr>
              <a:t>)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CA" alt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Discuss from your team’s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Project vision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Project rationale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Envisioned stakeholders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Assumptions and envisioned constraints</a:t>
            </a:r>
            <a:endParaRPr lang="en-CA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14097FF-B073-44A8-B0D1-A0A1CF212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96AC67-0C4F-4B53-8C81-A42A659A4013}" type="slidenum">
              <a:rPr lang="en-CA" altLang="en-US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2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686E-CED8-486E-A271-9091D8D5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C6C8F-7D71-4640-85EE-6E67506D61CB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CEB5-9871-472B-8BFF-9F71E4DA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4433-8C65-47BF-B2AB-0FE9277D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78634-A4DF-4B04-AD2F-98E1AFF3AF9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2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9805-4C61-4EE5-B733-0DBA85F9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4568D-8ABA-4257-A2A2-648D6F4AEEFC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363A-666B-41CA-8A8B-E203160D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A73E-A45E-4A31-8D9E-26738CB9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6F821-436A-4781-AF20-D4DE963575B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30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E7CF-A662-4951-B56B-2F50CEA5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4FEB4-BD5A-46D9-ADF9-E67248149B0A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314B-D5FE-44DF-A3A4-D7A00022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FEC4-2621-4CA2-AAFB-BA6B2D46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7839-EA33-4336-BA14-D5EB45BF31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64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2160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152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B95B-96BB-4368-90DC-7CEA6EC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EFD17-C890-46A7-B78F-A5EE2B2C2F8C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60A1-FF43-4C98-B33A-5CD3543E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389E-A0E3-4685-A319-5F8FA049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D3720-00A0-4708-A23F-B457448D49C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09B8-1D1B-43D3-814F-54254E70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7F71-F166-40A1-A045-D4924E483AB5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8981-06EB-4ED3-B70C-835C61B9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8937-C833-4C92-B80B-4C5E9C16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A1FF-8819-4BD5-A9CF-6F206E9BF01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074A0B-D399-4916-AF98-95AE8651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33147-6538-4227-A054-8735A8B83680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9116A8-2A9C-4ED1-8BAA-787B936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326538-B09A-476F-A96A-706DF3F7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C68A1-DB60-4BE0-8D95-7C2B893F031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2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5DFFE0-1119-4D13-9350-3FD6D6B7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42EE0-1871-43F2-A590-28EB38BE491A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7F1C56-45A0-4090-B8AA-D73FD9FE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817B0C-0DEF-4F44-ACC8-6C47BB72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50BB-5F89-4759-A383-444F3D8EAAE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38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D3383E2-CE8C-4E53-BEFB-623C4BDA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D1436-8C2A-41B6-9779-CA2A6714A7B4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965079-A496-4196-8DAC-FC32425B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E1614B-E83A-4D8B-821B-4E5313A5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0955-A91B-47BD-A022-2EF87E4E8CA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97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22200A-E9C2-41AD-87A2-4DFADDBC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A9A3-BECE-4FE7-A442-7FADB482B988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2421A0-13D0-4A1C-84E1-08564D3F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E107E7-F83E-49E1-94A2-D35400C9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DD3C7-46DF-4EA3-95B8-619CB062437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86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96A36C-AEF0-4621-8BAA-77A881AC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5762A-6721-4C9B-BF18-3DD251928219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E83085-2E20-45F2-96DA-2A675DF1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48021D-9E12-4495-B3A5-ED52C30D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BED42-A34E-467E-8F93-05CF15491CA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2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51CB85-E297-4433-A394-80C39AE1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541F4-B2F1-4154-AA7A-A101724506B8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06377E-ABD7-4292-A849-43D44D84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617D9-C6B1-4A97-9D12-34995290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FE908-F1B9-4DF4-B75F-34BCCCE15A9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9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C6925A-3ABE-49E4-95DB-1C13365BA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C87DCCC-9D52-4804-9DBA-13274EF39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EEDA-649C-43FB-BE81-D5152C476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7AFF10-4A47-409D-A1D4-5CB73EBDFE1E}" type="datetimeFigureOut">
              <a:rPr lang="en-CA"/>
              <a:pPr>
                <a:defRPr/>
              </a:pPr>
              <a:t>2019-10-11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25A0-3547-4FAC-8F08-373942EF9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5A9F-250B-4804-AC81-796917AC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593155-9E85-407A-ACD6-22AFEA8CB76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9C7D06B-83E1-4D02-A57B-981D8AE6A9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solidFill>
            <a:schemeClr val="bg1"/>
          </a:solidFill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0B3CD66-CFA0-4F1B-A8EE-B66B38E3F9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2133600"/>
            <a:ext cx="5184775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/>
              <a:t>Ranil Fernando, Scott Thomas, Jonathon Florek</a:t>
            </a:r>
          </a:p>
        </p:txBody>
      </p:sp>
      <p:sp>
        <p:nvSpPr>
          <p:cNvPr id="8196" name="TextBox 1">
            <a:extLst>
              <a:ext uri="{FF2B5EF4-FFF2-40B4-BE49-F238E27FC236}">
                <a16:creationId xmlns:a16="http://schemas.microsoft.com/office/drawing/2014/main" id="{DF3A2B15-2DF6-44E2-BAE8-D78AE54E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728" y="1219012"/>
            <a:ext cx="72167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 sz="2400">
                <a:solidFill>
                  <a:schemeClr val="bg1"/>
                </a:solidFill>
              </a:rPr>
              <a:t>Bi-Weekly Scrum #1</a:t>
            </a:r>
          </a:p>
          <a:p>
            <a:r>
              <a:rPr lang="en-US" altLang="en-US" sz="1600">
                <a:solidFill>
                  <a:srgbClr val="F2F2F2"/>
                </a:solidFill>
              </a:rPr>
              <a:t>By Team MX</a:t>
            </a:r>
          </a:p>
          <a:p>
            <a:endParaRPr lang="en-CA" altLang="en-US" sz="2400">
              <a:solidFill>
                <a:schemeClr val="bg1"/>
              </a:solidFill>
            </a:endParaRPr>
          </a:p>
        </p:txBody>
      </p:sp>
      <p:sp>
        <p:nvSpPr>
          <p:cNvPr id="8198" name="TextBox 8">
            <a:extLst>
              <a:ext uri="{FF2B5EF4-FFF2-40B4-BE49-F238E27FC236}">
                <a16:creationId xmlns:a16="http://schemas.microsoft.com/office/drawing/2014/main" id="{EFF2BC6F-C0C1-474F-8A51-698BD45C2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5538" y="6413500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schemeClr val="bg1"/>
                </a:solidFill>
                <a:cs typeface="Calibri" panose="020F0502020204030204" pitchFamily="34" charset="0"/>
              </a:rPr>
              <a:t>2019-10-11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459E9-C2DC-4A5C-A9B3-F63111637910}"/>
              </a:ext>
            </a:extLst>
          </p:cNvPr>
          <p:cNvSpPr/>
          <p:nvPr/>
        </p:nvSpPr>
        <p:spPr>
          <a:xfrm>
            <a:off x="1342126" y="0"/>
            <a:ext cx="40843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8800">
                <a:solidFill>
                  <a:schemeClr val="bg1"/>
                </a:solidFill>
              </a:rPr>
              <a:t>mXpress</a:t>
            </a:r>
            <a:endParaRPr lang="en-CA" sz="4400"/>
          </a:p>
        </p:txBody>
      </p:sp>
    </p:spTree>
    <p:extLst>
      <p:ext uri="{BB962C8B-B14F-4D97-AF65-F5344CB8AC3E}">
        <p14:creationId xmlns:p14="http://schemas.microsoft.com/office/powerpoint/2010/main" val="351391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290" name="Title 1">
            <a:extLst>
              <a:ext uri="{FF2B5EF4-FFF2-40B4-BE49-F238E27FC236}">
                <a16:creationId xmlns:a16="http://schemas.microsoft.com/office/drawing/2014/main" id="{3D9090DF-B044-4AC2-B209-B072AC054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>
                <a:solidFill>
                  <a:srgbClr val="FFFFFF"/>
                </a:solidFill>
              </a:rPr>
              <a:t>mXpress Emergency Vehicle Routing System</a:t>
            </a:r>
            <a:endParaRPr lang="en-CA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12293" name="Content Placeholder 2">
            <a:extLst>
              <a:ext uri="{FF2B5EF4-FFF2-40B4-BE49-F238E27FC236}">
                <a16:creationId xmlns:a16="http://schemas.microsoft.com/office/drawing/2014/main" id="{692147BA-6E35-46BD-A5CD-6DBBECB11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4135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indoor, oven, computer, sitting&#10;&#10;Description automatically generated">
            <a:extLst>
              <a:ext uri="{FF2B5EF4-FFF2-40B4-BE49-F238E27FC236}">
                <a16:creationId xmlns:a16="http://schemas.microsoft.com/office/drawing/2014/main" id="{6006F4DF-B573-476B-95DD-9C0B1D74B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8" r="12448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2290" name="Title 1">
            <a:extLst>
              <a:ext uri="{FF2B5EF4-FFF2-40B4-BE49-F238E27FC236}">
                <a16:creationId xmlns:a16="http://schemas.microsoft.com/office/drawing/2014/main" id="{3D9090DF-B044-4AC2-B209-B072AC054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chemeClr val="accent1"/>
                </a:solidFill>
              </a:rPr>
              <a:t>Current Work in Progress</a:t>
            </a:r>
            <a:endParaRPr lang="en-CA" altLang="en-US">
              <a:solidFill>
                <a:schemeClr val="accent1"/>
              </a:solidFill>
            </a:endParaRPr>
          </a:p>
        </p:txBody>
      </p:sp>
      <p:sp>
        <p:nvSpPr>
          <p:cNvPr id="12297" name="Content Placeholder 2">
            <a:extLst>
              <a:ext uri="{FF2B5EF4-FFF2-40B4-BE49-F238E27FC236}">
                <a16:creationId xmlns:a16="http://schemas.microsoft.com/office/drawing/2014/main" id="{1C6F54BB-B55B-427D-B2A8-EA8C9D98D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Requirements</a:t>
            </a:r>
          </a:p>
          <a:p>
            <a:pPr lvl="1">
              <a:defRPr/>
            </a:pPr>
            <a:r>
              <a:rPr lang="en-US" altLang="en-US" sz="1400">
                <a:solidFill>
                  <a:srgbClr val="000000"/>
                </a:solidFill>
              </a:rPr>
              <a:t>Framework should be adaptable to encompass other big data problems, not just vehicle routing</a:t>
            </a:r>
          </a:p>
          <a:p>
            <a:pPr lvl="1"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Should have low latency </a:t>
            </a:r>
          </a:p>
          <a:p>
            <a:pPr lvl="1"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Should be scalable</a:t>
            </a:r>
          </a:p>
          <a:p>
            <a:pPr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Testing Backbone</a:t>
            </a:r>
          </a:p>
          <a:p>
            <a:pPr lvl="1"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Will allow for evaluation and testing of Spark + other Apache systems</a:t>
            </a:r>
          </a:p>
          <a:p>
            <a:pPr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Open Trip Planner Evaluation</a:t>
            </a:r>
          </a:p>
          <a:p>
            <a:pPr lvl="1"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Simple to extend</a:t>
            </a:r>
          </a:p>
          <a:p>
            <a:pPr lvl="1"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Hooks directly into OSM</a:t>
            </a:r>
          </a:p>
          <a:p>
            <a:pPr lvl="1"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Has empty functions for traffic speed</a:t>
            </a:r>
          </a:p>
          <a:p>
            <a:pPr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Testing Plan</a:t>
            </a:r>
          </a:p>
          <a:p>
            <a:pPr lvl="1">
              <a:defRPr/>
            </a:pPr>
            <a:r>
              <a:rPr lang="en-US" altLang="en-US" sz="1400">
                <a:solidFill>
                  <a:srgbClr val="000000"/>
                </a:solidFill>
                <a:sym typeface="Wingdings" panose="05000000000000000000" pitchFamily="2" charset="2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9328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34">
            <a:extLst>
              <a:ext uri="{FF2B5EF4-FFF2-40B4-BE49-F238E27FC236}">
                <a16:creationId xmlns:a16="http://schemas.microsoft.com/office/drawing/2014/main" id="{E6BEB482-6CE7-4D6C-AC19-BDA464730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3" name="Freeform 33">
            <a:extLst>
              <a:ext uri="{FF2B5EF4-FFF2-40B4-BE49-F238E27FC236}">
                <a16:creationId xmlns:a16="http://schemas.microsoft.com/office/drawing/2014/main" id="{AB948C00-58B8-4380-A1A8-49F7136B1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62512" cy="6858000"/>
          </a:xfrm>
          <a:custGeom>
            <a:avLst/>
            <a:gdLst>
              <a:gd name="connsiteX0" fmla="*/ 0 w 7662512"/>
              <a:gd name="connsiteY0" fmla="*/ 0 h 6858000"/>
              <a:gd name="connsiteX1" fmla="*/ 1175396 w 7662512"/>
              <a:gd name="connsiteY1" fmla="*/ 0 h 6858000"/>
              <a:gd name="connsiteX2" fmla="*/ 3025507 w 7662512"/>
              <a:gd name="connsiteY2" fmla="*/ 0 h 6858000"/>
              <a:gd name="connsiteX3" fmla="*/ 7662512 w 7662512"/>
              <a:gd name="connsiteY3" fmla="*/ 0 h 6858000"/>
              <a:gd name="connsiteX4" fmla="*/ 7662512 w 7662512"/>
              <a:gd name="connsiteY4" fmla="*/ 1900238 h 6858000"/>
              <a:gd name="connsiteX5" fmla="*/ 7292096 w 7662512"/>
              <a:gd name="connsiteY5" fmla="*/ 2178050 h 6858000"/>
              <a:gd name="connsiteX6" fmla="*/ 7287862 w 7662512"/>
              <a:gd name="connsiteY6" fmla="*/ 2184400 h 6858000"/>
              <a:gd name="connsiteX7" fmla="*/ 7281512 w 7662512"/>
              <a:gd name="connsiteY7" fmla="*/ 2193925 h 6858000"/>
              <a:gd name="connsiteX8" fmla="*/ 7275162 w 7662512"/>
              <a:gd name="connsiteY8" fmla="*/ 2201863 h 6858000"/>
              <a:gd name="connsiteX9" fmla="*/ 7275162 w 7662512"/>
              <a:gd name="connsiteY9" fmla="*/ 2211388 h 6858000"/>
              <a:gd name="connsiteX10" fmla="*/ 7275162 w 7662512"/>
              <a:gd name="connsiteY10" fmla="*/ 2220913 h 6858000"/>
              <a:gd name="connsiteX11" fmla="*/ 7281512 w 7662512"/>
              <a:gd name="connsiteY11" fmla="*/ 2228850 h 6858000"/>
              <a:gd name="connsiteX12" fmla="*/ 7287862 w 7662512"/>
              <a:gd name="connsiteY12" fmla="*/ 2238375 h 6858000"/>
              <a:gd name="connsiteX13" fmla="*/ 7292096 w 7662512"/>
              <a:gd name="connsiteY13" fmla="*/ 2244725 h 6858000"/>
              <a:gd name="connsiteX14" fmla="*/ 7662512 w 7662512"/>
              <a:gd name="connsiteY14" fmla="*/ 2522538 h 6858000"/>
              <a:gd name="connsiteX15" fmla="*/ 7662512 w 7662512"/>
              <a:gd name="connsiteY15" fmla="*/ 6858000 h 6858000"/>
              <a:gd name="connsiteX16" fmla="*/ 3025507 w 7662512"/>
              <a:gd name="connsiteY16" fmla="*/ 6858000 h 6858000"/>
              <a:gd name="connsiteX17" fmla="*/ 1175396 w 7662512"/>
              <a:gd name="connsiteY17" fmla="*/ 6858000 h 6858000"/>
              <a:gd name="connsiteX18" fmla="*/ 0 w 7662512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62512" h="6858000">
                <a:moveTo>
                  <a:pt x="0" y="0"/>
                </a:moveTo>
                <a:lnTo>
                  <a:pt x="1175396" y="0"/>
                </a:lnTo>
                <a:lnTo>
                  <a:pt x="3025507" y="0"/>
                </a:lnTo>
                <a:lnTo>
                  <a:pt x="7662512" y="0"/>
                </a:lnTo>
                <a:lnTo>
                  <a:pt x="7662512" y="1900238"/>
                </a:lnTo>
                <a:lnTo>
                  <a:pt x="7292096" y="2178050"/>
                </a:lnTo>
                <a:lnTo>
                  <a:pt x="7287862" y="2184400"/>
                </a:lnTo>
                <a:lnTo>
                  <a:pt x="7281512" y="2193925"/>
                </a:lnTo>
                <a:lnTo>
                  <a:pt x="7275162" y="2201863"/>
                </a:lnTo>
                <a:lnTo>
                  <a:pt x="7275162" y="2211388"/>
                </a:lnTo>
                <a:lnTo>
                  <a:pt x="7275162" y="2220913"/>
                </a:lnTo>
                <a:lnTo>
                  <a:pt x="7281512" y="2228850"/>
                </a:lnTo>
                <a:lnTo>
                  <a:pt x="7287862" y="2238375"/>
                </a:lnTo>
                <a:lnTo>
                  <a:pt x="7292096" y="2244725"/>
                </a:lnTo>
                <a:lnTo>
                  <a:pt x="7662512" y="2522538"/>
                </a:lnTo>
                <a:lnTo>
                  <a:pt x="7662512" y="6858000"/>
                </a:lnTo>
                <a:lnTo>
                  <a:pt x="3025507" y="6858000"/>
                </a:lnTo>
                <a:lnTo>
                  <a:pt x="11753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3D9090DF-B044-4AC2-B209-B072AC054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986112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err="1">
                <a:solidFill>
                  <a:schemeClr val="accent1"/>
                </a:solidFill>
              </a:rPr>
              <a:t>mXpress</a:t>
            </a:r>
            <a:r>
              <a:rPr lang="en-US" altLang="en-US" sz="4000">
                <a:solidFill>
                  <a:schemeClr val="accent1"/>
                </a:solidFill>
              </a:rPr>
              <a:t> Architecture</a:t>
            </a:r>
            <a:endParaRPr lang="en-CA" altLang="en-US" sz="400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EF9C69-EEFB-41B3-B1EA-372B561CA1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986112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300">
                <a:sym typeface="Wingdings" panose="05000000000000000000" pitchFamily="2" charset="2"/>
              </a:rPr>
              <a:t>Visualization Dashboard</a:t>
            </a:r>
          </a:p>
          <a:p>
            <a:pPr lvl="1">
              <a:defRPr/>
            </a:pPr>
            <a:r>
              <a:rPr lang="en-US" altLang="en-US" sz="1300"/>
              <a:t>Performance Metrics</a:t>
            </a:r>
          </a:p>
          <a:p>
            <a:pPr lvl="1">
              <a:defRPr/>
            </a:pPr>
            <a:r>
              <a:rPr lang="en-US" altLang="en-US" sz="1300">
                <a:sym typeface="Wingdings" panose="05000000000000000000" pitchFamily="2" charset="2"/>
              </a:rPr>
              <a:t>Data Visualization</a:t>
            </a:r>
          </a:p>
          <a:p>
            <a:pPr>
              <a:defRPr/>
            </a:pPr>
            <a:r>
              <a:rPr lang="en-US" altLang="en-US" sz="1300">
                <a:sym typeface="Wingdings" panose="05000000000000000000" pitchFamily="2" charset="2"/>
              </a:rPr>
              <a:t>AI</a:t>
            </a:r>
          </a:p>
          <a:p>
            <a:pPr lvl="1">
              <a:defRPr/>
            </a:pPr>
            <a:r>
              <a:rPr lang="en-US" altLang="en-US" sz="1300">
                <a:sym typeface="Wingdings" panose="05000000000000000000" pitchFamily="2" charset="2"/>
              </a:rPr>
              <a:t>Data Mining</a:t>
            </a:r>
          </a:p>
          <a:p>
            <a:pPr lvl="1">
              <a:defRPr/>
            </a:pPr>
            <a:r>
              <a:rPr lang="en-US" altLang="en-US" sz="1300">
                <a:sym typeface="Wingdings" panose="05000000000000000000" pitchFamily="2" charset="2"/>
              </a:rPr>
              <a:t>Predictive Analysis</a:t>
            </a:r>
          </a:p>
          <a:p>
            <a:pPr lvl="1">
              <a:defRPr/>
            </a:pPr>
            <a:r>
              <a:rPr lang="en-US" altLang="en-US" sz="1300">
                <a:sym typeface="Wingdings" panose="05000000000000000000" pitchFamily="2" charset="2"/>
              </a:rPr>
              <a:t>Capabilities provided by Apache Spark &amp; Mahout</a:t>
            </a:r>
          </a:p>
          <a:p>
            <a:pPr>
              <a:defRPr/>
            </a:pPr>
            <a:r>
              <a:rPr lang="en-US" altLang="en-US" sz="1300">
                <a:sym typeface="Wingdings" panose="05000000000000000000" pitchFamily="2" charset="2"/>
              </a:rPr>
              <a:t>Road Trip Planning</a:t>
            </a:r>
          </a:p>
          <a:p>
            <a:pPr lvl="1">
              <a:defRPr/>
            </a:pPr>
            <a:r>
              <a:rPr lang="en-US" altLang="en-US" sz="1300">
                <a:sym typeface="Wingdings" panose="05000000000000000000" pitchFamily="2" charset="2"/>
              </a:rPr>
              <a:t>Extension to OTP and OSM to provide vehicle routing </a:t>
            </a:r>
          </a:p>
          <a:p>
            <a:pPr>
              <a:defRPr/>
            </a:pPr>
            <a:r>
              <a:rPr lang="en-US" altLang="en-US" sz="1300">
                <a:sym typeface="Wingdings" panose="05000000000000000000" pitchFamily="2" charset="2"/>
              </a:rPr>
              <a:t>OTP/OSM</a:t>
            </a:r>
          </a:p>
          <a:p>
            <a:pPr lvl="1">
              <a:defRPr/>
            </a:pPr>
            <a:r>
              <a:rPr lang="en-US" altLang="en-US" sz="1300">
                <a:sym typeface="Wingdings" panose="05000000000000000000" pitchFamily="2" charset="2"/>
              </a:rPr>
              <a:t>Engine to handle and develop vehicle routing and mapping services</a:t>
            </a:r>
          </a:p>
          <a:p>
            <a:pPr>
              <a:defRPr/>
            </a:pPr>
            <a:r>
              <a:rPr lang="en-US" altLang="en-US" sz="1300">
                <a:sym typeface="Wingdings" panose="05000000000000000000" pitchFamily="2" charset="2"/>
              </a:rPr>
              <a:t>Spark Engine</a:t>
            </a:r>
          </a:p>
          <a:p>
            <a:pPr lvl="1">
              <a:defRPr/>
            </a:pPr>
            <a:r>
              <a:rPr lang="en-US" altLang="en-US" sz="1300">
                <a:sym typeface="Wingdings" panose="05000000000000000000" pitchFamily="2" charset="2"/>
              </a:rPr>
              <a:t>Handles Big Data</a:t>
            </a:r>
          </a:p>
          <a:p>
            <a:pPr lvl="1">
              <a:defRPr/>
            </a:pPr>
            <a:r>
              <a:rPr lang="en-US" altLang="en-US" sz="1300">
                <a:sym typeface="Wingdings" panose="05000000000000000000" pitchFamily="2" charset="2"/>
              </a:rPr>
              <a:t>Batch (Old data for predictive analysis)</a:t>
            </a:r>
          </a:p>
          <a:p>
            <a:pPr lvl="1">
              <a:defRPr/>
            </a:pPr>
            <a:r>
              <a:rPr lang="en-US" altLang="en-US" sz="1300">
                <a:sym typeface="Wingdings" panose="05000000000000000000" pitchFamily="2" charset="2"/>
              </a:rPr>
              <a:t>Stream (Live data for up to date traffic analysis) </a:t>
            </a:r>
          </a:p>
        </p:txBody>
      </p:sp>
      <p:sp>
        <p:nvSpPr>
          <p:cNvPr id="12294" name="Rounded Rectangle 24">
            <a:extLst>
              <a:ext uri="{FF2B5EF4-FFF2-40B4-BE49-F238E27FC236}">
                <a16:creationId xmlns:a16="http://schemas.microsoft.com/office/drawing/2014/main" id="{AE6D64A5-8B93-4019-9FDC-75D3D7B87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62E5D5-612A-4CC9-B33D-5324063E6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8" r="-4" b="54"/>
          <a:stretch/>
        </p:blipFill>
        <p:spPr>
          <a:xfrm>
            <a:off x="7665560" y="8581"/>
            <a:ext cx="4526440" cy="68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DD81781-C630-4777-BD43-3C359A24A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altLang="en-US" sz="4800">
                <a:solidFill>
                  <a:schemeClr val="accent1"/>
                </a:solidFill>
              </a:rPr>
              <a:t>Backbone</a:t>
            </a:r>
            <a:endParaRPr lang="en-CA" altLang="en-US">
              <a:solidFill>
                <a:schemeClr val="accent1"/>
              </a:solidFill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F6FCAB3-CB1E-40D5-A532-ED39A182B04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9788" y="2057399"/>
            <a:ext cx="5486400" cy="4262887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sym typeface="Wingdings" panose="05000000000000000000" pitchFamily="2" charset="2"/>
              </a:rPr>
              <a:t>Cisco UCS C210 M2 w/VMware </a:t>
            </a:r>
            <a:r>
              <a:rPr lang="en-US" altLang="en-US" sz="2800" err="1">
                <a:sym typeface="Wingdings" panose="05000000000000000000" pitchFamily="2" charset="2"/>
              </a:rPr>
              <a:t>ESXi</a:t>
            </a:r>
            <a:r>
              <a:rPr lang="en-US" altLang="en-US" sz="2800">
                <a:sym typeface="Wingdings" panose="05000000000000000000" pitchFamily="2" charset="2"/>
              </a:rPr>
              <a:t> </a:t>
            </a:r>
          </a:p>
          <a:p>
            <a:pPr lvl="1">
              <a:defRPr/>
            </a:pPr>
            <a:r>
              <a:rPr lang="en-US" altLang="en-US" sz="2400">
                <a:sym typeface="Wingdings" panose="05000000000000000000" pitchFamily="2" charset="2"/>
              </a:rPr>
              <a:t>3 CentOS 8 VMs</a:t>
            </a:r>
            <a:endParaRPr lang="en-US" altLang="en-US" sz="2400">
              <a:cs typeface="Calibri"/>
            </a:endParaRPr>
          </a:p>
          <a:p>
            <a:pPr lvl="1">
              <a:defRPr/>
            </a:pPr>
            <a:r>
              <a:rPr lang="en-US" altLang="en-US" sz="2400">
                <a:sym typeface="Wingdings" panose="05000000000000000000" pitchFamily="2" charset="2"/>
              </a:rPr>
              <a:t>16GB of RAM per node</a:t>
            </a:r>
            <a:endParaRPr lang="en-US" altLang="en-US" sz="2400">
              <a:cs typeface="Calibri"/>
            </a:endParaRPr>
          </a:p>
          <a:p>
            <a:pPr lvl="1">
              <a:defRPr/>
            </a:pPr>
            <a:r>
              <a:rPr lang="en-US" altLang="en-US" sz="2400">
                <a:sym typeface="Wingdings" panose="05000000000000000000" pitchFamily="2" charset="2"/>
              </a:rPr>
              <a:t>5 </a:t>
            </a:r>
            <a:r>
              <a:rPr lang="en-US" altLang="en-US" sz="2400" err="1">
                <a:sym typeface="Wingdings" panose="05000000000000000000" pitchFamily="2" charset="2"/>
              </a:rPr>
              <a:t>VCores</a:t>
            </a:r>
            <a:r>
              <a:rPr lang="en-US" altLang="en-US" sz="2400">
                <a:sym typeface="Wingdings" panose="05000000000000000000" pitchFamily="2" charset="2"/>
              </a:rPr>
              <a:t> per node</a:t>
            </a:r>
            <a:endParaRPr lang="en-US" altLang="en-US" sz="2400">
              <a:cs typeface="Calibri"/>
            </a:endParaRPr>
          </a:p>
          <a:p>
            <a:pPr lvl="1">
              <a:defRPr/>
            </a:pPr>
            <a:r>
              <a:rPr lang="en-US" altLang="en-US" sz="2400">
                <a:sym typeface="Wingdings" panose="05000000000000000000" pitchFamily="2" charset="2"/>
              </a:rPr>
              <a:t>80GB of Storage per node </a:t>
            </a:r>
            <a:endParaRPr lang="en-US" altLang="en-US" sz="2400">
              <a:cs typeface="Calibri"/>
            </a:endParaRPr>
          </a:p>
          <a:p>
            <a:pPr lvl="1">
              <a:defRPr/>
            </a:pPr>
            <a:r>
              <a:rPr lang="en-US" altLang="en-US" sz="2400">
                <a:sym typeface="Wingdings" panose="05000000000000000000" pitchFamily="2" charset="2"/>
              </a:rPr>
              <a:t>Used for testing sandbox only - to be replaced soon</a:t>
            </a:r>
            <a:endParaRPr lang="en-US" altLang="en-US" sz="2400">
              <a:cs typeface="Calibri"/>
            </a:endParaRPr>
          </a:p>
          <a:p>
            <a:endParaRPr lang="en-CA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AC75DC-F8E6-412A-8555-CE7C052E0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548640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18BBAA-A787-4EF3-BC52-DFB4DFB3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3429000"/>
            <a:ext cx="5486401" cy="3429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290" name="Title 1">
            <a:extLst>
              <a:ext uri="{FF2B5EF4-FFF2-40B4-BE49-F238E27FC236}">
                <a16:creationId xmlns:a16="http://schemas.microsoft.com/office/drawing/2014/main" id="{3D9090DF-B044-4AC2-B209-B072AC054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Group Reflection</a:t>
            </a:r>
            <a:endParaRPr lang="en-CA" altLang="en-US">
              <a:solidFill>
                <a:srgbClr val="FFFFFF"/>
              </a:solidFill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C6F54BB-B55B-427D-B2A8-EA8C9D98D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Do you feel you are on track?</a:t>
            </a: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</a:rPr>
              <a:t>Yes, the main priority is getting the backend setup so the big data components can be tested. This is almost complete.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Do you feel there are barriers to your success (if any)?</a:t>
            </a: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</a:rPr>
              <a:t>Lack of documentation</a:t>
            </a: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</a:rPr>
              <a:t>Enterprise grade hardware requirements 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Do you need any help going forward?</a:t>
            </a: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</a:rPr>
              <a:t>Potentially a better server hosting site. 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Any other questions or concerns?</a:t>
            </a: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</a:rPr>
              <a:t>Nope</a:t>
            </a:r>
          </a:p>
        </p:txBody>
      </p:sp>
    </p:spTree>
    <p:extLst>
      <p:ext uri="{BB962C8B-B14F-4D97-AF65-F5344CB8AC3E}">
        <p14:creationId xmlns:p14="http://schemas.microsoft.com/office/powerpoint/2010/main" val="212043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mXpress Emergency Vehicle Routing System</vt:lpstr>
      <vt:lpstr>Current Work in Progress</vt:lpstr>
      <vt:lpstr>mXpress Architecture</vt:lpstr>
      <vt:lpstr>Backbone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Ranil Fernando</dc:creator>
  <cp:revision>1</cp:revision>
  <dcterms:created xsi:type="dcterms:W3CDTF">2019-10-11T16:06:02Z</dcterms:created>
  <dcterms:modified xsi:type="dcterms:W3CDTF">2019-10-11T16:16:04Z</dcterms:modified>
</cp:coreProperties>
</file>