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74" r:id="rId4"/>
    <p:sldId id="258" r:id="rId5"/>
    <p:sldId id="265" r:id="rId6"/>
    <p:sldId id="268" r:id="rId7"/>
    <p:sldId id="259" r:id="rId8"/>
    <p:sldId id="260" r:id="rId9"/>
    <p:sldId id="261" r:id="rId10"/>
    <p:sldId id="262" r:id="rId11"/>
    <p:sldId id="264" r:id="rId12"/>
    <p:sldId id="266" r:id="rId13"/>
    <p:sldId id="273" r:id="rId14"/>
    <p:sldId id="269" r:id="rId15"/>
    <p:sldId id="272" r:id="rId16"/>
    <p:sldId id="279" r:id="rId17"/>
    <p:sldId id="270" r:id="rId18"/>
    <p:sldId id="276" r:id="rId19"/>
    <p:sldId id="277" r:id="rId20"/>
    <p:sldId id="278" r:id="rId21"/>
    <p:sldId id="271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93E7A-5143-4A5F-B805-DAC14C762292}" v="69" dt="2020-04-07T04:22:41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82346" autoAdjust="0"/>
  </p:normalViewPr>
  <p:slideViewPr>
    <p:cSldViewPr snapToGrid="0">
      <p:cViewPr varScale="1">
        <p:scale>
          <a:sx n="95" d="100"/>
          <a:sy n="95" d="100"/>
        </p:scale>
        <p:origin x="11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oxiu Xing" userId="5463bbbd801f4a18" providerId="LiveId" clId="{97493E7A-5143-4A5F-B805-DAC14C762292}"/>
    <pc:docChg chg="undo redo custSel mod addSld delSld modSld sldOrd modShowInfo">
      <pc:chgData name="Zuoxiu Xing" userId="5463bbbd801f4a18" providerId="LiveId" clId="{97493E7A-5143-4A5F-B805-DAC14C762292}" dt="2020-04-07T04:22:54.665" v="2631"/>
      <pc:docMkLst>
        <pc:docMk/>
      </pc:docMkLst>
      <pc:sldChg chg="modSp add mod">
        <pc:chgData name="Zuoxiu Xing" userId="5463bbbd801f4a18" providerId="LiveId" clId="{97493E7A-5143-4A5F-B805-DAC14C762292}" dt="2020-03-22T23:11:38.969" v="44" actId="20577"/>
        <pc:sldMkLst>
          <pc:docMk/>
          <pc:sldMk cId="963267669" sldId="256"/>
        </pc:sldMkLst>
        <pc:spChg chg="mod">
          <ac:chgData name="Zuoxiu Xing" userId="5463bbbd801f4a18" providerId="LiveId" clId="{97493E7A-5143-4A5F-B805-DAC14C762292}" dt="2020-03-22T23:11:31.343" v="23" actId="20577"/>
          <ac:spMkLst>
            <pc:docMk/>
            <pc:sldMk cId="963267669" sldId="256"/>
            <ac:spMk id="2" creationId="{B761BFB9-82D4-4AEB-9DB9-7675D33FEBAA}"/>
          </ac:spMkLst>
        </pc:spChg>
        <pc:spChg chg="mod">
          <ac:chgData name="Zuoxiu Xing" userId="5463bbbd801f4a18" providerId="LiveId" clId="{97493E7A-5143-4A5F-B805-DAC14C762292}" dt="2020-03-22T23:11:38.969" v="44" actId="20577"/>
          <ac:spMkLst>
            <pc:docMk/>
            <pc:sldMk cId="963267669" sldId="256"/>
            <ac:spMk id="3" creationId="{BEABCE16-406C-4332-8387-FF0559C7D6FB}"/>
          </ac:spMkLst>
        </pc:spChg>
      </pc:sldChg>
      <pc:sldChg chg="modSp add mod">
        <pc:chgData name="Zuoxiu Xing" userId="5463bbbd801f4a18" providerId="LiveId" clId="{97493E7A-5143-4A5F-B805-DAC14C762292}" dt="2020-03-22T23:11:56.515" v="58"/>
        <pc:sldMkLst>
          <pc:docMk/>
          <pc:sldMk cId="1448205990" sldId="257"/>
        </pc:sldMkLst>
        <pc:spChg chg="mod">
          <ac:chgData name="Zuoxiu Xing" userId="5463bbbd801f4a18" providerId="LiveId" clId="{97493E7A-5143-4A5F-B805-DAC14C762292}" dt="2020-03-22T23:11:51.998" v="57" actId="20577"/>
          <ac:spMkLst>
            <pc:docMk/>
            <pc:sldMk cId="1448205990" sldId="257"/>
            <ac:spMk id="2" creationId="{19D62B47-9266-43F4-BF8E-50C11C00F6AD}"/>
          </ac:spMkLst>
        </pc:spChg>
        <pc:spChg chg="mod">
          <ac:chgData name="Zuoxiu Xing" userId="5463bbbd801f4a18" providerId="LiveId" clId="{97493E7A-5143-4A5F-B805-DAC14C762292}" dt="2020-03-22T23:11:56.515" v="58"/>
          <ac:spMkLst>
            <pc:docMk/>
            <pc:sldMk cId="1448205990" sldId="257"/>
            <ac:spMk id="3" creationId="{6EEEA46B-5195-4F4C-B82D-7D9F179DF875}"/>
          </ac:spMkLst>
        </pc:spChg>
      </pc:sldChg>
      <pc:sldChg chg="addSp delSp modSp add mod setBg">
        <pc:chgData name="Zuoxiu Xing" userId="5463bbbd801f4a18" providerId="LiveId" clId="{97493E7A-5143-4A5F-B805-DAC14C762292}" dt="2020-03-22T23:13:06.561" v="91" actId="1076"/>
        <pc:sldMkLst>
          <pc:docMk/>
          <pc:sldMk cId="2471061872" sldId="258"/>
        </pc:sldMkLst>
        <pc:spChg chg="mod">
          <ac:chgData name="Zuoxiu Xing" userId="5463bbbd801f4a18" providerId="LiveId" clId="{97493E7A-5143-4A5F-B805-DAC14C762292}" dt="2020-03-22T23:13:06.561" v="91" actId="1076"/>
          <ac:spMkLst>
            <pc:docMk/>
            <pc:sldMk cId="2471061872" sldId="258"/>
            <ac:spMk id="2" creationId="{603895E1-26E6-473F-A2C5-83D5AE1FFF11}"/>
          </ac:spMkLst>
        </pc:spChg>
        <pc:spChg chg="del">
          <ac:chgData name="Zuoxiu Xing" userId="5463bbbd801f4a18" providerId="LiveId" clId="{97493E7A-5143-4A5F-B805-DAC14C762292}" dt="2020-03-22T23:12:23.354" v="80"/>
          <ac:spMkLst>
            <pc:docMk/>
            <pc:sldMk cId="2471061872" sldId="258"/>
            <ac:spMk id="3" creationId="{01D3A939-F638-44CE-97ED-A744E7BE00D2}"/>
          </ac:spMkLst>
        </pc:spChg>
        <pc:spChg chg="add">
          <ac:chgData name="Zuoxiu Xing" userId="5463bbbd801f4a18" providerId="LiveId" clId="{97493E7A-5143-4A5F-B805-DAC14C762292}" dt="2020-03-22T23:12:34.692" v="85" actId="26606"/>
          <ac:spMkLst>
            <pc:docMk/>
            <pc:sldMk cId="2471061872" sldId="258"/>
            <ac:spMk id="10" creationId="{F6C9D135-2BF4-4694-8732-88EEE18AA8A2}"/>
          </ac:spMkLst>
        </pc:spChg>
        <pc:spChg chg="add">
          <ac:chgData name="Zuoxiu Xing" userId="5463bbbd801f4a18" providerId="LiveId" clId="{97493E7A-5143-4A5F-B805-DAC14C762292}" dt="2020-03-22T23:12:34.692" v="85" actId="26606"/>
          <ac:spMkLst>
            <pc:docMk/>
            <pc:sldMk cId="2471061872" sldId="258"/>
            <ac:spMk id="12" creationId="{F778FCE6-4D20-4A9A-90B4-C948024EBEC8}"/>
          </ac:spMkLst>
        </pc:spChg>
        <pc:spChg chg="add">
          <ac:chgData name="Zuoxiu Xing" userId="5463bbbd801f4a18" providerId="LiveId" clId="{97493E7A-5143-4A5F-B805-DAC14C762292}" dt="2020-03-22T23:12:34.692" v="85" actId="26606"/>
          <ac:spMkLst>
            <pc:docMk/>
            <pc:sldMk cId="2471061872" sldId="258"/>
            <ac:spMk id="16" creationId="{26B229C7-9B45-4F13-BD80-FF26C3107F44}"/>
          </ac:spMkLst>
        </pc:spChg>
        <pc:spChg chg="add">
          <ac:chgData name="Zuoxiu Xing" userId="5463bbbd801f4a18" providerId="LiveId" clId="{97493E7A-5143-4A5F-B805-DAC14C762292}" dt="2020-03-22T23:12:34.692" v="85" actId="26606"/>
          <ac:spMkLst>
            <pc:docMk/>
            <pc:sldMk cId="2471061872" sldId="258"/>
            <ac:spMk id="20" creationId="{4FD99AF6-F027-43A0-A89A-36FCA2C851A0}"/>
          </ac:spMkLst>
        </pc:spChg>
        <pc:spChg chg="add">
          <ac:chgData name="Zuoxiu Xing" userId="5463bbbd801f4a18" providerId="LiveId" clId="{97493E7A-5143-4A5F-B805-DAC14C762292}" dt="2020-03-22T23:12:34.692" v="85" actId="26606"/>
          <ac:spMkLst>
            <pc:docMk/>
            <pc:sldMk cId="2471061872" sldId="258"/>
            <ac:spMk id="22" creationId="{8A33A5B0-1EE4-4C83-AC98-9F6452940640}"/>
          </ac:spMkLst>
        </pc:spChg>
        <pc:picChg chg="add mod">
          <ac:chgData name="Zuoxiu Xing" userId="5463bbbd801f4a18" providerId="LiveId" clId="{97493E7A-5143-4A5F-B805-DAC14C762292}" dt="2020-03-22T23:12:51.891" v="90" actId="1076"/>
          <ac:picMkLst>
            <pc:docMk/>
            <pc:sldMk cId="2471061872" sldId="258"/>
            <ac:picMk id="5" creationId="{C3FE6057-DB84-4943-8287-CB56EFE09D66}"/>
          </ac:picMkLst>
        </pc:picChg>
        <pc:cxnChg chg="add">
          <ac:chgData name="Zuoxiu Xing" userId="5463bbbd801f4a18" providerId="LiveId" clId="{97493E7A-5143-4A5F-B805-DAC14C762292}" dt="2020-03-22T23:12:34.692" v="85" actId="26606"/>
          <ac:cxnSpMkLst>
            <pc:docMk/>
            <pc:sldMk cId="2471061872" sldId="258"/>
            <ac:cxnSpMk id="14" creationId="{FBCBF307-3BC6-4D33-BC45-E7DADD14F2AB}"/>
          </ac:cxnSpMkLst>
        </pc:cxnChg>
        <pc:cxnChg chg="add">
          <ac:chgData name="Zuoxiu Xing" userId="5463bbbd801f4a18" providerId="LiveId" clId="{97493E7A-5143-4A5F-B805-DAC14C762292}" dt="2020-03-22T23:12:34.692" v="85" actId="26606"/>
          <ac:cxnSpMkLst>
            <pc:docMk/>
            <pc:sldMk cId="2471061872" sldId="258"/>
            <ac:cxnSpMk id="18" creationId="{CBFBA6A7-95D6-4239-B14C-C391C9AB0A82}"/>
          </ac:cxnSpMkLst>
        </pc:cxnChg>
      </pc:sldChg>
      <pc:sldChg chg="addSp modSp add mod">
        <pc:chgData name="Zuoxiu Xing" userId="5463bbbd801f4a18" providerId="LiveId" clId="{97493E7A-5143-4A5F-B805-DAC14C762292}" dt="2020-04-05T23:57:33.651" v="1874"/>
        <pc:sldMkLst>
          <pc:docMk/>
          <pc:sldMk cId="472487674" sldId="259"/>
        </pc:sldMkLst>
        <pc:spChg chg="mod">
          <ac:chgData name="Zuoxiu Xing" userId="5463bbbd801f4a18" providerId="LiveId" clId="{97493E7A-5143-4A5F-B805-DAC14C762292}" dt="2020-03-24T04:03:34.371" v="103" actId="20577"/>
          <ac:spMkLst>
            <pc:docMk/>
            <pc:sldMk cId="472487674" sldId="259"/>
            <ac:spMk id="2" creationId="{1A2AA224-2319-42F7-AEDB-0CB3A02AAC67}"/>
          </ac:spMkLst>
        </pc:spChg>
        <pc:spChg chg="mod">
          <ac:chgData name="Zuoxiu Xing" userId="5463bbbd801f4a18" providerId="LiveId" clId="{97493E7A-5143-4A5F-B805-DAC14C762292}" dt="2020-04-05T23:57:33.651" v="1874"/>
          <ac:spMkLst>
            <pc:docMk/>
            <pc:sldMk cId="472487674" sldId="259"/>
            <ac:spMk id="3" creationId="{4D1F37AA-7986-4A6A-902C-D574F9D8A520}"/>
          </ac:spMkLst>
        </pc:spChg>
        <pc:spChg chg="add mod">
          <ac:chgData name="Zuoxiu Xing" userId="5463bbbd801f4a18" providerId="LiveId" clId="{97493E7A-5143-4A5F-B805-DAC14C762292}" dt="2020-03-24T04:12:27.940" v="312" actId="1076"/>
          <ac:spMkLst>
            <pc:docMk/>
            <pc:sldMk cId="472487674" sldId="259"/>
            <ac:spMk id="4" creationId="{9B8D4CC8-B3F8-4956-8132-C0C5F066E58B}"/>
          </ac:spMkLst>
        </pc:spChg>
      </pc:sldChg>
      <pc:sldChg chg="addSp modSp add mod setBg">
        <pc:chgData name="Zuoxiu Xing" userId="5463bbbd801f4a18" providerId="LiveId" clId="{97493E7A-5143-4A5F-B805-DAC14C762292}" dt="2020-04-06T03:09:17.839" v="1939" actId="26606"/>
        <pc:sldMkLst>
          <pc:docMk/>
          <pc:sldMk cId="1997772709" sldId="260"/>
        </pc:sldMkLst>
        <pc:spChg chg="mod">
          <ac:chgData name="Zuoxiu Xing" userId="5463bbbd801f4a18" providerId="LiveId" clId="{97493E7A-5143-4A5F-B805-DAC14C762292}" dt="2020-04-06T03:09:17.839" v="1939" actId="26606"/>
          <ac:spMkLst>
            <pc:docMk/>
            <pc:sldMk cId="1997772709" sldId="260"/>
            <ac:spMk id="2" creationId="{03BE0C52-DCCF-40B2-A68E-04040B278FD0}"/>
          </ac:spMkLst>
        </pc:spChg>
        <pc:spChg chg="mod">
          <ac:chgData name="Zuoxiu Xing" userId="5463bbbd801f4a18" providerId="LiveId" clId="{97493E7A-5143-4A5F-B805-DAC14C762292}" dt="2020-04-06T03:09:17.839" v="1939" actId="26606"/>
          <ac:spMkLst>
            <pc:docMk/>
            <pc:sldMk cId="1997772709" sldId="260"/>
            <ac:spMk id="3" creationId="{F26FFAA4-8BAA-4610-BEC0-EA6B0DE163C8}"/>
          </ac:spMkLst>
        </pc:spChg>
        <pc:spChg chg="add">
          <ac:chgData name="Zuoxiu Xing" userId="5463bbbd801f4a18" providerId="LiveId" clId="{97493E7A-5143-4A5F-B805-DAC14C762292}" dt="2020-04-06T03:09:17.839" v="1939" actId="26606"/>
          <ac:spMkLst>
            <pc:docMk/>
            <pc:sldMk cId="1997772709" sldId="260"/>
            <ac:spMk id="8" creationId="{3741B58E-3B65-4A01-A276-975AB2CF8A08}"/>
          </ac:spMkLst>
        </pc:spChg>
        <pc:spChg chg="add">
          <ac:chgData name="Zuoxiu Xing" userId="5463bbbd801f4a18" providerId="LiveId" clId="{97493E7A-5143-4A5F-B805-DAC14C762292}" dt="2020-04-06T03:09:17.839" v="1939" actId="26606"/>
          <ac:spMkLst>
            <pc:docMk/>
            <pc:sldMk cId="1997772709" sldId="260"/>
            <ac:spMk id="10" creationId="{7AAC67C3-831B-4AB1-A259-DFB839CAFAFC}"/>
          </ac:spMkLst>
        </pc:spChg>
        <pc:spChg chg="add">
          <ac:chgData name="Zuoxiu Xing" userId="5463bbbd801f4a18" providerId="LiveId" clId="{97493E7A-5143-4A5F-B805-DAC14C762292}" dt="2020-04-06T03:09:17.839" v="1939" actId="26606"/>
          <ac:spMkLst>
            <pc:docMk/>
            <pc:sldMk cId="1997772709" sldId="260"/>
            <ac:spMk id="12" creationId="{054B3F04-9EAC-45C0-B3CE-0387EEA10A0C}"/>
          </ac:spMkLst>
        </pc:spChg>
      </pc:sldChg>
      <pc:sldChg chg="addSp delSp modSp add mod setBg">
        <pc:chgData name="Zuoxiu Xing" userId="5463bbbd801f4a18" providerId="LiveId" clId="{97493E7A-5143-4A5F-B805-DAC14C762292}" dt="2020-04-06T03:09:25.352" v="1940" actId="26606"/>
        <pc:sldMkLst>
          <pc:docMk/>
          <pc:sldMk cId="327664988" sldId="261"/>
        </pc:sldMkLst>
        <pc:spChg chg="mod">
          <ac:chgData name="Zuoxiu Xing" userId="5463bbbd801f4a18" providerId="LiveId" clId="{97493E7A-5143-4A5F-B805-DAC14C762292}" dt="2020-04-06T03:09:25.352" v="1940" actId="26606"/>
          <ac:spMkLst>
            <pc:docMk/>
            <pc:sldMk cId="327664988" sldId="261"/>
            <ac:spMk id="2" creationId="{2B259C66-D6AD-4120-BD44-B7C8C8BD2A64}"/>
          </ac:spMkLst>
        </pc:spChg>
        <pc:spChg chg="del mod">
          <ac:chgData name="Zuoxiu Xing" userId="5463bbbd801f4a18" providerId="LiveId" clId="{97493E7A-5143-4A5F-B805-DAC14C762292}" dt="2020-04-06T03:09:25.352" v="1940" actId="26606"/>
          <ac:spMkLst>
            <pc:docMk/>
            <pc:sldMk cId="327664988" sldId="261"/>
            <ac:spMk id="3" creationId="{553C722B-3001-4599-A917-4F5397C111BA}"/>
          </ac:spMkLst>
        </pc:spChg>
        <pc:spChg chg="add">
          <ac:chgData name="Zuoxiu Xing" userId="5463bbbd801f4a18" providerId="LiveId" clId="{97493E7A-5143-4A5F-B805-DAC14C762292}" dt="2020-04-06T03:09:25.352" v="1940" actId="26606"/>
          <ac:spMkLst>
            <pc:docMk/>
            <pc:sldMk cId="327664988" sldId="261"/>
            <ac:spMk id="10" creationId="{E7F93CB3-555F-4601-A486-59E82D9E8101}"/>
          </ac:spMkLst>
        </pc:spChg>
        <pc:spChg chg="add">
          <ac:chgData name="Zuoxiu Xing" userId="5463bbbd801f4a18" providerId="LiveId" clId="{97493E7A-5143-4A5F-B805-DAC14C762292}" dt="2020-04-06T03:09:25.352" v="1940" actId="26606"/>
          <ac:spMkLst>
            <pc:docMk/>
            <pc:sldMk cId="327664988" sldId="261"/>
            <ac:spMk id="12" creationId="{862F2601-C4CE-4B73-A162-D5A14E519184}"/>
          </ac:spMkLst>
        </pc:spChg>
        <pc:spChg chg="add">
          <ac:chgData name="Zuoxiu Xing" userId="5463bbbd801f4a18" providerId="LiveId" clId="{97493E7A-5143-4A5F-B805-DAC14C762292}" dt="2020-04-06T03:09:25.352" v="1940" actId="26606"/>
          <ac:spMkLst>
            <pc:docMk/>
            <pc:sldMk cId="327664988" sldId="261"/>
            <ac:spMk id="14" creationId="{3FAE6B79-0440-457F-9036-C4C30422549F}"/>
          </ac:spMkLst>
        </pc:spChg>
        <pc:graphicFrameChg chg="add">
          <ac:chgData name="Zuoxiu Xing" userId="5463bbbd801f4a18" providerId="LiveId" clId="{97493E7A-5143-4A5F-B805-DAC14C762292}" dt="2020-04-06T03:09:25.352" v="1940" actId="26606"/>
          <ac:graphicFrameMkLst>
            <pc:docMk/>
            <pc:sldMk cId="327664988" sldId="261"/>
            <ac:graphicFrameMk id="5" creationId="{86E09F78-DA94-409E-B9F8-9B172EFAB154}"/>
          </ac:graphicFrameMkLst>
        </pc:graphicFrameChg>
      </pc:sldChg>
      <pc:sldChg chg="addSp delSp modSp add mod setBg">
        <pc:chgData name="Zuoxiu Xing" userId="5463bbbd801f4a18" providerId="LiveId" clId="{97493E7A-5143-4A5F-B805-DAC14C762292}" dt="2020-04-06T03:09:32.835" v="1942" actId="26606"/>
        <pc:sldMkLst>
          <pc:docMk/>
          <pc:sldMk cId="3620981942" sldId="262"/>
        </pc:sldMkLst>
        <pc:spChg chg="mod">
          <ac:chgData name="Zuoxiu Xing" userId="5463bbbd801f4a18" providerId="LiveId" clId="{97493E7A-5143-4A5F-B805-DAC14C762292}" dt="2020-04-06T03:09:32.835" v="1942" actId="26606"/>
          <ac:spMkLst>
            <pc:docMk/>
            <pc:sldMk cId="3620981942" sldId="262"/>
            <ac:spMk id="2" creationId="{0CE26A78-C697-481C-B92A-4BA63A836794}"/>
          </ac:spMkLst>
        </pc:spChg>
        <pc:spChg chg="del mod">
          <ac:chgData name="Zuoxiu Xing" userId="5463bbbd801f4a18" providerId="LiveId" clId="{97493E7A-5143-4A5F-B805-DAC14C762292}" dt="2020-04-06T03:09:28.808" v="1941" actId="26606"/>
          <ac:spMkLst>
            <pc:docMk/>
            <pc:sldMk cId="3620981942" sldId="262"/>
            <ac:spMk id="3" creationId="{CD99FA45-8374-4D49-8059-4F32598E41B1}"/>
          </ac:spMkLst>
        </pc:spChg>
        <pc:spChg chg="add del">
          <ac:chgData name="Zuoxiu Xing" userId="5463bbbd801f4a18" providerId="LiveId" clId="{97493E7A-5143-4A5F-B805-DAC14C762292}" dt="2020-04-06T03:09:32.835" v="1942" actId="26606"/>
          <ac:spMkLst>
            <pc:docMk/>
            <pc:sldMk cId="3620981942" sldId="262"/>
            <ac:spMk id="10" creationId="{E7F93CB3-555F-4601-A486-59E82D9E8101}"/>
          </ac:spMkLst>
        </pc:spChg>
        <pc:spChg chg="add del">
          <ac:chgData name="Zuoxiu Xing" userId="5463bbbd801f4a18" providerId="LiveId" clId="{97493E7A-5143-4A5F-B805-DAC14C762292}" dt="2020-04-06T03:09:32.835" v="1942" actId="26606"/>
          <ac:spMkLst>
            <pc:docMk/>
            <pc:sldMk cId="3620981942" sldId="262"/>
            <ac:spMk id="12" creationId="{862F2601-C4CE-4B73-A162-D5A14E519184}"/>
          </ac:spMkLst>
        </pc:spChg>
        <pc:spChg chg="add del">
          <ac:chgData name="Zuoxiu Xing" userId="5463bbbd801f4a18" providerId="LiveId" clId="{97493E7A-5143-4A5F-B805-DAC14C762292}" dt="2020-04-06T03:09:32.835" v="1942" actId="26606"/>
          <ac:spMkLst>
            <pc:docMk/>
            <pc:sldMk cId="3620981942" sldId="262"/>
            <ac:spMk id="14" creationId="{3FAE6B79-0440-457F-9036-C4C30422549F}"/>
          </ac:spMkLst>
        </pc:spChg>
        <pc:graphicFrameChg chg="add mod modGraphic">
          <ac:chgData name="Zuoxiu Xing" userId="5463bbbd801f4a18" providerId="LiveId" clId="{97493E7A-5143-4A5F-B805-DAC14C762292}" dt="2020-04-06T03:09:32.835" v="1942" actId="26606"/>
          <ac:graphicFrameMkLst>
            <pc:docMk/>
            <pc:sldMk cId="3620981942" sldId="262"/>
            <ac:graphicFrameMk id="5" creationId="{7E06D418-7D50-4D62-8F8F-240CFEABB1A7}"/>
          </ac:graphicFrameMkLst>
        </pc:graphicFrameChg>
      </pc:sldChg>
      <pc:sldChg chg="modSp add del mod">
        <pc:chgData name="Zuoxiu Xing" userId="5463bbbd801f4a18" providerId="LiveId" clId="{97493E7A-5143-4A5F-B805-DAC14C762292}" dt="2020-03-24T04:15:54.059" v="577" actId="47"/>
        <pc:sldMkLst>
          <pc:docMk/>
          <pc:sldMk cId="2131385847" sldId="263"/>
        </pc:sldMkLst>
        <pc:spChg chg="mod">
          <ac:chgData name="Zuoxiu Xing" userId="5463bbbd801f4a18" providerId="LiveId" clId="{97493E7A-5143-4A5F-B805-DAC14C762292}" dt="2020-03-24T04:15:33.379" v="556" actId="20577"/>
          <ac:spMkLst>
            <pc:docMk/>
            <pc:sldMk cId="2131385847" sldId="263"/>
            <ac:spMk id="2" creationId="{12115660-7980-4811-B474-1587DAE9B375}"/>
          </ac:spMkLst>
        </pc:spChg>
      </pc:sldChg>
      <pc:sldChg chg="addSp modSp add mod setBg">
        <pc:chgData name="Zuoxiu Xing" userId="5463bbbd801f4a18" providerId="LiveId" clId="{97493E7A-5143-4A5F-B805-DAC14C762292}" dt="2020-04-06T03:08:49.532" v="1934" actId="26606"/>
        <pc:sldMkLst>
          <pc:docMk/>
          <pc:sldMk cId="1564165483" sldId="264"/>
        </pc:sldMkLst>
        <pc:spChg chg="mod">
          <ac:chgData name="Zuoxiu Xing" userId="5463bbbd801f4a18" providerId="LiveId" clId="{97493E7A-5143-4A5F-B805-DAC14C762292}" dt="2020-04-06T03:08:49.532" v="1934" actId="26606"/>
          <ac:spMkLst>
            <pc:docMk/>
            <pc:sldMk cId="1564165483" sldId="264"/>
            <ac:spMk id="2" creationId="{855986BA-30DB-4670-99D5-9C431E8DAE04}"/>
          </ac:spMkLst>
        </pc:spChg>
        <pc:spChg chg="mod ord">
          <ac:chgData name="Zuoxiu Xing" userId="5463bbbd801f4a18" providerId="LiveId" clId="{97493E7A-5143-4A5F-B805-DAC14C762292}" dt="2020-04-06T03:08:49.532" v="1934" actId="26606"/>
          <ac:spMkLst>
            <pc:docMk/>
            <pc:sldMk cId="1564165483" sldId="264"/>
            <ac:spMk id="3" creationId="{460B5A72-E547-4135-834A-0FCFA91305B4}"/>
          </ac:spMkLst>
        </pc:spChg>
        <pc:spChg chg="add">
          <ac:chgData name="Zuoxiu Xing" userId="5463bbbd801f4a18" providerId="LiveId" clId="{97493E7A-5143-4A5F-B805-DAC14C762292}" dt="2020-04-06T03:08:49.532" v="1934" actId="26606"/>
          <ac:spMkLst>
            <pc:docMk/>
            <pc:sldMk cId="1564165483" sldId="264"/>
            <ac:spMk id="10" creationId="{407797F6-F5D3-449C-90E2-A5D52004F059}"/>
          </ac:spMkLst>
        </pc:spChg>
        <pc:spChg chg="add">
          <ac:chgData name="Zuoxiu Xing" userId="5463bbbd801f4a18" providerId="LiveId" clId="{97493E7A-5143-4A5F-B805-DAC14C762292}" dt="2020-04-06T03:08:49.532" v="1934" actId="26606"/>
          <ac:spMkLst>
            <pc:docMk/>
            <pc:sldMk cId="1564165483" sldId="264"/>
            <ac:spMk id="14" creationId="{D0CA782A-36D6-4787-A123-E4D45979C0F9}"/>
          </ac:spMkLst>
        </pc:spChg>
        <pc:spChg chg="add">
          <ac:chgData name="Zuoxiu Xing" userId="5463bbbd801f4a18" providerId="LiveId" clId="{97493E7A-5143-4A5F-B805-DAC14C762292}" dt="2020-04-06T03:08:49.532" v="1934" actId="26606"/>
          <ac:spMkLst>
            <pc:docMk/>
            <pc:sldMk cId="1564165483" sldId="264"/>
            <ac:spMk id="16" creationId="{1FA20DA4-4D14-4AC3-8742-13C3A7499774}"/>
          </ac:spMkLst>
        </pc:spChg>
        <pc:picChg chg="add mod modCrop">
          <ac:chgData name="Zuoxiu Xing" userId="5463bbbd801f4a18" providerId="LiveId" clId="{97493E7A-5143-4A5F-B805-DAC14C762292}" dt="2020-04-06T03:08:49.532" v="1934" actId="26606"/>
          <ac:picMkLst>
            <pc:docMk/>
            <pc:sldMk cId="1564165483" sldId="264"/>
            <ac:picMk id="5" creationId="{5FB29DA4-D1E6-443F-B8F6-7C64E4E30208}"/>
          </ac:picMkLst>
        </pc:picChg>
        <pc:cxnChg chg="add">
          <ac:chgData name="Zuoxiu Xing" userId="5463bbbd801f4a18" providerId="LiveId" clId="{97493E7A-5143-4A5F-B805-DAC14C762292}" dt="2020-04-06T03:08:49.532" v="1934" actId="26606"/>
          <ac:cxnSpMkLst>
            <pc:docMk/>
            <pc:sldMk cId="1564165483" sldId="264"/>
            <ac:cxnSpMk id="12" creationId="{78873FEE-16EB-4335-A3A6-46F40612869C}"/>
          </ac:cxnSpMkLst>
        </pc:cxnChg>
      </pc:sldChg>
      <pc:sldChg chg="addSp delSp modSp add mod ord setBg">
        <pc:chgData name="Zuoxiu Xing" userId="5463bbbd801f4a18" providerId="LiveId" clId="{97493E7A-5143-4A5F-B805-DAC14C762292}" dt="2020-04-06T03:08:57.396" v="1937" actId="26606"/>
        <pc:sldMkLst>
          <pc:docMk/>
          <pc:sldMk cId="3258046902" sldId="265"/>
        </pc:sldMkLst>
        <pc:spChg chg="mod">
          <ac:chgData name="Zuoxiu Xing" userId="5463bbbd801f4a18" providerId="LiveId" clId="{97493E7A-5143-4A5F-B805-DAC14C762292}" dt="2020-04-06T03:08:57.396" v="1937" actId="26606"/>
          <ac:spMkLst>
            <pc:docMk/>
            <pc:sldMk cId="3258046902" sldId="265"/>
            <ac:spMk id="2" creationId="{3F353328-2C04-43EA-9CE3-A5E24CF7BABD}"/>
          </ac:spMkLst>
        </pc:spChg>
        <pc:spChg chg="add del mod">
          <ac:chgData name="Zuoxiu Xing" userId="5463bbbd801f4a18" providerId="LiveId" clId="{97493E7A-5143-4A5F-B805-DAC14C762292}" dt="2020-04-06T03:08:57.396" v="1937" actId="26606"/>
          <ac:spMkLst>
            <pc:docMk/>
            <pc:sldMk cId="3258046902" sldId="265"/>
            <ac:spMk id="3" creationId="{8C4D2925-B3F6-44E2-A636-3EC9680DC7FE}"/>
          </ac:spMkLst>
        </pc:spChg>
        <pc:spChg chg="add del">
          <ac:chgData name="Zuoxiu Xing" userId="5463bbbd801f4a18" providerId="LiveId" clId="{97493E7A-5143-4A5F-B805-DAC14C762292}" dt="2020-04-06T03:08:57.364" v="1936" actId="26606"/>
          <ac:spMkLst>
            <pc:docMk/>
            <pc:sldMk cId="3258046902" sldId="265"/>
            <ac:spMk id="10" creationId="{E7F93CB3-555F-4601-A486-59E82D9E8101}"/>
          </ac:spMkLst>
        </pc:spChg>
        <pc:spChg chg="add del">
          <ac:chgData name="Zuoxiu Xing" userId="5463bbbd801f4a18" providerId="LiveId" clId="{97493E7A-5143-4A5F-B805-DAC14C762292}" dt="2020-04-06T03:08:57.364" v="1936" actId="26606"/>
          <ac:spMkLst>
            <pc:docMk/>
            <pc:sldMk cId="3258046902" sldId="265"/>
            <ac:spMk id="12" creationId="{862F2601-C4CE-4B73-A162-D5A14E519184}"/>
          </ac:spMkLst>
        </pc:spChg>
        <pc:spChg chg="add del">
          <ac:chgData name="Zuoxiu Xing" userId="5463bbbd801f4a18" providerId="LiveId" clId="{97493E7A-5143-4A5F-B805-DAC14C762292}" dt="2020-04-06T03:08:57.364" v="1936" actId="26606"/>
          <ac:spMkLst>
            <pc:docMk/>
            <pc:sldMk cId="3258046902" sldId="265"/>
            <ac:spMk id="14" creationId="{3FAE6B79-0440-457F-9036-C4C30422549F}"/>
          </ac:spMkLst>
        </pc:spChg>
        <pc:graphicFrameChg chg="add del">
          <ac:chgData name="Zuoxiu Xing" userId="5463bbbd801f4a18" providerId="LiveId" clId="{97493E7A-5143-4A5F-B805-DAC14C762292}" dt="2020-04-06T03:08:57.364" v="1936" actId="26606"/>
          <ac:graphicFrameMkLst>
            <pc:docMk/>
            <pc:sldMk cId="3258046902" sldId="265"/>
            <ac:graphicFrameMk id="5" creationId="{1413817D-1D20-4D56-A741-3C23046BFBF3}"/>
          </ac:graphicFrameMkLst>
        </pc:graphicFrameChg>
        <pc:graphicFrameChg chg="add">
          <ac:chgData name="Zuoxiu Xing" userId="5463bbbd801f4a18" providerId="LiveId" clId="{97493E7A-5143-4A5F-B805-DAC14C762292}" dt="2020-04-06T03:08:57.396" v="1937" actId="26606"/>
          <ac:graphicFrameMkLst>
            <pc:docMk/>
            <pc:sldMk cId="3258046902" sldId="265"/>
            <ac:graphicFrameMk id="16" creationId="{F313320D-A407-4B7C-BDDB-66396E5C1E01}"/>
          </ac:graphicFrameMkLst>
        </pc:graphicFrameChg>
      </pc:sldChg>
      <pc:sldChg chg="addSp delSp modSp add mod setBg">
        <pc:chgData name="Zuoxiu Xing" userId="5463bbbd801f4a18" providerId="LiveId" clId="{97493E7A-5143-4A5F-B805-DAC14C762292}" dt="2020-04-06T03:08:44.963" v="1933" actId="26606"/>
        <pc:sldMkLst>
          <pc:docMk/>
          <pc:sldMk cId="3571154506" sldId="266"/>
        </pc:sldMkLst>
        <pc:spChg chg="mod">
          <ac:chgData name="Zuoxiu Xing" userId="5463bbbd801f4a18" providerId="LiveId" clId="{97493E7A-5143-4A5F-B805-DAC14C762292}" dt="2020-04-06T03:08:44.963" v="1933" actId="26606"/>
          <ac:spMkLst>
            <pc:docMk/>
            <pc:sldMk cId="3571154506" sldId="266"/>
            <ac:spMk id="2" creationId="{C91D79ED-06DD-4386-B53A-CC1B8D3E1652}"/>
          </ac:spMkLst>
        </pc:spChg>
        <pc:spChg chg="add del mod">
          <ac:chgData name="Zuoxiu Xing" userId="5463bbbd801f4a18" providerId="LiveId" clId="{97493E7A-5143-4A5F-B805-DAC14C762292}" dt="2020-04-06T03:08:44.963" v="1933" actId="26606"/>
          <ac:spMkLst>
            <pc:docMk/>
            <pc:sldMk cId="3571154506" sldId="266"/>
            <ac:spMk id="3" creationId="{0A6D4014-8AFD-4ECD-B9B8-994F59CEDCE5}"/>
          </ac:spMkLst>
        </pc:spChg>
        <pc:spChg chg="add del">
          <ac:chgData name="Zuoxiu Xing" userId="5463bbbd801f4a18" providerId="LiveId" clId="{97493E7A-5143-4A5F-B805-DAC14C762292}" dt="2020-04-06T03:08:41.181" v="1928" actId="26606"/>
          <ac:spMkLst>
            <pc:docMk/>
            <pc:sldMk cId="3571154506" sldId="266"/>
            <ac:spMk id="10" creationId="{D64FCE9E-A376-414F-95B1-C02F6C5148EE}"/>
          </ac:spMkLst>
        </pc:spChg>
        <pc:spChg chg="add del">
          <ac:chgData name="Zuoxiu Xing" userId="5463bbbd801f4a18" providerId="LiveId" clId="{97493E7A-5143-4A5F-B805-DAC14C762292}" dt="2020-04-06T03:08:41.181" v="1928" actId="26606"/>
          <ac:spMkLst>
            <pc:docMk/>
            <pc:sldMk cId="3571154506" sldId="266"/>
            <ac:spMk id="14" creationId="{0CE7FC60-AA8B-4DC7-A486-360C9E0C3846}"/>
          </ac:spMkLst>
        </pc:spChg>
        <pc:spChg chg="add del">
          <ac:chgData name="Zuoxiu Xing" userId="5463bbbd801f4a18" providerId="LiveId" clId="{97493E7A-5143-4A5F-B805-DAC14C762292}" dt="2020-04-06T03:08:41.181" v="1928" actId="26606"/>
          <ac:spMkLst>
            <pc:docMk/>
            <pc:sldMk cId="3571154506" sldId="266"/>
            <ac:spMk id="16" creationId="{42C2A53C-C79D-4840-86D1-96104D51A5A4}"/>
          </ac:spMkLst>
        </pc:spChg>
        <pc:spChg chg="add del">
          <ac:chgData name="Zuoxiu Xing" userId="5463bbbd801f4a18" providerId="LiveId" clId="{97493E7A-5143-4A5F-B805-DAC14C762292}" dt="2020-04-06T03:08:44.926" v="1932" actId="26606"/>
          <ac:spMkLst>
            <pc:docMk/>
            <pc:sldMk cId="3571154506" sldId="266"/>
            <ac:spMk id="20" creationId="{D64FCE9E-A376-414F-95B1-C02F6C5148EE}"/>
          </ac:spMkLst>
        </pc:spChg>
        <pc:spChg chg="add del">
          <ac:chgData name="Zuoxiu Xing" userId="5463bbbd801f4a18" providerId="LiveId" clId="{97493E7A-5143-4A5F-B805-DAC14C762292}" dt="2020-04-06T03:08:44.926" v="1932" actId="26606"/>
          <ac:spMkLst>
            <pc:docMk/>
            <pc:sldMk cId="3571154506" sldId="266"/>
            <ac:spMk id="22" creationId="{0CE7FC60-AA8B-4DC7-A486-360C9E0C3846}"/>
          </ac:spMkLst>
        </pc:spChg>
        <pc:spChg chg="add del">
          <ac:chgData name="Zuoxiu Xing" userId="5463bbbd801f4a18" providerId="LiveId" clId="{97493E7A-5143-4A5F-B805-DAC14C762292}" dt="2020-04-06T03:08:44.926" v="1932" actId="26606"/>
          <ac:spMkLst>
            <pc:docMk/>
            <pc:sldMk cId="3571154506" sldId="266"/>
            <ac:spMk id="23" creationId="{42C2A53C-C79D-4840-86D1-96104D51A5A4}"/>
          </ac:spMkLst>
        </pc:spChg>
        <pc:spChg chg="add">
          <ac:chgData name="Zuoxiu Xing" userId="5463bbbd801f4a18" providerId="LiveId" clId="{97493E7A-5143-4A5F-B805-DAC14C762292}" dt="2020-04-06T03:08:44.963" v="1933" actId="26606"/>
          <ac:spMkLst>
            <pc:docMk/>
            <pc:sldMk cId="3571154506" sldId="266"/>
            <ac:spMk id="26" creationId="{E7F93CB3-555F-4601-A486-59E82D9E8101}"/>
          </ac:spMkLst>
        </pc:spChg>
        <pc:spChg chg="add">
          <ac:chgData name="Zuoxiu Xing" userId="5463bbbd801f4a18" providerId="LiveId" clId="{97493E7A-5143-4A5F-B805-DAC14C762292}" dt="2020-04-06T03:08:44.963" v="1933" actId="26606"/>
          <ac:spMkLst>
            <pc:docMk/>
            <pc:sldMk cId="3571154506" sldId="266"/>
            <ac:spMk id="27" creationId="{862F2601-C4CE-4B73-A162-D5A14E519184}"/>
          </ac:spMkLst>
        </pc:spChg>
        <pc:spChg chg="add">
          <ac:chgData name="Zuoxiu Xing" userId="5463bbbd801f4a18" providerId="LiveId" clId="{97493E7A-5143-4A5F-B805-DAC14C762292}" dt="2020-04-06T03:08:44.963" v="1933" actId="26606"/>
          <ac:spMkLst>
            <pc:docMk/>
            <pc:sldMk cId="3571154506" sldId="266"/>
            <ac:spMk id="28" creationId="{3FAE6B79-0440-457F-9036-C4C30422549F}"/>
          </ac:spMkLst>
        </pc:spChg>
        <pc:graphicFrameChg chg="add del">
          <ac:chgData name="Zuoxiu Xing" userId="5463bbbd801f4a18" providerId="LiveId" clId="{97493E7A-5143-4A5F-B805-DAC14C762292}" dt="2020-04-06T03:08:41.181" v="1928" actId="26606"/>
          <ac:graphicFrameMkLst>
            <pc:docMk/>
            <pc:sldMk cId="3571154506" sldId="266"/>
            <ac:graphicFrameMk id="5" creationId="{1398F2CE-9B30-477F-867A-9FEBDF39B835}"/>
          </ac:graphicFrameMkLst>
        </pc:graphicFrameChg>
        <pc:graphicFrameChg chg="add del">
          <ac:chgData name="Zuoxiu Xing" userId="5463bbbd801f4a18" providerId="LiveId" clId="{97493E7A-5143-4A5F-B805-DAC14C762292}" dt="2020-04-06T03:08:43.603" v="1930" actId="26606"/>
          <ac:graphicFrameMkLst>
            <pc:docMk/>
            <pc:sldMk cId="3571154506" sldId="266"/>
            <ac:graphicFrameMk id="18" creationId="{F099FC83-FA38-434B-B7E0-8C69D24EA4A8}"/>
          </ac:graphicFrameMkLst>
        </pc:graphicFrameChg>
        <pc:graphicFrameChg chg="add del">
          <ac:chgData name="Zuoxiu Xing" userId="5463bbbd801f4a18" providerId="LiveId" clId="{97493E7A-5143-4A5F-B805-DAC14C762292}" dt="2020-04-06T03:08:44.926" v="1932" actId="26606"/>
          <ac:graphicFrameMkLst>
            <pc:docMk/>
            <pc:sldMk cId="3571154506" sldId="266"/>
            <ac:graphicFrameMk id="24" creationId="{1398F2CE-9B30-477F-867A-9FEBDF39B835}"/>
          </ac:graphicFrameMkLst>
        </pc:graphicFrameChg>
        <pc:graphicFrameChg chg="add">
          <ac:chgData name="Zuoxiu Xing" userId="5463bbbd801f4a18" providerId="LiveId" clId="{97493E7A-5143-4A5F-B805-DAC14C762292}" dt="2020-04-06T03:08:44.963" v="1933" actId="26606"/>
          <ac:graphicFrameMkLst>
            <pc:docMk/>
            <pc:sldMk cId="3571154506" sldId="266"/>
            <ac:graphicFrameMk id="29" creationId="{B6D0F415-8EEA-4CF9-BC60-9AA3DBEF68D5}"/>
          </ac:graphicFrameMkLst>
        </pc:graphicFrameChg>
        <pc:cxnChg chg="add del">
          <ac:chgData name="Zuoxiu Xing" userId="5463bbbd801f4a18" providerId="LiveId" clId="{97493E7A-5143-4A5F-B805-DAC14C762292}" dt="2020-04-06T03:08:41.181" v="1928" actId="26606"/>
          <ac:cxnSpMkLst>
            <pc:docMk/>
            <pc:sldMk cId="3571154506" sldId="266"/>
            <ac:cxnSpMk id="12" creationId="{761268BD-9257-48B7-818B-4308B2F3FEE4}"/>
          </ac:cxnSpMkLst>
        </pc:cxnChg>
        <pc:cxnChg chg="add del">
          <ac:chgData name="Zuoxiu Xing" userId="5463bbbd801f4a18" providerId="LiveId" clId="{97493E7A-5143-4A5F-B805-DAC14C762292}" dt="2020-04-06T03:08:44.926" v="1932" actId="26606"/>
          <ac:cxnSpMkLst>
            <pc:docMk/>
            <pc:sldMk cId="3571154506" sldId="266"/>
            <ac:cxnSpMk id="21" creationId="{761268BD-9257-48B7-818B-4308B2F3FEE4}"/>
          </ac:cxnSpMkLst>
        </pc:cxnChg>
      </pc:sldChg>
      <pc:sldChg chg="modSp add mod">
        <pc:chgData name="Zuoxiu Xing" userId="5463bbbd801f4a18" providerId="LiveId" clId="{97493E7A-5143-4A5F-B805-DAC14C762292}" dt="2020-03-24T04:34:22.306" v="1532" actId="27636"/>
        <pc:sldMkLst>
          <pc:docMk/>
          <pc:sldMk cId="3972497010" sldId="267"/>
        </pc:sldMkLst>
        <pc:spChg chg="mod">
          <ac:chgData name="Zuoxiu Xing" userId="5463bbbd801f4a18" providerId="LiveId" clId="{97493E7A-5143-4A5F-B805-DAC14C762292}" dt="2020-03-24T04:17:42.343" v="703" actId="20577"/>
          <ac:spMkLst>
            <pc:docMk/>
            <pc:sldMk cId="3972497010" sldId="267"/>
            <ac:spMk id="2" creationId="{88843762-6380-4B1B-BA46-0DAD0C1F126A}"/>
          </ac:spMkLst>
        </pc:spChg>
        <pc:spChg chg="mod">
          <ac:chgData name="Zuoxiu Xing" userId="5463bbbd801f4a18" providerId="LiveId" clId="{97493E7A-5143-4A5F-B805-DAC14C762292}" dt="2020-03-24T04:34:22.306" v="1532" actId="27636"/>
          <ac:spMkLst>
            <pc:docMk/>
            <pc:sldMk cId="3972497010" sldId="267"/>
            <ac:spMk id="3" creationId="{214FE707-6014-4660-9527-7FD6CEAA7E24}"/>
          </ac:spMkLst>
        </pc:spChg>
      </pc:sldChg>
      <pc:sldChg chg="addSp modSp add mod setBg">
        <pc:chgData name="Zuoxiu Xing" userId="5463bbbd801f4a18" providerId="LiveId" clId="{97493E7A-5143-4A5F-B805-DAC14C762292}" dt="2020-04-06T03:09:06.835" v="1938" actId="26606"/>
        <pc:sldMkLst>
          <pc:docMk/>
          <pc:sldMk cId="1471519065" sldId="268"/>
        </pc:sldMkLst>
        <pc:spChg chg="mod">
          <ac:chgData name="Zuoxiu Xing" userId="5463bbbd801f4a18" providerId="LiveId" clId="{97493E7A-5143-4A5F-B805-DAC14C762292}" dt="2020-04-06T03:09:06.835" v="1938" actId="26606"/>
          <ac:spMkLst>
            <pc:docMk/>
            <pc:sldMk cId="1471519065" sldId="268"/>
            <ac:spMk id="2" creationId="{FB4DB2F1-0C09-47F0-B35C-88CBAD21669B}"/>
          </ac:spMkLst>
        </pc:spChg>
        <pc:spChg chg="mod">
          <ac:chgData name="Zuoxiu Xing" userId="5463bbbd801f4a18" providerId="LiveId" clId="{97493E7A-5143-4A5F-B805-DAC14C762292}" dt="2020-04-06T03:09:06.835" v="1938" actId="26606"/>
          <ac:spMkLst>
            <pc:docMk/>
            <pc:sldMk cId="1471519065" sldId="268"/>
            <ac:spMk id="3" creationId="{7E53568D-9085-4833-9C94-13BC3F8C40AF}"/>
          </ac:spMkLst>
        </pc:spChg>
        <pc:spChg chg="add">
          <ac:chgData name="Zuoxiu Xing" userId="5463bbbd801f4a18" providerId="LiveId" clId="{97493E7A-5143-4A5F-B805-DAC14C762292}" dt="2020-04-06T03:09:06.835" v="1938" actId="26606"/>
          <ac:spMkLst>
            <pc:docMk/>
            <pc:sldMk cId="1471519065" sldId="268"/>
            <ac:spMk id="8" creationId="{3741B58E-3B65-4A01-A276-975AB2CF8A08}"/>
          </ac:spMkLst>
        </pc:spChg>
        <pc:spChg chg="add">
          <ac:chgData name="Zuoxiu Xing" userId="5463bbbd801f4a18" providerId="LiveId" clId="{97493E7A-5143-4A5F-B805-DAC14C762292}" dt="2020-04-06T03:09:06.835" v="1938" actId="26606"/>
          <ac:spMkLst>
            <pc:docMk/>
            <pc:sldMk cId="1471519065" sldId="268"/>
            <ac:spMk id="10" creationId="{7AAC67C3-831B-4AB1-A259-DFB839CAFAFC}"/>
          </ac:spMkLst>
        </pc:spChg>
        <pc:spChg chg="add">
          <ac:chgData name="Zuoxiu Xing" userId="5463bbbd801f4a18" providerId="LiveId" clId="{97493E7A-5143-4A5F-B805-DAC14C762292}" dt="2020-04-06T03:09:06.835" v="1938" actId="26606"/>
          <ac:spMkLst>
            <pc:docMk/>
            <pc:sldMk cId="1471519065" sldId="268"/>
            <ac:spMk id="12" creationId="{054B3F04-9EAC-45C0-B3CE-0387EEA10A0C}"/>
          </ac:spMkLst>
        </pc:spChg>
      </pc:sldChg>
      <pc:sldChg chg="addSp modSp add mod setBg">
        <pc:chgData name="Zuoxiu Xing" userId="5463bbbd801f4a18" providerId="LiveId" clId="{97493E7A-5143-4A5F-B805-DAC14C762292}" dt="2020-04-06T03:15:31.512" v="2054" actId="26606"/>
        <pc:sldMkLst>
          <pc:docMk/>
          <pc:sldMk cId="3229301676" sldId="269"/>
        </pc:sldMkLst>
        <pc:spChg chg="mod">
          <ac:chgData name="Zuoxiu Xing" userId="5463bbbd801f4a18" providerId="LiveId" clId="{97493E7A-5143-4A5F-B805-DAC14C762292}" dt="2020-04-06T03:15:31.512" v="2054" actId="26606"/>
          <ac:spMkLst>
            <pc:docMk/>
            <pc:sldMk cId="3229301676" sldId="269"/>
            <ac:spMk id="2" creationId="{8B5555AC-4A33-49BD-9D0A-AB12CD48FC31}"/>
          </ac:spMkLst>
        </pc:spChg>
        <pc:spChg chg="mod ord">
          <ac:chgData name="Zuoxiu Xing" userId="5463bbbd801f4a18" providerId="LiveId" clId="{97493E7A-5143-4A5F-B805-DAC14C762292}" dt="2020-04-06T03:15:31.512" v="2054" actId="26606"/>
          <ac:spMkLst>
            <pc:docMk/>
            <pc:sldMk cId="3229301676" sldId="269"/>
            <ac:spMk id="3" creationId="{76D1EBBB-84EE-4F1D-8878-3FC12C52B169}"/>
          </ac:spMkLst>
        </pc:spChg>
        <pc:spChg chg="add">
          <ac:chgData name="Zuoxiu Xing" userId="5463bbbd801f4a18" providerId="LiveId" clId="{97493E7A-5143-4A5F-B805-DAC14C762292}" dt="2020-04-06T03:15:31.512" v="2054" actId="26606"/>
          <ac:spMkLst>
            <pc:docMk/>
            <pc:sldMk cId="3229301676" sldId="269"/>
            <ac:spMk id="71" creationId="{1356A2EC-03A6-4D34-98C0-E07DE18594C6}"/>
          </ac:spMkLst>
        </pc:spChg>
        <pc:spChg chg="add">
          <ac:chgData name="Zuoxiu Xing" userId="5463bbbd801f4a18" providerId="LiveId" clId="{97493E7A-5143-4A5F-B805-DAC14C762292}" dt="2020-04-06T03:15:31.512" v="2054" actId="26606"/>
          <ac:spMkLst>
            <pc:docMk/>
            <pc:sldMk cId="3229301676" sldId="269"/>
            <ac:spMk id="75" creationId="{F13075F7-E0DE-4464-8452-04644BDC4CF4}"/>
          </ac:spMkLst>
        </pc:spChg>
        <pc:spChg chg="add">
          <ac:chgData name="Zuoxiu Xing" userId="5463bbbd801f4a18" providerId="LiveId" clId="{97493E7A-5143-4A5F-B805-DAC14C762292}" dt="2020-04-06T03:15:31.512" v="2054" actId="26606"/>
          <ac:spMkLst>
            <pc:docMk/>
            <pc:sldMk cId="3229301676" sldId="269"/>
            <ac:spMk id="77" creationId="{753F806E-C6E5-4496-86DF-BF50F97A01FC}"/>
          </ac:spMkLst>
        </pc:spChg>
        <pc:picChg chg="add mod ord modCrop">
          <ac:chgData name="Zuoxiu Xing" userId="5463bbbd801f4a18" providerId="LiveId" clId="{97493E7A-5143-4A5F-B805-DAC14C762292}" dt="2020-04-06T03:15:31.512" v="2054" actId="26606"/>
          <ac:picMkLst>
            <pc:docMk/>
            <pc:sldMk cId="3229301676" sldId="269"/>
            <ac:picMk id="5" creationId="{DCD29DEF-29C4-4871-9103-018BE7C07F6B}"/>
          </ac:picMkLst>
        </pc:picChg>
        <pc:picChg chg="add mod">
          <ac:chgData name="Zuoxiu Xing" userId="5463bbbd801f4a18" providerId="LiveId" clId="{97493E7A-5143-4A5F-B805-DAC14C762292}" dt="2020-04-06T03:15:31.512" v="2054" actId="26606"/>
          <ac:picMkLst>
            <pc:docMk/>
            <pc:sldMk cId="3229301676" sldId="269"/>
            <ac:picMk id="1026" creationId="{47FE7034-8CD8-49DB-8D93-AFA510996648}"/>
          </ac:picMkLst>
        </pc:picChg>
        <pc:cxnChg chg="add">
          <ac:chgData name="Zuoxiu Xing" userId="5463bbbd801f4a18" providerId="LiveId" clId="{97493E7A-5143-4A5F-B805-DAC14C762292}" dt="2020-04-06T03:15:31.512" v="2054" actId="26606"/>
          <ac:cxnSpMkLst>
            <pc:docMk/>
            <pc:sldMk cId="3229301676" sldId="269"/>
            <ac:cxnSpMk id="73" creationId="{4CEBF212-BEAC-42E5-B3B1-9403F6E9BB80}"/>
          </ac:cxnSpMkLst>
        </pc:cxnChg>
      </pc:sldChg>
      <pc:sldChg chg="addSp delSp modSp add mod setBg">
        <pc:chgData name="Zuoxiu Xing" userId="5463bbbd801f4a18" providerId="LiveId" clId="{97493E7A-5143-4A5F-B805-DAC14C762292}" dt="2020-04-06T03:37:02.898" v="2083" actId="26606"/>
        <pc:sldMkLst>
          <pc:docMk/>
          <pc:sldMk cId="3690592322" sldId="270"/>
        </pc:sldMkLst>
        <pc:spChg chg="mod">
          <ac:chgData name="Zuoxiu Xing" userId="5463bbbd801f4a18" providerId="LiveId" clId="{97493E7A-5143-4A5F-B805-DAC14C762292}" dt="2020-04-06T03:37:02.898" v="2083" actId="26606"/>
          <ac:spMkLst>
            <pc:docMk/>
            <pc:sldMk cId="3690592322" sldId="270"/>
            <ac:spMk id="2" creationId="{9069B2FB-A2D7-4EC3-81F6-53883AE1C63F}"/>
          </ac:spMkLst>
        </pc:spChg>
        <pc:spChg chg="add del">
          <ac:chgData name="Zuoxiu Xing" userId="5463bbbd801f4a18" providerId="LiveId" clId="{97493E7A-5143-4A5F-B805-DAC14C762292}" dt="2020-04-06T03:37:02.898" v="2083" actId="26606"/>
          <ac:spMkLst>
            <pc:docMk/>
            <pc:sldMk cId="3690592322" sldId="270"/>
            <ac:spMk id="3" creationId="{104212F5-6D65-4022-BE51-C06040E9121A}"/>
          </ac:spMkLst>
        </pc:spChg>
        <pc:spChg chg="add del">
          <ac:chgData name="Zuoxiu Xing" userId="5463bbbd801f4a18" providerId="LiveId" clId="{97493E7A-5143-4A5F-B805-DAC14C762292}" dt="2020-04-06T03:37:02.858" v="2082" actId="26606"/>
          <ac:spMkLst>
            <pc:docMk/>
            <pc:sldMk cId="3690592322" sldId="270"/>
            <ac:spMk id="8" creationId="{3741B58E-3B65-4A01-A276-975AB2CF8A08}"/>
          </ac:spMkLst>
        </pc:spChg>
        <pc:spChg chg="add del">
          <ac:chgData name="Zuoxiu Xing" userId="5463bbbd801f4a18" providerId="LiveId" clId="{97493E7A-5143-4A5F-B805-DAC14C762292}" dt="2020-04-06T03:37:02.329" v="2080" actId="26606"/>
          <ac:spMkLst>
            <pc:docMk/>
            <pc:sldMk cId="3690592322" sldId="270"/>
            <ac:spMk id="10" creationId="{E7F93CB3-555F-4601-A486-59E82D9E8101}"/>
          </ac:spMkLst>
        </pc:spChg>
        <pc:spChg chg="add del">
          <ac:chgData name="Zuoxiu Xing" userId="5463bbbd801f4a18" providerId="LiveId" clId="{97493E7A-5143-4A5F-B805-DAC14C762292}" dt="2020-04-06T03:37:02.329" v="2080" actId="26606"/>
          <ac:spMkLst>
            <pc:docMk/>
            <pc:sldMk cId="3690592322" sldId="270"/>
            <ac:spMk id="12" creationId="{862F2601-C4CE-4B73-A162-D5A14E519184}"/>
          </ac:spMkLst>
        </pc:spChg>
        <pc:spChg chg="add del">
          <ac:chgData name="Zuoxiu Xing" userId="5463bbbd801f4a18" providerId="LiveId" clId="{97493E7A-5143-4A5F-B805-DAC14C762292}" dt="2020-04-06T03:37:02.329" v="2080" actId="26606"/>
          <ac:spMkLst>
            <pc:docMk/>
            <pc:sldMk cId="3690592322" sldId="270"/>
            <ac:spMk id="14" creationId="{3FAE6B79-0440-457F-9036-C4C30422549F}"/>
          </ac:spMkLst>
        </pc:spChg>
        <pc:spChg chg="add del">
          <ac:chgData name="Zuoxiu Xing" userId="5463bbbd801f4a18" providerId="LiveId" clId="{97493E7A-5143-4A5F-B805-DAC14C762292}" dt="2020-04-06T03:37:02.858" v="2082" actId="26606"/>
          <ac:spMkLst>
            <pc:docMk/>
            <pc:sldMk cId="3690592322" sldId="270"/>
            <ac:spMk id="16" creationId="{7AAC67C3-831B-4AB1-A259-DFB839CAFAFC}"/>
          </ac:spMkLst>
        </pc:spChg>
        <pc:spChg chg="add del">
          <ac:chgData name="Zuoxiu Xing" userId="5463bbbd801f4a18" providerId="LiveId" clId="{97493E7A-5143-4A5F-B805-DAC14C762292}" dt="2020-04-06T03:37:02.858" v="2082" actId="26606"/>
          <ac:spMkLst>
            <pc:docMk/>
            <pc:sldMk cId="3690592322" sldId="270"/>
            <ac:spMk id="17" creationId="{054B3F04-9EAC-45C0-B3CE-0387EEA10A0C}"/>
          </ac:spMkLst>
        </pc:spChg>
        <pc:spChg chg="add del">
          <ac:chgData name="Zuoxiu Xing" userId="5463bbbd801f4a18" providerId="LiveId" clId="{97493E7A-5143-4A5F-B805-DAC14C762292}" dt="2020-04-06T03:37:02.858" v="2082" actId="26606"/>
          <ac:spMkLst>
            <pc:docMk/>
            <pc:sldMk cId="3690592322" sldId="270"/>
            <ac:spMk id="18" creationId="{104212F5-6D65-4022-BE51-C06040E9121A}"/>
          </ac:spMkLst>
        </pc:spChg>
        <pc:spChg chg="add">
          <ac:chgData name="Zuoxiu Xing" userId="5463bbbd801f4a18" providerId="LiveId" clId="{97493E7A-5143-4A5F-B805-DAC14C762292}" dt="2020-04-06T03:37:02.898" v="2083" actId="26606"/>
          <ac:spMkLst>
            <pc:docMk/>
            <pc:sldMk cId="3690592322" sldId="270"/>
            <ac:spMk id="20" creationId="{E7F93CB3-555F-4601-A486-59E82D9E8101}"/>
          </ac:spMkLst>
        </pc:spChg>
        <pc:spChg chg="add">
          <ac:chgData name="Zuoxiu Xing" userId="5463bbbd801f4a18" providerId="LiveId" clId="{97493E7A-5143-4A5F-B805-DAC14C762292}" dt="2020-04-06T03:37:02.898" v="2083" actId="26606"/>
          <ac:spMkLst>
            <pc:docMk/>
            <pc:sldMk cId="3690592322" sldId="270"/>
            <ac:spMk id="21" creationId="{862F2601-C4CE-4B73-A162-D5A14E519184}"/>
          </ac:spMkLst>
        </pc:spChg>
        <pc:spChg chg="add">
          <ac:chgData name="Zuoxiu Xing" userId="5463bbbd801f4a18" providerId="LiveId" clId="{97493E7A-5143-4A5F-B805-DAC14C762292}" dt="2020-04-06T03:37:02.898" v="2083" actId="26606"/>
          <ac:spMkLst>
            <pc:docMk/>
            <pc:sldMk cId="3690592322" sldId="270"/>
            <ac:spMk id="22" creationId="{3FAE6B79-0440-457F-9036-C4C30422549F}"/>
          </ac:spMkLst>
        </pc:spChg>
        <pc:graphicFrameChg chg="add del">
          <ac:chgData name="Zuoxiu Xing" userId="5463bbbd801f4a18" providerId="LiveId" clId="{97493E7A-5143-4A5F-B805-DAC14C762292}" dt="2020-04-06T03:37:02.329" v="2080" actId="26606"/>
          <ac:graphicFrameMkLst>
            <pc:docMk/>
            <pc:sldMk cId="3690592322" sldId="270"/>
            <ac:graphicFrameMk id="5" creationId="{C3DE005B-1A33-4126-A8FE-B5C423F489D6}"/>
          </ac:graphicFrameMkLst>
        </pc:graphicFrameChg>
        <pc:graphicFrameChg chg="add">
          <ac:chgData name="Zuoxiu Xing" userId="5463bbbd801f4a18" providerId="LiveId" clId="{97493E7A-5143-4A5F-B805-DAC14C762292}" dt="2020-04-06T03:37:02.898" v="2083" actId="26606"/>
          <ac:graphicFrameMkLst>
            <pc:docMk/>
            <pc:sldMk cId="3690592322" sldId="270"/>
            <ac:graphicFrameMk id="23" creationId="{C3DE005B-1A33-4126-A8FE-B5C423F489D6}"/>
          </ac:graphicFrameMkLst>
        </pc:graphicFrameChg>
      </pc:sldChg>
      <pc:sldChg chg="addSp delSp modSp add mod setBg setClrOvrMap">
        <pc:chgData name="Zuoxiu Xing" userId="5463bbbd801f4a18" providerId="LiveId" clId="{97493E7A-5143-4A5F-B805-DAC14C762292}" dt="2020-04-06T03:47:44.775" v="2128" actId="20577"/>
        <pc:sldMkLst>
          <pc:docMk/>
          <pc:sldMk cId="3139801280" sldId="271"/>
        </pc:sldMkLst>
        <pc:spChg chg="mod">
          <ac:chgData name="Zuoxiu Xing" userId="5463bbbd801f4a18" providerId="LiveId" clId="{97493E7A-5143-4A5F-B805-DAC14C762292}" dt="2020-04-06T03:47:29.949" v="2106" actId="26606"/>
          <ac:spMkLst>
            <pc:docMk/>
            <pc:sldMk cId="3139801280" sldId="271"/>
            <ac:spMk id="2" creationId="{55097137-5D63-486B-B212-E2A303CBEBFB}"/>
          </ac:spMkLst>
        </pc:spChg>
        <pc:spChg chg="mod">
          <ac:chgData name="Zuoxiu Xing" userId="5463bbbd801f4a18" providerId="LiveId" clId="{97493E7A-5143-4A5F-B805-DAC14C762292}" dt="2020-04-06T03:47:44.775" v="2128" actId="20577"/>
          <ac:spMkLst>
            <pc:docMk/>
            <pc:sldMk cId="3139801280" sldId="271"/>
            <ac:spMk id="3" creationId="{7C72FF59-F0DA-47EC-AE8A-D419795A84A2}"/>
          </ac:spMkLst>
        </pc:spChg>
        <pc:spChg chg="add del">
          <ac:chgData name="Zuoxiu Xing" userId="5463bbbd801f4a18" providerId="LiveId" clId="{97493E7A-5143-4A5F-B805-DAC14C762292}" dt="2020-04-06T03:47:24.859" v="2093" actId="26606"/>
          <ac:spMkLst>
            <pc:docMk/>
            <pc:sldMk cId="3139801280" sldId="271"/>
            <ac:spMk id="5" creationId="{E54CE3AD-C754-4F1E-A76F-1EDDF71796A0}"/>
          </ac:spMkLst>
        </pc:spChg>
        <pc:spChg chg="add del">
          <ac:chgData name="Zuoxiu Xing" userId="5463bbbd801f4a18" providerId="LiveId" clId="{97493E7A-5143-4A5F-B805-DAC14C762292}" dt="2020-04-06T03:47:24.859" v="2093" actId="26606"/>
          <ac:spMkLst>
            <pc:docMk/>
            <pc:sldMk cId="3139801280" sldId="271"/>
            <ac:spMk id="6" creationId="{D238B743-4443-4735-BFC2-B514F64099E8}"/>
          </ac:spMkLst>
        </pc:spChg>
        <pc:spChg chg="add del">
          <ac:chgData name="Zuoxiu Xing" userId="5463bbbd801f4a18" providerId="LiveId" clId="{97493E7A-5143-4A5F-B805-DAC14C762292}" dt="2020-04-06T03:47:16.169" v="2085" actId="26606"/>
          <ac:spMkLst>
            <pc:docMk/>
            <pc:sldMk cId="3139801280" sldId="271"/>
            <ac:spMk id="8" creationId="{C843AFC8-D8D0-4784-B08C-6324FA88E6DD}"/>
          </ac:spMkLst>
        </pc:spChg>
        <pc:spChg chg="add del">
          <ac:chgData name="Zuoxiu Xing" userId="5463bbbd801f4a18" providerId="LiveId" clId="{97493E7A-5143-4A5F-B805-DAC14C762292}" dt="2020-04-06T03:47:25.239" v="2095" actId="26606"/>
          <ac:spMkLst>
            <pc:docMk/>
            <pc:sldMk cId="3139801280" sldId="271"/>
            <ac:spMk id="9" creationId="{C8DD82D3-D002-45B0-B16A-82B3DA4EFDDB}"/>
          </ac:spMkLst>
        </pc:spChg>
        <pc:spChg chg="add del">
          <ac:chgData name="Zuoxiu Xing" userId="5463bbbd801f4a18" providerId="LiveId" clId="{97493E7A-5143-4A5F-B805-DAC14C762292}" dt="2020-04-06T03:47:16.169" v="2085" actId="26606"/>
          <ac:spMkLst>
            <pc:docMk/>
            <pc:sldMk cId="3139801280" sldId="271"/>
            <ac:spMk id="10" creationId="{854B1A56-8AFB-4D4F-8D98-1E832D6FFE67}"/>
          </ac:spMkLst>
        </pc:spChg>
        <pc:spChg chg="add del">
          <ac:chgData name="Zuoxiu Xing" userId="5463bbbd801f4a18" providerId="LiveId" clId="{97493E7A-5143-4A5F-B805-DAC14C762292}" dt="2020-04-06T03:47:16.169" v="2085" actId="26606"/>
          <ac:spMkLst>
            <pc:docMk/>
            <pc:sldMk cId="3139801280" sldId="271"/>
            <ac:spMk id="12" creationId="{F8E828FC-05B4-4BA4-92D3-3DF79D42D88E}"/>
          </ac:spMkLst>
        </pc:spChg>
        <pc:spChg chg="add del">
          <ac:chgData name="Zuoxiu Xing" userId="5463bbbd801f4a18" providerId="LiveId" clId="{97493E7A-5143-4A5F-B805-DAC14C762292}" dt="2020-04-06T03:47:25.239" v="2095" actId="26606"/>
          <ac:spMkLst>
            <pc:docMk/>
            <pc:sldMk cId="3139801280" sldId="271"/>
            <ac:spMk id="13" creationId="{4C15B19B-E7BB-4060-B12F-3CDA8EF16A52}"/>
          </ac:spMkLst>
        </pc:spChg>
        <pc:spChg chg="add del">
          <ac:chgData name="Zuoxiu Xing" userId="5463bbbd801f4a18" providerId="LiveId" clId="{97493E7A-5143-4A5F-B805-DAC14C762292}" dt="2020-04-06T03:47:17.812" v="2087" actId="26606"/>
          <ac:spMkLst>
            <pc:docMk/>
            <pc:sldMk cId="3139801280" sldId="271"/>
            <ac:spMk id="14" creationId="{35230A27-1553-42F8-99D7-829868E13715}"/>
          </ac:spMkLst>
        </pc:spChg>
        <pc:spChg chg="add del">
          <ac:chgData name="Zuoxiu Xing" userId="5463bbbd801f4a18" providerId="LiveId" clId="{97493E7A-5143-4A5F-B805-DAC14C762292}" dt="2020-04-06T03:47:17.812" v="2087" actId="26606"/>
          <ac:spMkLst>
            <pc:docMk/>
            <pc:sldMk cId="3139801280" sldId="271"/>
            <ac:spMk id="15" creationId="{A772232D-B4D6-429F-B3D1-2D9891B85E08}"/>
          </ac:spMkLst>
        </pc:spChg>
        <pc:spChg chg="add del">
          <ac:chgData name="Zuoxiu Xing" userId="5463bbbd801f4a18" providerId="LiveId" clId="{97493E7A-5143-4A5F-B805-DAC14C762292}" dt="2020-04-06T03:47:26.840" v="2097" actId="26606"/>
          <ac:spMkLst>
            <pc:docMk/>
            <pc:sldMk cId="3139801280" sldId="271"/>
            <ac:spMk id="17" creationId="{C843AFC8-D8D0-4784-B08C-6324FA88E6DD}"/>
          </ac:spMkLst>
        </pc:spChg>
        <pc:spChg chg="add del">
          <ac:chgData name="Zuoxiu Xing" userId="5463bbbd801f4a18" providerId="LiveId" clId="{97493E7A-5143-4A5F-B805-DAC14C762292}" dt="2020-04-06T03:47:18.340" v="2089" actId="26606"/>
          <ac:spMkLst>
            <pc:docMk/>
            <pc:sldMk cId="3139801280" sldId="271"/>
            <ac:spMk id="18" creationId="{3741B58E-3B65-4A01-A276-975AB2CF8A08}"/>
          </ac:spMkLst>
        </pc:spChg>
        <pc:spChg chg="add del">
          <ac:chgData name="Zuoxiu Xing" userId="5463bbbd801f4a18" providerId="LiveId" clId="{97493E7A-5143-4A5F-B805-DAC14C762292}" dt="2020-04-06T03:47:18.340" v="2089" actId="26606"/>
          <ac:spMkLst>
            <pc:docMk/>
            <pc:sldMk cId="3139801280" sldId="271"/>
            <ac:spMk id="19" creationId="{7AAC67C3-831B-4AB1-A259-DFB839CAFAFC}"/>
          </ac:spMkLst>
        </pc:spChg>
        <pc:spChg chg="add del">
          <ac:chgData name="Zuoxiu Xing" userId="5463bbbd801f4a18" providerId="LiveId" clId="{97493E7A-5143-4A5F-B805-DAC14C762292}" dt="2020-04-06T03:47:18.340" v="2089" actId="26606"/>
          <ac:spMkLst>
            <pc:docMk/>
            <pc:sldMk cId="3139801280" sldId="271"/>
            <ac:spMk id="20" creationId="{054B3F04-9EAC-45C0-B3CE-0387EEA10A0C}"/>
          </ac:spMkLst>
        </pc:spChg>
        <pc:spChg chg="add del">
          <ac:chgData name="Zuoxiu Xing" userId="5463bbbd801f4a18" providerId="LiveId" clId="{97493E7A-5143-4A5F-B805-DAC14C762292}" dt="2020-04-06T03:47:26.840" v="2097" actId="26606"/>
          <ac:spMkLst>
            <pc:docMk/>
            <pc:sldMk cId="3139801280" sldId="271"/>
            <ac:spMk id="21" creationId="{854B1A56-8AFB-4D4F-8D98-1E832D6FFE67}"/>
          </ac:spMkLst>
        </pc:spChg>
        <pc:spChg chg="add del">
          <ac:chgData name="Zuoxiu Xing" userId="5463bbbd801f4a18" providerId="LiveId" clId="{97493E7A-5143-4A5F-B805-DAC14C762292}" dt="2020-04-06T03:47:22.458" v="2091" actId="26606"/>
          <ac:spMkLst>
            <pc:docMk/>
            <pc:sldMk cId="3139801280" sldId="271"/>
            <ac:spMk id="22" creationId="{35230A27-1553-42F8-99D7-829868E13715}"/>
          </ac:spMkLst>
        </pc:spChg>
        <pc:spChg chg="add del">
          <ac:chgData name="Zuoxiu Xing" userId="5463bbbd801f4a18" providerId="LiveId" clId="{97493E7A-5143-4A5F-B805-DAC14C762292}" dt="2020-04-06T03:47:22.458" v="2091" actId="26606"/>
          <ac:spMkLst>
            <pc:docMk/>
            <pc:sldMk cId="3139801280" sldId="271"/>
            <ac:spMk id="23" creationId="{A772232D-B4D6-429F-B3D1-2D9891B85E08}"/>
          </ac:spMkLst>
        </pc:spChg>
        <pc:spChg chg="add del">
          <ac:chgData name="Zuoxiu Xing" userId="5463bbbd801f4a18" providerId="LiveId" clId="{97493E7A-5143-4A5F-B805-DAC14C762292}" dt="2020-04-06T03:47:26.840" v="2097" actId="26606"/>
          <ac:spMkLst>
            <pc:docMk/>
            <pc:sldMk cId="3139801280" sldId="271"/>
            <ac:spMk id="25" creationId="{F8E828FC-05B4-4BA4-92D3-3DF79D42D88E}"/>
          </ac:spMkLst>
        </pc:spChg>
        <pc:spChg chg="add del">
          <ac:chgData name="Zuoxiu Xing" userId="5463bbbd801f4a18" providerId="LiveId" clId="{97493E7A-5143-4A5F-B805-DAC14C762292}" dt="2020-04-06T03:47:28.060" v="2099" actId="26606"/>
          <ac:spMkLst>
            <pc:docMk/>
            <pc:sldMk cId="3139801280" sldId="271"/>
            <ac:spMk id="27" creationId="{CECF0FC6-D57B-48B6-9036-F4FFD91A4B34}"/>
          </ac:spMkLst>
        </pc:spChg>
        <pc:spChg chg="add del">
          <ac:chgData name="Zuoxiu Xing" userId="5463bbbd801f4a18" providerId="LiveId" clId="{97493E7A-5143-4A5F-B805-DAC14C762292}" dt="2020-04-06T03:47:28.060" v="2099" actId="26606"/>
          <ac:spMkLst>
            <pc:docMk/>
            <pc:sldMk cId="3139801280" sldId="271"/>
            <ac:spMk id="28" creationId="{717A211C-5863-4303-AC3D-AEBFDF6D6A4C}"/>
          </ac:spMkLst>
        </pc:spChg>
        <pc:spChg chg="add del">
          <ac:chgData name="Zuoxiu Xing" userId="5463bbbd801f4a18" providerId="LiveId" clId="{97493E7A-5143-4A5F-B805-DAC14C762292}" dt="2020-04-06T03:47:28.060" v="2099" actId="26606"/>
          <ac:spMkLst>
            <pc:docMk/>
            <pc:sldMk cId="3139801280" sldId="271"/>
            <ac:spMk id="29" creationId="{087519CD-2FFF-42E3-BB0C-FEAA828BA5DB}"/>
          </ac:spMkLst>
        </pc:spChg>
        <pc:spChg chg="add del">
          <ac:chgData name="Zuoxiu Xing" userId="5463bbbd801f4a18" providerId="LiveId" clId="{97493E7A-5143-4A5F-B805-DAC14C762292}" dt="2020-04-06T03:47:29.098" v="2101" actId="26606"/>
          <ac:spMkLst>
            <pc:docMk/>
            <pc:sldMk cId="3139801280" sldId="271"/>
            <ac:spMk id="31" creationId="{3558DB37-9FEE-48A2-8578-ED0401573943}"/>
          </ac:spMkLst>
        </pc:spChg>
        <pc:spChg chg="add del">
          <ac:chgData name="Zuoxiu Xing" userId="5463bbbd801f4a18" providerId="LiveId" clId="{97493E7A-5143-4A5F-B805-DAC14C762292}" dt="2020-04-06T03:47:29.098" v="2101" actId="26606"/>
          <ac:spMkLst>
            <pc:docMk/>
            <pc:sldMk cId="3139801280" sldId="271"/>
            <ac:spMk id="32" creationId="{5F7FCCA6-00E2-4F74-A105-0D769872F243}"/>
          </ac:spMkLst>
        </pc:spChg>
        <pc:spChg chg="add del">
          <ac:chgData name="Zuoxiu Xing" userId="5463bbbd801f4a18" providerId="LiveId" clId="{97493E7A-5143-4A5F-B805-DAC14C762292}" dt="2020-04-06T03:47:29.098" v="2101" actId="26606"/>
          <ac:spMkLst>
            <pc:docMk/>
            <pc:sldMk cId="3139801280" sldId="271"/>
            <ac:spMk id="33" creationId="{5E1ED12F-9F06-4B37-87B7-F98F52937F86}"/>
          </ac:spMkLst>
        </pc:spChg>
        <pc:spChg chg="add del">
          <ac:chgData name="Zuoxiu Xing" userId="5463bbbd801f4a18" providerId="LiveId" clId="{97493E7A-5143-4A5F-B805-DAC14C762292}" dt="2020-04-06T03:47:29.550" v="2103" actId="26606"/>
          <ac:spMkLst>
            <pc:docMk/>
            <pc:sldMk cId="3139801280" sldId="271"/>
            <ac:spMk id="35" creationId="{35230A27-1553-42F8-99D7-829868E13715}"/>
          </ac:spMkLst>
        </pc:spChg>
        <pc:spChg chg="add del">
          <ac:chgData name="Zuoxiu Xing" userId="5463bbbd801f4a18" providerId="LiveId" clId="{97493E7A-5143-4A5F-B805-DAC14C762292}" dt="2020-04-06T03:47:29.550" v="2103" actId="26606"/>
          <ac:spMkLst>
            <pc:docMk/>
            <pc:sldMk cId="3139801280" sldId="271"/>
            <ac:spMk id="36" creationId="{A772232D-B4D6-429F-B3D1-2D9891B85E08}"/>
          </ac:spMkLst>
        </pc:spChg>
        <pc:spChg chg="add del">
          <ac:chgData name="Zuoxiu Xing" userId="5463bbbd801f4a18" providerId="LiveId" clId="{97493E7A-5143-4A5F-B805-DAC14C762292}" dt="2020-04-06T03:47:29.943" v="2105" actId="26606"/>
          <ac:spMkLst>
            <pc:docMk/>
            <pc:sldMk cId="3139801280" sldId="271"/>
            <ac:spMk id="39" creationId="{C843AFC8-D8D0-4784-B08C-6324FA88E6DD}"/>
          </ac:spMkLst>
        </pc:spChg>
        <pc:spChg chg="add del">
          <ac:chgData name="Zuoxiu Xing" userId="5463bbbd801f4a18" providerId="LiveId" clId="{97493E7A-5143-4A5F-B805-DAC14C762292}" dt="2020-04-06T03:47:29.943" v="2105" actId="26606"/>
          <ac:spMkLst>
            <pc:docMk/>
            <pc:sldMk cId="3139801280" sldId="271"/>
            <ac:spMk id="40" creationId="{854B1A56-8AFB-4D4F-8D98-1E832D6FFE67}"/>
          </ac:spMkLst>
        </pc:spChg>
        <pc:spChg chg="add del">
          <ac:chgData name="Zuoxiu Xing" userId="5463bbbd801f4a18" providerId="LiveId" clId="{97493E7A-5143-4A5F-B805-DAC14C762292}" dt="2020-04-06T03:47:29.943" v="2105" actId="26606"/>
          <ac:spMkLst>
            <pc:docMk/>
            <pc:sldMk cId="3139801280" sldId="271"/>
            <ac:spMk id="41" creationId="{F8E828FC-05B4-4BA4-92D3-3DF79D42D88E}"/>
          </ac:spMkLst>
        </pc:spChg>
        <pc:spChg chg="add">
          <ac:chgData name="Zuoxiu Xing" userId="5463bbbd801f4a18" providerId="LiveId" clId="{97493E7A-5143-4A5F-B805-DAC14C762292}" dt="2020-04-06T03:47:29.949" v="2106" actId="26606"/>
          <ac:spMkLst>
            <pc:docMk/>
            <pc:sldMk cId="3139801280" sldId="271"/>
            <ac:spMk id="43" creationId="{3741B58E-3B65-4A01-A276-975AB2CF8A08}"/>
          </ac:spMkLst>
        </pc:spChg>
        <pc:spChg chg="add">
          <ac:chgData name="Zuoxiu Xing" userId="5463bbbd801f4a18" providerId="LiveId" clId="{97493E7A-5143-4A5F-B805-DAC14C762292}" dt="2020-04-06T03:47:29.949" v="2106" actId="26606"/>
          <ac:spMkLst>
            <pc:docMk/>
            <pc:sldMk cId="3139801280" sldId="271"/>
            <ac:spMk id="44" creationId="{7AAC67C3-831B-4AB1-A259-DFB839CAFAFC}"/>
          </ac:spMkLst>
        </pc:spChg>
        <pc:spChg chg="add">
          <ac:chgData name="Zuoxiu Xing" userId="5463bbbd801f4a18" providerId="LiveId" clId="{97493E7A-5143-4A5F-B805-DAC14C762292}" dt="2020-04-06T03:47:29.949" v="2106" actId="26606"/>
          <ac:spMkLst>
            <pc:docMk/>
            <pc:sldMk cId="3139801280" sldId="271"/>
            <ac:spMk id="45" creationId="{054B3F04-9EAC-45C0-B3CE-0387EEA10A0C}"/>
          </ac:spMkLst>
        </pc:spChg>
        <pc:cxnChg chg="add del">
          <ac:chgData name="Zuoxiu Xing" userId="5463bbbd801f4a18" providerId="LiveId" clId="{97493E7A-5143-4A5F-B805-DAC14C762292}" dt="2020-04-06T03:47:25.239" v="2095" actId="26606"/>
          <ac:cxnSpMkLst>
            <pc:docMk/>
            <pc:sldMk cId="3139801280" sldId="271"/>
            <ac:cxnSpMk id="11" creationId="{9F09C252-16FE-4557-AD6D-BB5CA773496C}"/>
          </ac:cxnSpMkLst>
        </pc:cxnChg>
        <pc:cxnChg chg="add del">
          <ac:chgData name="Zuoxiu Xing" userId="5463bbbd801f4a18" providerId="LiveId" clId="{97493E7A-5143-4A5F-B805-DAC14C762292}" dt="2020-04-06T03:47:17.812" v="2087" actId="26606"/>
          <ac:cxnSpMkLst>
            <pc:docMk/>
            <pc:sldMk cId="3139801280" sldId="271"/>
            <ac:cxnSpMk id="16" creationId="{02CC3441-26B3-4381-B3DF-8AE3C288BC0D}"/>
          </ac:cxnSpMkLst>
        </pc:cxnChg>
        <pc:cxnChg chg="add del">
          <ac:chgData name="Zuoxiu Xing" userId="5463bbbd801f4a18" providerId="LiveId" clId="{97493E7A-5143-4A5F-B805-DAC14C762292}" dt="2020-04-06T03:47:22.458" v="2091" actId="26606"/>
          <ac:cxnSpMkLst>
            <pc:docMk/>
            <pc:sldMk cId="3139801280" sldId="271"/>
            <ac:cxnSpMk id="24" creationId="{02CC3441-26B3-4381-B3DF-8AE3C288BC0D}"/>
          </ac:cxnSpMkLst>
        </pc:cxnChg>
        <pc:cxnChg chg="add del">
          <ac:chgData name="Zuoxiu Xing" userId="5463bbbd801f4a18" providerId="LiveId" clId="{97493E7A-5143-4A5F-B805-DAC14C762292}" dt="2020-04-06T03:47:29.550" v="2103" actId="26606"/>
          <ac:cxnSpMkLst>
            <pc:docMk/>
            <pc:sldMk cId="3139801280" sldId="271"/>
            <ac:cxnSpMk id="37" creationId="{02CC3441-26B3-4381-B3DF-8AE3C288BC0D}"/>
          </ac:cxnSpMkLst>
        </pc:cxnChg>
      </pc:sldChg>
      <pc:sldChg chg="addSp delSp modSp add mod setBg">
        <pc:chgData name="Zuoxiu Xing" userId="5463bbbd801f4a18" providerId="LiveId" clId="{97493E7A-5143-4A5F-B805-DAC14C762292}" dt="2020-04-06T03:30:02.681" v="2078" actId="26606"/>
        <pc:sldMkLst>
          <pc:docMk/>
          <pc:sldMk cId="514181033" sldId="272"/>
        </pc:sldMkLst>
        <pc:spChg chg="mod">
          <ac:chgData name="Zuoxiu Xing" userId="5463bbbd801f4a18" providerId="LiveId" clId="{97493E7A-5143-4A5F-B805-DAC14C762292}" dt="2020-04-06T03:30:02.651" v="2077" actId="26606"/>
          <ac:spMkLst>
            <pc:docMk/>
            <pc:sldMk cId="514181033" sldId="272"/>
            <ac:spMk id="2" creationId="{B6B61002-839B-4AD0-91D6-59E7D0600806}"/>
          </ac:spMkLst>
        </pc:spChg>
        <pc:spChg chg="add del mod">
          <ac:chgData name="Zuoxiu Xing" userId="5463bbbd801f4a18" providerId="LiveId" clId="{97493E7A-5143-4A5F-B805-DAC14C762292}" dt="2020-04-06T03:29:41.296" v="2075" actId="26606"/>
          <ac:spMkLst>
            <pc:docMk/>
            <pc:sldMk cId="514181033" sldId="272"/>
            <ac:spMk id="3" creationId="{F577527C-1F41-4C9C-85DE-CD6A60567A28}"/>
          </ac:spMkLst>
        </pc:spChg>
        <pc:spChg chg="add del">
          <ac:chgData name="Zuoxiu Xing" userId="5463bbbd801f4a18" providerId="LiveId" clId="{97493E7A-5143-4A5F-B805-DAC14C762292}" dt="2020-04-06T03:29:40.659" v="2072" actId="26606"/>
          <ac:spMkLst>
            <pc:docMk/>
            <pc:sldMk cId="514181033" sldId="272"/>
            <ac:spMk id="10" creationId="{E7F93CB3-555F-4601-A486-59E82D9E8101}"/>
          </ac:spMkLst>
        </pc:spChg>
        <pc:spChg chg="add del">
          <ac:chgData name="Zuoxiu Xing" userId="5463bbbd801f4a18" providerId="LiveId" clId="{97493E7A-5143-4A5F-B805-DAC14C762292}" dt="2020-04-06T03:29:40.659" v="2072" actId="26606"/>
          <ac:spMkLst>
            <pc:docMk/>
            <pc:sldMk cId="514181033" sldId="272"/>
            <ac:spMk id="12" creationId="{862F2601-C4CE-4B73-A162-D5A14E519184}"/>
          </ac:spMkLst>
        </pc:spChg>
        <pc:spChg chg="add del">
          <ac:chgData name="Zuoxiu Xing" userId="5463bbbd801f4a18" providerId="LiveId" clId="{97493E7A-5143-4A5F-B805-DAC14C762292}" dt="2020-04-06T03:29:40.659" v="2072" actId="26606"/>
          <ac:spMkLst>
            <pc:docMk/>
            <pc:sldMk cId="514181033" sldId="272"/>
            <ac:spMk id="14" creationId="{3FAE6B79-0440-457F-9036-C4C30422549F}"/>
          </ac:spMkLst>
        </pc:spChg>
        <pc:spChg chg="add del">
          <ac:chgData name="Zuoxiu Xing" userId="5463bbbd801f4a18" providerId="LiveId" clId="{97493E7A-5143-4A5F-B805-DAC14C762292}" dt="2020-04-06T03:30:02.681" v="2078" actId="26606"/>
          <ac:spMkLst>
            <pc:docMk/>
            <pc:sldMk cId="514181033" sldId="272"/>
            <ac:spMk id="18" creationId="{E7F93CB3-555F-4601-A486-59E82D9E8101}"/>
          </ac:spMkLst>
        </pc:spChg>
        <pc:spChg chg="add del">
          <ac:chgData name="Zuoxiu Xing" userId="5463bbbd801f4a18" providerId="LiveId" clId="{97493E7A-5143-4A5F-B805-DAC14C762292}" dt="2020-04-06T03:30:02.681" v="2078" actId="26606"/>
          <ac:spMkLst>
            <pc:docMk/>
            <pc:sldMk cId="514181033" sldId="272"/>
            <ac:spMk id="19" creationId="{862F2601-C4CE-4B73-A162-D5A14E519184}"/>
          </ac:spMkLst>
        </pc:spChg>
        <pc:spChg chg="add del">
          <ac:chgData name="Zuoxiu Xing" userId="5463bbbd801f4a18" providerId="LiveId" clId="{97493E7A-5143-4A5F-B805-DAC14C762292}" dt="2020-04-06T03:30:02.681" v="2078" actId="26606"/>
          <ac:spMkLst>
            <pc:docMk/>
            <pc:sldMk cId="514181033" sldId="272"/>
            <ac:spMk id="20" creationId="{3FAE6B79-0440-457F-9036-C4C30422549F}"/>
          </ac:spMkLst>
        </pc:spChg>
        <pc:spChg chg="add">
          <ac:chgData name="Zuoxiu Xing" userId="5463bbbd801f4a18" providerId="LiveId" clId="{97493E7A-5143-4A5F-B805-DAC14C762292}" dt="2020-04-06T03:30:02.681" v="2078" actId="26606"/>
          <ac:spMkLst>
            <pc:docMk/>
            <pc:sldMk cId="514181033" sldId="272"/>
            <ac:spMk id="26" creationId="{E7F93CB3-555F-4601-A486-59E82D9E8101}"/>
          </ac:spMkLst>
        </pc:spChg>
        <pc:spChg chg="add">
          <ac:chgData name="Zuoxiu Xing" userId="5463bbbd801f4a18" providerId="LiveId" clId="{97493E7A-5143-4A5F-B805-DAC14C762292}" dt="2020-04-06T03:30:02.681" v="2078" actId="26606"/>
          <ac:spMkLst>
            <pc:docMk/>
            <pc:sldMk cId="514181033" sldId="272"/>
            <ac:spMk id="28" creationId="{862F2601-C4CE-4B73-A162-D5A14E519184}"/>
          </ac:spMkLst>
        </pc:spChg>
        <pc:spChg chg="add">
          <ac:chgData name="Zuoxiu Xing" userId="5463bbbd801f4a18" providerId="LiveId" clId="{97493E7A-5143-4A5F-B805-DAC14C762292}" dt="2020-04-06T03:30:02.681" v="2078" actId="26606"/>
          <ac:spMkLst>
            <pc:docMk/>
            <pc:sldMk cId="514181033" sldId="272"/>
            <ac:spMk id="30" creationId="{3FAE6B79-0440-457F-9036-C4C30422549F}"/>
          </ac:spMkLst>
        </pc:spChg>
        <pc:graphicFrameChg chg="add del">
          <ac:chgData name="Zuoxiu Xing" userId="5463bbbd801f4a18" providerId="LiveId" clId="{97493E7A-5143-4A5F-B805-DAC14C762292}" dt="2020-04-06T03:29:40.659" v="2072" actId="26606"/>
          <ac:graphicFrameMkLst>
            <pc:docMk/>
            <pc:sldMk cId="514181033" sldId="272"/>
            <ac:graphicFrameMk id="5" creationId="{0C4DD524-276C-4003-BA26-9FA644FB8AE9}"/>
          </ac:graphicFrameMkLst>
        </pc:graphicFrameChg>
        <pc:graphicFrameChg chg="add del">
          <ac:chgData name="Zuoxiu Xing" userId="5463bbbd801f4a18" providerId="LiveId" clId="{97493E7A-5143-4A5F-B805-DAC14C762292}" dt="2020-04-06T03:29:41.264" v="2074" actId="26606"/>
          <ac:graphicFrameMkLst>
            <pc:docMk/>
            <pc:sldMk cId="514181033" sldId="272"/>
            <ac:graphicFrameMk id="16" creationId="{7BA30516-15D0-4A88-92D9-ED6701BF31DD}"/>
          </ac:graphicFrameMkLst>
        </pc:graphicFrameChg>
        <pc:graphicFrameChg chg="add mod modGraphic">
          <ac:chgData name="Zuoxiu Xing" userId="5463bbbd801f4a18" providerId="LiveId" clId="{97493E7A-5143-4A5F-B805-DAC14C762292}" dt="2020-04-06T03:30:02.681" v="2078" actId="26606"/>
          <ac:graphicFrameMkLst>
            <pc:docMk/>
            <pc:sldMk cId="514181033" sldId="272"/>
            <ac:graphicFrameMk id="21" creationId="{0C4DD524-276C-4003-BA26-9FA644FB8AE9}"/>
          </ac:graphicFrameMkLst>
        </pc:graphicFrameChg>
      </pc:sldChg>
      <pc:sldChg chg="addSp delSp modSp add mod ord setBg">
        <pc:chgData name="Zuoxiu Xing" userId="5463bbbd801f4a18" providerId="LiveId" clId="{97493E7A-5143-4A5F-B805-DAC14C762292}" dt="2020-04-06T03:09:58.345" v="1943" actId="26606"/>
        <pc:sldMkLst>
          <pc:docMk/>
          <pc:sldMk cId="792950674" sldId="273"/>
        </pc:sldMkLst>
        <pc:spChg chg="mod">
          <ac:chgData name="Zuoxiu Xing" userId="5463bbbd801f4a18" providerId="LiveId" clId="{97493E7A-5143-4A5F-B805-DAC14C762292}" dt="2020-04-06T03:09:58.345" v="1943" actId="26606"/>
          <ac:spMkLst>
            <pc:docMk/>
            <pc:sldMk cId="792950674" sldId="273"/>
            <ac:spMk id="2" creationId="{88843762-6380-4B1B-BA46-0DAD0C1F126A}"/>
          </ac:spMkLst>
        </pc:spChg>
        <pc:spChg chg="add del mod">
          <ac:chgData name="Zuoxiu Xing" userId="5463bbbd801f4a18" providerId="LiveId" clId="{97493E7A-5143-4A5F-B805-DAC14C762292}" dt="2020-04-06T03:08:27.912" v="1926" actId="26606"/>
          <ac:spMkLst>
            <pc:docMk/>
            <pc:sldMk cId="792950674" sldId="273"/>
            <ac:spMk id="3" creationId="{214FE707-6014-4660-9527-7FD6CEAA7E24}"/>
          </ac:spMkLst>
        </pc:spChg>
        <pc:spChg chg="add del">
          <ac:chgData name="Zuoxiu Xing" userId="5463bbbd801f4a18" providerId="LiveId" clId="{97493E7A-5143-4A5F-B805-DAC14C762292}" dt="2020-04-06T03:08:23.376" v="1919" actId="26606"/>
          <ac:spMkLst>
            <pc:docMk/>
            <pc:sldMk cId="792950674" sldId="273"/>
            <ac:spMk id="10" creationId="{E7F93CB3-555F-4601-A486-59E82D9E8101}"/>
          </ac:spMkLst>
        </pc:spChg>
        <pc:spChg chg="add del">
          <ac:chgData name="Zuoxiu Xing" userId="5463bbbd801f4a18" providerId="LiveId" clId="{97493E7A-5143-4A5F-B805-DAC14C762292}" dt="2020-04-06T03:08:23.376" v="1919" actId="26606"/>
          <ac:spMkLst>
            <pc:docMk/>
            <pc:sldMk cId="792950674" sldId="273"/>
            <ac:spMk id="12" creationId="{862F2601-C4CE-4B73-A162-D5A14E519184}"/>
          </ac:spMkLst>
        </pc:spChg>
        <pc:spChg chg="add del">
          <ac:chgData name="Zuoxiu Xing" userId="5463bbbd801f4a18" providerId="LiveId" clId="{97493E7A-5143-4A5F-B805-DAC14C762292}" dt="2020-04-06T03:08:23.376" v="1919" actId="26606"/>
          <ac:spMkLst>
            <pc:docMk/>
            <pc:sldMk cId="792950674" sldId="273"/>
            <ac:spMk id="14" creationId="{3FAE6B79-0440-457F-9036-C4C30422549F}"/>
          </ac:spMkLst>
        </pc:spChg>
        <pc:spChg chg="add del">
          <ac:chgData name="Zuoxiu Xing" userId="5463bbbd801f4a18" providerId="LiveId" clId="{97493E7A-5143-4A5F-B805-DAC14C762292}" dt="2020-04-06T03:08:26.612" v="1923" actId="26606"/>
          <ac:spMkLst>
            <pc:docMk/>
            <pc:sldMk cId="792950674" sldId="273"/>
            <ac:spMk id="18" creationId="{E7F93CB3-555F-4601-A486-59E82D9E8101}"/>
          </ac:spMkLst>
        </pc:spChg>
        <pc:spChg chg="add del">
          <ac:chgData name="Zuoxiu Xing" userId="5463bbbd801f4a18" providerId="LiveId" clId="{97493E7A-5143-4A5F-B805-DAC14C762292}" dt="2020-04-06T03:08:26.612" v="1923" actId="26606"/>
          <ac:spMkLst>
            <pc:docMk/>
            <pc:sldMk cId="792950674" sldId="273"/>
            <ac:spMk id="19" creationId="{862F2601-C4CE-4B73-A162-D5A14E519184}"/>
          </ac:spMkLst>
        </pc:spChg>
        <pc:spChg chg="add del">
          <ac:chgData name="Zuoxiu Xing" userId="5463bbbd801f4a18" providerId="LiveId" clId="{97493E7A-5143-4A5F-B805-DAC14C762292}" dt="2020-04-06T03:08:26.612" v="1923" actId="26606"/>
          <ac:spMkLst>
            <pc:docMk/>
            <pc:sldMk cId="792950674" sldId="273"/>
            <ac:spMk id="20" creationId="{3FAE6B79-0440-457F-9036-C4C30422549F}"/>
          </ac:spMkLst>
        </pc:spChg>
        <pc:spChg chg="add del">
          <ac:chgData name="Zuoxiu Xing" userId="5463bbbd801f4a18" providerId="LiveId" clId="{97493E7A-5143-4A5F-B805-DAC14C762292}" dt="2020-04-06T03:08:27.893" v="1925" actId="26606"/>
          <ac:spMkLst>
            <pc:docMk/>
            <pc:sldMk cId="792950674" sldId="273"/>
            <ac:spMk id="23" creationId="{D64FCE9E-A376-414F-95B1-C02F6C5148EE}"/>
          </ac:spMkLst>
        </pc:spChg>
        <pc:spChg chg="add del">
          <ac:chgData name="Zuoxiu Xing" userId="5463bbbd801f4a18" providerId="LiveId" clId="{97493E7A-5143-4A5F-B805-DAC14C762292}" dt="2020-04-06T03:08:27.893" v="1925" actId="26606"/>
          <ac:spMkLst>
            <pc:docMk/>
            <pc:sldMk cId="792950674" sldId="273"/>
            <ac:spMk id="25" creationId="{0CE7FC60-AA8B-4DC7-A486-360C9E0C3846}"/>
          </ac:spMkLst>
        </pc:spChg>
        <pc:spChg chg="add del">
          <ac:chgData name="Zuoxiu Xing" userId="5463bbbd801f4a18" providerId="LiveId" clId="{97493E7A-5143-4A5F-B805-DAC14C762292}" dt="2020-04-06T03:08:27.893" v="1925" actId="26606"/>
          <ac:spMkLst>
            <pc:docMk/>
            <pc:sldMk cId="792950674" sldId="273"/>
            <ac:spMk id="26" creationId="{42C2A53C-C79D-4840-86D1-96104D51A5A4}"/>
          </ac:spMkLst>
        </pc:spChg>
        <pc:spChg chg="add del">
          <ac:chgData name="Zuoxiu Xing" userId="5463bbbd801f4a18" providerId="LiveId" clId="{97493E7A-5143-4A5F-B805-DAC14C762292}" dt="2020-04-06T03:09:58.345" v="1943" actId="26606"/>
          <ac:spMkLst>
            <pc:docMk/>
            <pc:sldMk cId="792950674" sldId="273"/>
            <ac:spMk id="29" creationId="{D64FCE9E-A376-414F-95B1-C02F6C5148EE}"/>
          </ac:spMkLst>
        </pc:spChg>
        <pc:spChg chg="add del">
          <ac:chgData name="Zuoxiu Xing" userId="5463bbbd801f4a18" providerId="LiveId" clId="{97493E7A-5143-4A5F-B805-DAC14C762292}" dt="2020-04-06T03:09:58.345" v="1943" actId="26606"/>
          <ac:spMkLst>
            <pc:docMk/>
            <pc:sldMk cId="792950674" sldId="273"/>
            <ac:spMk id="31" creationId="{0CE7FC60-AA8B-4DC7-A486-360C9E0C3846}"/>
          </ac:spMkLst>
        </pc:spChg>
        <pc:spChg chg="add del">
          <ac:chgData name="Zuoxiu Xing" userId="5463bbbd801f4a18" providerId="LiveId" clId="{97493E7A-5143-4A5F-B805-DAC14C762292}" dt="2020-04-06T03:09:58.345" v="1943" actId="26606"/>
          <ac:spMkLst>
            <pc:docMk/>
            <pc:sldMk cId="792950674" sldId="273"/>
            <ac:spMk id="32" creationId="{42C2A53C-C79D-4840-86D1-96104D51A5A4}"/>
          </ac:spMkLst>
        </pc:spChg>
        <pc:graphicFrameChg chg="add del">
          <ac:chgData name="Zuoxiu Xing" userId="5463bbbd801f4a18" providerId="LiveId" clId="{97493E7A-5143-4A5F-B805-DAC14C762292}" dt="2020-04-06T03:08:23.376" v="1919" actId="26606"/>
          <ac:graphicFrameMkLst>
            <pc:docMk/>
            <pc:sldMk cId="792950674" sldId="273"/>
            <ac:graphicFrameMk id="5" creationId="{DB82997A-B765-4F9B-960C-4E16E3DE53E6}"/>
          </ac:graphicFrameMkLst>
        </pc:graphicFrameChg>
        <pc:graphicFrameChg chg="add del">
          <ac:chgData name="Zuoxiu Xing" userId="5463bbbd801f4a18" providerId="LiveId" clId="{97493E7A-5143-4A5F-B805-DAC14C762292}" dt="2020-04-06T03:08:24.293" v="1921" actId="26606"/>
          <ac:graphicFrameMkLst>
            <pc:docMk/>
            <pc:sldMk cId="792950674" sldId="273"/>
            <ac:graphicFrameMk id="16" creationId="{C6574C8C-57C6-4F3C-8117-E1D811AB1AD7}"/>
          </ac:graphicFrameMkLst>
        </pc:graphicFrameChg>
        <pc:graphicFrameChg chg="add del">
          <ac:chgData name="Zuoxiu Xing" userId="5463bbbd801f4a18" providerId="LiveId" clId="{97493E7A-5143-4A5F-B805-DAC14C762292}" dt="2020-04-06T03:08:26.612" v="1923" actId="26606"/>
          <ac:graphicFrameMkLst>
            <pc:docMk/>
            <pc:sldMk cId="792950674" sldId="273"/>
            <ac:graphicFrameMk id="21" creationId="{DB82997A-B765-4F9B-960C-4E16E3DE53E6}"/>
          </ac:graphicFrameMkLst>
        </pc:graphicFrameChg>
        <pc:graphicFrameChg chg="add del">
          <ac:chgData name="Zuoxiu Xing" userId="5463bbbd801f4a18" providerId="LiveId" clId="{97493E7A-5143-4A5F-B805-DAC14C762292}" dt="2020-04-06T03:08:27.893" v="1925" actId="26606"/>
          <ac:graphicFrameMkLst>
            <pc:docMk/>
            <pc:sldMk cId="792950674" sldId="273"/>
            <ac:graphicFrameMk id="27" creationId="{DD26955B-9FFD-4C17-9DB6-0D667115DB99}"/>
          </ac:graphicFrameMkLst>
        </pc:graphicFrameChg>
        <pc:graphicFrameChg chg="add mod modGraphic">
          <ac:chgData name="Zuoxiu Xing" userId="5463bbbd801f4a18" providerId="LiveId" clId="{97493E7A-5143-4A5F-B805-DAC14C762292}" dt="2020-04-06T03:09:58.345" v="1943" actId="26606"/>
          <ac:graphicFrameMkLst>
            <pc:docMk/>
            <pc:sldMk cId="792950674" sldId="273"/>
            <ac:graphicFrameMk id="33" creationId="{B3B896C3-C6B5-45A9-874C-50F16F2EC5FD}"/>
          </ac:graphicFrameMkLst>
        </pc:graphicFrameChg>
        <pc:cxnChg chg="add del">
          <ac:chgData name="Zuoxiu Xing" userId="5463bbbd801f4a18" providerId="LiveId" clId="{97493E7A-5143-4A5F-B805-DAC14C762292}" dt="2020-04-06T03:08:27.893" v="1925" actId="26606"/>
          <ac:cxnSpMkLst>
            <pc:docMk/>
            <pc:sldMk cId="792950674" sldId="273"/>
            <ac:cxnSpMk id="24" creationId="{761268BD-9257-48B7-818B-4308B2F3FEE4}"/>
          </ac:cxnSpMkLst>
        </pc:cxnChg>
        <pc:cxnChg chg="add del">
          <ac:chgData name="Zuoxiu Xing" userId="5463bbbd801f4a18" providerId="LiveId" clId="{97493E7A-5143-4A5F-B805-DAC14C762292}" dt="2020-04-06T03:09:58.345" v="1943" actId="26606"/>
          <ac:cxnSpMkLst>
            <pc:docMk/>
            <pc:sldMk cId="792950674" sldId="273"/>
            <ac:cxnSpMk id="30" creationId="{761268BD-9257-48B7-818B-4308B2F3FEE4}"/>
          </ac:cxnSpMkLst>
        </pc:cxnChg>
      </pc:sldChg>
      <pc:sldChg chg="modSp add del mod">
        <pc:chgData name="Zuoxiu Xing" userId="5463bbbd801f4a18" providerId="LiveId" clId="{97493E7A-5143-4A5F-B805-DAC14C762292}" dt="2020-03-26T05:34:59.107" v="1784" actId="2696"/>
        <pc:sldMkLst>
          <pc:docMk/>
          <pc:sldMk cId="226246673" sldId="274"/>
        </pc:sldMkLst>
        <pc:spChg chg="mod">
          <ac:chgData name="Zuoxiu Xing" userId="5463bbbd801f4a18" providerId="LiveId" clId="{97493E7A-5143-4A5F-B805-DAC14C762292}" dt="2020-03-26T05:34:42.058" v="1783" actId="20577"/>
          <ac:spMkLst>
            <pc:docMk/>
            <pc:sldMk cId="226246673" sldId="274"/>
            <ac:spMk id="2" creationId="{71D62BBC-3CAB-4DC8-AB9A-1162A20B4A20}"/>
          </ac:spMkLst>
        </pc:spChg>
      </pc:sldChg>
      <pc:sldChg chg="addSp delSp modSp mod addAnim delAnim modAnim">
        <pc:chgData name="Zuoxiu Xing" userId="5463bbbd801f4a18" providerId="LiveId" clId="{97493E7A-5143-4A5F-B805-DAC14C762292}" dt="2020-04-07T04:20:28.490" v="2622" actId="478"/>
        <pc:sldMkLst>
          <pc:docMk/>
          <pc:sldMk cId="2906072815" sldId="274"/>
        </pc:sldMkLst>
        <pc:spChg chg="add del mod">
          <ac:chgData name="Zuoxiu Xing" userId="5463bbbd801f4a18" providerId="LiveId" clId="{97493E7A-5143-4A5F-B805-DAC14C762292}" dt="2020-04-06T03:56:21.719" v="2157"/>
          <ac:spMkLst>
            <pc:docMk/>
            <pc:sldMk cId="2906072815" sldId="274"/>
            <ac:spMk id="3" creationId="{828938A6-0D8B-4E9A-AF3F-7F9370BD3DF0}"/>
          </ac:spMkLst>
        </pc:spChg>
        <pc:spChg chg="del">
          <ac:chgData name="Zuoxiu Xing" userId="5463bbbd801f4a18" providerId="LiveId" clId="{97493E7A-5143-4A5F-B805-DAC14C762292}" dt="2020-04-05T22:26:59.393" v="1785"/>
          <ac:spMkLst>
            <pc:docMk/>
            <pc:sldMk cId="2906072815" sldId="274"/>
            <ac:spMk id="3" creationId="{92458C0E-5C42-234B-87B8-B2F68B634700}"/>
          </ac:spMkLst>
        </pc:spChg>
        <pc:spChg chg="add del mod">
          <ac:chgData name="Zuoxiu Xing" userId="5463bbbd801f4a18" providerId="LiveId" clId="{97493E7A-5143-4A5F-B805-DAC14C762292}" dt="2020-04-06T22:39:13.835" v="2614"/>
          <ac:spMkLst>
            <pc:docMk/>
            <pc:sldMk cId="2906072815" sldId="274"/>
            <ac:spMk id="3" creationId="{FD62E71C-590C-4D44-88E5-8782BB10DCE4}"/>
          </ac:spMkLst>
        </pc:spChg>
        <pc:spChg chg="add del mod">
          <ac:chgData name="Zuoxiu Xing" userId="5463bbbd801f4a18" providerId="LiveId" clId="{97493E7A-5143-4A5F-B805-DAC14C762292}" dt="2020-04-07T04:20:28.490" v="2622" actId="478"/>
          <ac:spMkLst>
            <pc:docMk/>
            <pc:sldMk cId="2906072815" sldId="274"/>
            <ac:spMk id="4" creationId="{FF622626-EEBA-462D-82DC-30F8B6CB58B2}"/>
          </ac:spMkLst>
        </pc:spChg>
        <pc:spChg chg="add del mod">
          <ac:chgData name="Zuoxiu Xing" userId="5463bbbd801f4a18" providerId="LiveId" clId="{97493E7A-5143-4A5F-B805-DAC14C762292}" dt="2020-04-05T22:27:29.143" v="1787"/>
          <ac:spMkLst>
            <pc:docMk/>
            <pc:sldMk cId="2906072815" sldId="274"/>
            <ac:spMk id="5" creationId="{B7D5A7BC-6F87-43CB-B81D-B1133237B701}"/>
          </ac:spMkLst>
        </pc:spChg>
        <pc:picChg chg="add mod">
          <ac:chgData name="Zuoxiu Xing" userId="5463bbbd801f4a18" providerId="LiveId" clId="{97493E7A-5143-4A5F-B805-DAC14C762292}" dt="2020-04-07T04:12:53.292" v="2620"/>
          <ac:picMkLst>
            <pc:docMk/>
            <pc:sldMk cId="2906072815" sldId="274"/>
            <ac:picMk id="2" creationId="{83E0F13C-2ECF-4F67-A15D-715B797F079C}"/>
          </ac:picMkLst>
        </pc:picChg>
        <pc:picChg chg="add del mod">
          <ac:chgData name="Zuoxiu Xing" userId="5463bbbd801f4a18" providerId="LiveId" clId="{97493E7A-5143-4A5F-B805-DAC14C762292}" dt="2020-04-05T22:27:06.976" v="1786" actId="478"/>
          <ac:picMkLst>
            <pc:docMk/>
            <pc:sldMk cId="2906072815" sldId="274"/>
            <ac:picMk id="2" creationId="{91888E10-8E9D-42FB-9F96-AC8FFDB192E9}"/>
          </ac:picMkLst>
        </pc:picChg>
        <pc:picChg chg="add del mod">
          <ac:chgData name="Zuoxiu Xing" userId="5463bbbd801f4a18" providerId="LiveId" clId="{97493E7A-5143-4A5F-B805-DAC14C762292}" dt="2020-04-06T22:38:58.467" v="2613" actId="478"/>
          <ac:picMkLst>
            <pc:docMk/>
            <pc:sldMk cId="2906072815" sldId="274"/>
            <ac:picMk id="4" creationId="{67DF15E5-C5F5-464F-95F6-E21679CFC834}"/>
          </ac:picMkLst>
        </pc:picChg>
        <pc:picChg chg="add del mod">
          <ac:chgData name="Zuoxiu Xing" userId="5463bbbd801f4a18" providerId="LiveId" clId="{97493E7A-5143-4A5F-B805-DAC14C762292}" dt="2020-04-07T04:20:28.490" v="2622" actId="478"/>
          <ac:picMkLst>
            <pc:docMk/>
            <pc:sldMk cId="2906072815" sldId="274"/>
            <ac:picMk id="5" creationId="{8443C568-D5D6-43F2-AAC7-984A90E13A19}"/>
          </ac:picMkLst>
        </pc:picChg>
        <pc:picChg chg="add del mod">
          <ac:chgData name="Zuoxiu Xing" userId="5463bbbd801f4a18" providerId="LiveId" clId="{97493E7A-5143-4A5F-B805-DAC14C762292}" dt="2020-04-06T03:56:13.462" v="2156" actId="478"/>
          <ac:picMkLst>
            <pc:docMk/>
            <pc:sldMk cId="2906072815" sldId="274"/>
            <ac:picMk id="6" creationId="{B6C12443-4D05-4750-9B70-A3F1C8150EC2}"/>
          </ac:picMkLst>
        </pc:picChg>
      </pc:sldChg>
      <pc:sldChg chg="addSp delSp modSp add mod setBg">
        <pc:chgData name="Zuoxiu Xing" userId="5463bbbd801f4a18" providerId="LiveId" clId="{97493E7A-5143-4A5F-B805-DAC14C762292}" dt="2020-04-06T03:50:13.586" v="2155" actId="26606"/>
        <pc:sldMkLst>
          <pc:docMk/>
          <pc:sldMk cId="351536731" sldId="275"/>
        </pc:sldMkLst>
        <pc:spChg chg="mod">
          <ac:chgData name="Zuoxiu Xing" userId="5463bbbd801f4a18" providerId="LiveId" clId="{97493E7A-5143-4A5F-B805-DAC14C762292}" dt="2020-04-06T03:50:13.586" v="2155" actId="26606"/>
          <ac:spMkLst>
            <pc:docMk/>
            <pc:sldMk cId="351536731" sldId="275"/>
            <ac:spMk id="2" creationId="{CFF29286-0A40-4B92-91AD-27118C3D20F0}"/>
          </ac:spMkLst>
        </pc:spChg>
        <pc:spChg chg="del mod">
          <ac:chgData name="Zuoxiu Xing" userId="5463bbbd801f4a18" providerId="LiveId" clId="{97493E7A-5143-4A5F-B805-DAC14C762292}" dt="2020-04-06T03:50:13.586" v="2155" actId="26606"/>
          <ac:spMkLst>
            <pc:docMk/>
            <pc:sldMk cId="351536731" sldId="275"/>
            <ac:spMk id="3" creationId="{07CA49AF-A7CB-4023-86F6-D8F98AF6CB6D}"/>
          </ac:spMkLst>
        </pc:spChg>
        <pc:spChg chg="add">
          <ac:chgData name="Zuoxiu Xing" userId="5463bbbd801f4a18" providerId="LiveId" clId="{97493E7A-5143-4A5F-B805-DAC14C762292}" dt="2020-04-06T03:50:13.586" v="2155" actId="26606"/>
          <ac:spMkLst>
            <pc:docMk/>
            <pc:sldMk cId="351536731" sldId="275"/>
            <ac:spMk id="10" creationId="{E7F93CB3-555F-4601-A486-59E82D9E8101}"/>
          </ac:spMkLst>
        </pc:spChg>
        <pc:spChg chg="add">
          <ac:chgData name="Zuoxiu Xing" userId="5463bbbd801f4a18" providerId="LiveId" clId="{97493E7A-5143-4A5F-B805-DAC14C762292}" dt="2020-04-06T03:50:13.586" v="2155" actId="26606"/>
          <ac:spMkLst>
            <pc:docMk/>
            <pc:sldMk cId="351536731" sldId="275"/>
            <ac:spMk id="12" creationId="{862F2601-C4CE-4B73-A162-D5A14E519184}"/>
          </ac:spMkLst>
        </pc:spChg>
        <pc:spChg chg="add">
          <ac:chgData name="Zuoxiu Xing" userId="5463bbbd801f4a18" providerId="LiveId" clId="{97493E7A-5143-4A5F-B805-DAC14C762292}" dt="2020-04-06T03:50:13.586" v="2155" actId="26606"/>
          <ac:spMkLst>
            <pc:docMk/>
            <pc:sldMk cId="351536731" sldId="275"/>
            <ac:spMk id="14" creationId="{3FAE6B79-0440-457F-9036-C4C30422549F}"/>
          </ac:spMkLst>
        </pc:spChg>
        <pc:graphicFrameChg chg="add">
          <ac:chgData name="Zuoxiu Xing" userId="5463bbbd801f4a18" providerId="LiveId" clId="{97493E7A-5143-4A5F-B805-DAC14C762292}" dt="2020-04-06T03:50:13.586" v="2155" actId="26606"/>
          <ac:graphicFrameMkLst>
            <pc:docMk/>
            <pc:sldMk cId="351536731" sldId="275"/>
            <ac:graphicFrameMk id="5" creationId="{7763AD1C-5309-4211-B0A9-107C05887241}"/>
          </ac:graphicFrameMkLst>
        </pc:graphicFrameChg>
      </pc:sldChg>
      <pc:sldChg chg="addSp delSp modSp add mod setBg">
        <pc:chgData name="Zuoxiu Xing" userId="5463bbbd801f4a18" providerId="LiveId" clId="{97493E7A-5143-4A5F-B805-DAC14C762292}" dt="2020-04-06T20:02:36.637" v="2420" actId="20577"/>
        <pc:sldMkLst>
          <pc:docMk/>
          <pc:sldMk cId="3995617584" sldId="276"/>
        </pc:sldMkLst>
        <pc:spChg chg="mod">
          <ac:chgData name="Zuoxiu Xing" userId="5463bbbd801f4a18" providerId="LiveId" clId="{97493E7A-5143-4A5F-B805-DAC14C762292}" dt="2020-04-06T19:34:15.630" v="2249" actId="26606"/>
          <ac:spMkLst>
            <pc:docMk/>
            <pc:sldMk cId="3995617584" sldId="276"/>
            <ac:spMk id="2" creationId="{55B7CADA-5107-44A8-B0F8-7C089780C0E9}"/>
          </ac:spMkLst>
        </pc:spChg>
        <pc:spChg chg="mod ord">
          <ac:chgData name="Zuoxiu Xing" userId="5463bbbd801f4a18" providerId="LiveId" clId="{97493E7A-5143-4A5F-B805-DAC14C762292}" dt="2020-04-06T20:02:36.637" v="2420" actId="20577"/>
          <ac:spMkLst>
            <pc:docMk/>
            <pc:sldMk cId="3995617584" sldId="276"/>
            <ac:spMk id="3" creationId="{E06DC93F-E3E3-4F90-BD48-055513D57B5A}"/>
          </ac:spMkLst>
        </pc:spChg>
        <pc:spChg chg="add del">
          <ac:chgData name="Zuoxiu Xing" userId="5463bbbd801f4a18" providerId="LiveId" clId="{97493E7A-5143-4A5F-B805-DAC14C762292}" dt="2020-04-06T19:33:57.356" v="2229" actId="26606"/>
          <ac:spMkLst>
            <pc:docMk/>
            <pc:sldMk cId="3995617584" sldId="276"/>
            <ac:spMk id="7" creationId="{5840E882-61A8-4FC6-9DAA-424C9142BDB3}"/>
          </ac:spMkLst>
        </pc:spChg>
        <pc:spChg chg="add del">
          <ac:chgData name="Zuoxiu Xing" userId="5463bbbd801f4a18" providerId="LiveId" clId="{97493E7A-5143-4A5F-B805-DAC14C762292}" dt="2020-04-06T19:33:57.356" v="2229" actId="26606"/>
          <ac:spMkLst>
            <pc:docMk/>
            <pc:sldMk cId="3995617584" sldId="276"/>
            <ac:spMk id="9" creationId="{5C5EF275-195B-4E1C-9348-0C82A5F34B14}"/>
          </ac:spMkLst>
        </pc:spChg>
        <pc:spChg chg="add del">
          <ac:chgData name="Zuoxiu Xing" userId="5463bbbd801f4a18" providerId="LiveId" clId="{97493E7A-5143-4A5F-B805-DAC14C762292}" dt="2020-04-06T19:33:51.122" v="2221" actId="26606"/>
          <ac:spMkLst>
            <pc:docMk/>
            <pc:sldMk cId="3995617584" sldId="276"/>
            <ac:spMk id="10" creationId="{ADB783B3-C9EC-49A9-BFF6-9583E1428467}"/>
          </ac:spMkLst>
        </pc:spChg>
        <pc:spChg chg="add del">
          <ac:chgData name="Zuoxiu Xing" userId="5463bbbd801f4a18" providerId="LiveId" clId="{97493E7A-5143-4A5F-B805-DAC14C762292}" dt="2020-04-06T19:33:57.356" v="2229" actId="26606"/>
          <ac:spMkLst>
            <pc:docMk/>
            <pc:sldMk cId="3995617584" sldId="276"/>
            <ac:spMk id="11" creationId="{A734F695-2249-438A-AE97-F45BF694B6C3}"/>
          </ac:spMkLst>
        </pc:spChg>
        <pc:spChg chg="add del">
          <ac:chgData name="Zuoxiu Xing" userId="5463bbbd801f4a18" providerId="LiveId" clId="{97493E7A-5143-4A5F-B805-DAC14C762292}" dt="2020-04-06T19:33:51.122" v="2221" actId="26606"/>
          <ac:spMkLst>
            <pc:docMk/>
            <pc:sldMk cId="3995617584" sldId="276"/>
            <ac:spMk id="12" creationId="{B9A2BB7B-A894-437A-AE60-9975AAA06690}"/>
          </ac:spMkLst>
        </pc:spChg>
        <pc:spChg chg="add del">
          <ac:chgData name="Zuoxiu Xing" userId="5463bbbd801f4a18" providerId="LiveId" clId="{97493E7A-5143-4A5F-B805-DAC14C762292}" dt="2020-04-06T19:33:58.317" v="2231" actId="26606"/>
          <ac:spMkLst>
            <pc:docMk/>
            <pc:sldMk cId="3995617584" sldId="276"/>
            <ac:spMk id="13" creationId="{8350F156-D4A0-4694-9527-5909EE230183}"/>
          </ac:spMkLst>
        </pc:spChg>
        <pc:spChg chg="add del">
          <ac:chgData name="Zuoxiu Xing" userId="5463bbbd801f4a18" providerId="LiveId" clId="{97493E7A-5143-4A5F-B805-DAC14C762292}" dt="2020-04-06T19:33:51.122" v="2221" actId="26606"/>
          <ac:spMkLst>
            <pc:docMk/>
            <pc:sldMk cId="3995617584" sldId="276"/>
            <ac:spMk id="14" creationId="{D20FD40C-4DE4-419B-B463-67D0E9197CC1}"/>
          </ac:spMkLst>
        </pc:spChg>
        <pc:spChg chg="add del">
          <ac:chgData name="Zuoxiu Xing" userId="5463bbbd801f4a18" providerId="LiveId" clId="{97493E7A-5143-4A5F-B805-DAC14C762292}" dt="2020-04-06T19:33:58.317" v="2231" actId="26606"/>
          <ac:spMkLst>
            <pc:docMk/>
            <pc:sldMk cId="3995617584" sldId="276"/>
            <ac:spMk id="15" creationId="{2A5056ED-3EA8-47D9-A65C-7101DAD8DB16}"/>
          </ac:spMkLst>
        </pc:spChg>
        <pc:spChg chg="add del">
          <ac:chgData name="Zuoxiu Xing" userId="5463bbbd801f4a18" providerId="LiveId" clId="{97493E7A-5143-4A5F-B805-DAC14C762292}" dt="2020-04-06T19:33:51.671" v="2223" actId="26606"/>
          <ac:spMkLst>
            <pc:docMk/>
            <pc:sldMk cId="3995617584" sldId="276"/>
            <ac:spMk id="16" creationId="{753F806E-C6E5-4496-86DF-BF50F97A01FC}"/>
          </ac:spMkLst>
        </pc:spChg>
        <pc:spChg chg="add del">
          <ac:chgData name="Zuoxiu Xing" userId="5463bbbd801f4a18" providerId="LiveId" clId="{97493E7A-5143-4A5F-B805-DAC14C762292}" dt="2020-04-06T19:33:51.671" v="2223" actId="26606"/>
          <ac:spMkLst>
            <pc:docMk/>
            <pc:sldMk cId="3995617584" sldId="276"/>
            <ac:spMk id="17" creationId="{1356A2EC-03A6-4D34-98C0-E07DE18594C6}"/>
          </ac:spMkLst>
        </pc:spChg>
        <pc:spChg chg="add del">
          <ac:chgData name="Zuoxiu Xing" userId="5463bbbd801f4a18" providerId="LiveId" clId="{97493E7A-5143-4A5F-B805-DAC14C762292}" dt="2020-04-06T19:33:51.671" v="2223" actId="26606"/>
          <ac:spMkLst>
            <pc:docMk/>
            <pc:sldMk cId="3995617584" sldId="276"/>
            <ac:spMk id="19" creationId="{F13075F7-E0DE-4464-8452-04644BDC4CF4}"/>
          </ac:spMkLst>
        </pc:spChg>
        <pc:spChg chg="add del">
          <ac:chgData name="Zuoxiu Xing" userId="5463bbbd801f4a18" providerId="LiveId" clId="{97493E7A-5143-4A5F-B805-DAC14C762292}" dt="2020-04-06T19:33:58.317" v="2231" actId="26606"/>
          <ac:spMkLst>
            <pc:docMk/>
            <pc:sldMk cId="3995617584" sldId="276"/>
            <ac:spMk id="20" creationId="{60520983-81A5-403F-82B3-CDE806D5B559}"/>
          </ac:spMkLst>
        </pc:spChg>
        <pc:spChg chg="add del">
          <ac:chgData name="Zuoxiu Xing" userId="5463bbbd801f4a18" providerId="LiveId" clId="{97493E7A-5143-4A5F-B805-DAC14C762292}" dt="2020-04-06T19:33:58.317" v="2231" actId="26606"/>
          <ac:spMkLst>
            <pc:docMk/>
            <pc:sldMk cId="3995617584" sldId="276"/>
            <ac:spMk id="21" creationId="{BB966120-2268-4546-A20E-3C5B86ABE058}"/>
          </ac:spMkLst>
        </pc:spChg>
        <pc:spChg chg="add del">
          <ac:chgData name="Zuoxiu Xing" userId="5463bbbd801f4a18" providerId="LiveId" clId="{97493E7A-5143-4A5F-B805-DAC14C762292}" dt="2020-04-06T19:33:58.317" v="2231" actId="26606"/>
          <ac:spMkLst>
            <pc:docMk/>
            <pc:sldMk cId="3995617584" sldId="276"/>
            <ac:spMk id="22" creationId="{731A4772-FB58-4E9C-82D6-0431AB8D305C}"/>
          </ac:spMkLst>
        </pc:spChg>
        <pc:spChg chg="add del">
          <ac:chgData name="Zuoxiu Xing" userId="5463bbbd801f4a18" providerId="LiveId" clId="{97493E7A-5143-4A5F-B805-DAC14C762292}" dt="2020-04-06T19:33:58.317" v="2231" actId="26606"/>
          <ac:spMkLst>
            <pc:docMk/>
            <pc:sldMk cId="3995617584" sldId="276"/>
            <ac:spMk id="23" creationId="{283BC399-0638-4DD2-8A97-D8B72E0D8D5B}"/>
          </ac:spMkLst>
        </pc:spChg>
        <pc:spChg chg="add del">
          <ac:chgData name="Zuoxiu Xing" userId="5463bbbd801f4a18" providerId="LiveId" clId="{97493E7A-5143-4A5F-B805-DAC14C762292}" dt="2020-04-06T19:33:58.317" v="2231" actId="26606"/>
          <ac:spMkLst>
            <pc:docMk/>
            <pc:sldMk cId="3995617584" sldId="276"/>
            <ac:spMk id="24" creationId="{AD68E9F6-961B-46D9-8E12-57D8440CAC61}"/>
          </ac:spMkLst>
        </pc:spChg>
        <pc:spChg chg="add del">
          <ac:chgData name="Zuoxiu Xing" userId="5463bbbd801f4a18" providerId="LiveId" clId="{97493E7A-5143-4A5F-B805-DAC14C762292}" dt="2020-04-06T19:33:58.317" v="2231" actId="26606"/>
          <ac:spMkLst>
            <pc:docMk/>
            <pc:sldMk cId="3995617584" sldId="276"/>
            <ac:spMk id="26" creationId="{090DD2B4-7002-4584-8DCA-276EFB049A5F}"/>
          </ac:spMkLst>
        </pc:spChg>
        <pc:spChg chg="add">
          <ac:chgData name="Zuoxiu Xing" userId="5463bbbd801f4a18" providerId="LiveId" clId="{97493E7A-5143-4A5F-B805-DAC14C762292}" dt="2020-04-06T19:34:15.630" v="2249" actId="26606"/>
          <ac:spMkLst>
            <pc:docMk/>
            <pc:sldMk cId="3995617584" sldId="276"/>
            <ac:spMk id="27" creationId="{1356A2EC-03A6-4D34-98C0-E07DE18594C6}"/>
          </ac:spMkLst>
        </pc:spChg>
        <pc:spChg chg="add del">
          <ac:chgData name="Zuoxiu Xing" userId="5463bbbd801f4a18" providerId="LiveId" clId="{97493E7A-5143-4A5F-B805-DAC14C762292}" dt="2020-04-06T19:34:00.371" v="2233" actId="26606"/>
          <ac:spMkLst>
            <pc:docMk/>
            <pc:sldMk cId="3995617584" sldId="276"/>
            <ac:spMk id="28" creationId="{CAEBBEFB-C93F-414D-AD98-F73043EFD4FB}"/>
          </ac:spMkLst>
        </pc:spChg>
        <pc:spChg chg="add del">
          <ac:chgData name="Zuoxiu Xing" userId="5463bbbd801f4a18" providerId="LiveId" clId="{97493E7A-5143-4A5F-B805-DAC14C762292}" dt="2020-04-06T19:34:00.371" v="2233" actId="26606"/>
          <ac:spMkLst>
            <pc:docMk/>
            <pc:sldMk cId="3995617584" sldId="276"/>
            <ac:spMk id="29" creationId="{51B5140F-DB38-4D92-AD54-EE4DE33A8521}"/>
          </ac:spMkLst>
        </pc:spChg>
        <pc:spChg chg="add del">
          <ac:chgData name="Zuoxiu Xing" userId="5463bbbd801f4a18" providerId="LiveId" clId="{97493E7A-5143-4A5F-B805-DAC14C762292}" dt="2020-04-06T19:34:00.371" v="2233" actId="26606"/>
          <ac:spMkLst>
            <pc:docMk/>
            <pc:sldMk cId="3995617584" sldId="276"/>
            <ac:spMk id="30" creationId="{D689A06D-ADA0-4AFC-8467-D1CF9EDE50C5}"/>
          </ac:spMkLst>
        </pc:spChg>
        <pc:spChg chg="add">
          <ac:chgData name="Zuoxiu Xing" userId="5463bbbd801f4a18" providerId="LiveId" clId="{97493E7A-5143-4A5F-B805-DAC14C762292}" dt="2020-04-06T19:34:15.630" v="2249" actId="26606"/>
          <ac:spMkLst>
            <pc:docMk/>
            <pc:sldMk cId="3995617584" sldId="276"/>
            <ac:spMk id="32" creationId="{F13075F7-E0DE-4464-8452-04644BDC4CF4}"/>
          </ac:spMkLst>
        </pc:spChg>
        <pc:spChg chg="add">
          <ac:chgData name="Zuoxiu Xing" userId="5463bbbd801f4a18" providerId="LiveId" clId="{97493E7A-5143-4A5F-B805-DAC14C762292}" dt="2020-04-06T19:34:15.630" v="2249" actId="26606"/>
          <ac:spMkLst>
            <pc:docMk/>
            <pc:sldMk cId="3995617584" sldId="276"/>
            <ac:spMk id="33" creationId="{753F806E-C6E5-4496-86DF-BF50F97A01FC}"/>
          </ac:spMkLst>
        </pc:spChg>
        <pc:picChg chg="add del mod ord">
          <ac:chgData name="Zuoxiu Xing" userId="5463bbbd801f4a18" providerId="LiveId" clId="{97493E7A-5143-4A5F-B805-DAC14C762292}" dt="2020-04-06T19:34:32.933" v="2256" actId="1076"/>
          <ac:picMkLst>
            <pc:docMk/>
            <pc:sldMk cId="3995617584" sldId="276"/>
            <ac:picMk id="4" creationId="{31BAA059-FEDF-4EBE-A91D-D536DFE3C302}"/>
          </ac:picMkLst>
        </pc:picChg>
        <pc:picChg chg="add del mod">
          <ac:chgData name="Zuoxiu Xing" userId="5463bbbd801f4a18" providerId="LiveId" clId="{97493E7A-5143-4A5F-B805-DAC14C762292}" dt="2020-04-06T19:34:29.804" v="2255" actId="1076"/>
          <ac:picMkLst>
            <pc:docMk/>
            <pc:sldMk cId="3995617584" sldId="276"/>
            <ac:picMk id="5" creationId="{C2BC0AEC-9EEB-4FF3-9167-0140DC1BB52F}"/>
          </ac:picMkLst>
        </pc:picChg>
        <pc:cxnChg chg="add del">
          <ac:chgData name="Zuoxiu Xing" userId="5463bbbd801f4a18" providerId="LiveId" clId="{97493E7A-5143-4A5F-B805-DAC14C762292}" dt="2020-04-06T19:33:57.356" v="2229" actId="26606"/>
          <ac:cxnSpMkLst>
            <pc:docMk/>
            <pc:sldMk cId="3995617584" sldId="276"/>
            <ac:cxnSpMk id="8" creationId="{F06A9D85-1AA8-4CCB-9165-06FC7E00377D}"/>
          </ac:cxnSpMkLst>
        </pc:cxnChg>
        <pc:cxnChg chg="add del">
          <ac:chgData name="Zuoxiu Xing" userId="5463bbbd801f4a18" providerId="LiveId" clId="{97493E7A-5143-4A5F-B805-DAC14C762292}" dt="2020-04-06T19:33:51.671" v="2223" actId="26606"/>
          <ac:cxnSpMkLst>
            <pc:docMk/>
            <pc:sldMk cId="3995617584" sldId="276"/>
            <ac:cxnSpMk id="18" creationId="{4CEBF212-BEAC-42E5-B3B1-9403F6E9BB80}"/>
          </ac:cxnSpMkLst>
        </pc:cxnChg>
        <pc:cxnChg chg="add del">
          <ac:chgData name="Zuoxiu Xing" userId="5463bbbd801f4a18" providerId="LiveId" clId="{97493E7A-5143-4A5F-B805-DAC14C762292}" dt="2020-04-06T19:33:58.317" v="2231" actId="26606"/>
          <ac:cxnSpMkLst>
            <pc:docMk/>
            <pc:sldMk cId="3995617584" sldId="276"/>
            <ac:cxnSpMk id="25" creationId="{4E979D26-7D8A-447A-9291-14DD4944F5CC}"/>
          </ac:cxnSpMkLst>
        </pc:cxnChg>
        <pc:cxnChg chg="add">
          <ac:chgData name="Zuoxiu Xing" userId="5463bbbd801f4a18" providerId="LiveId" clId="{97493E7A-5143-4A5F-B805-DAC14C762292}" dt="2020-04-06T19:34:15.630" v="2249" actId="26606"/>
          <ac:cxnSpMkLst>
            <pc:docMk/>
            <pc:sldMk cId="3995617584" sldId="276"/>
            <ac:cxnSpMk id="31" creationId="{4CEBF212-BEAC-42E5-B3B1-9403F6E9BB80}"/>
          </ac:cxnSpMkLst>
        </pc:cxnChg>
      </pc:sldChg>
      <pc:sldChg chg="addSp delSp modSp add mod setBg">
        <pc:chgData name="Zuoxiu Xing" userId="5463bbbd801f4a18" providerId="LiveId" clId="{97493E7A-5143-4A5F-B805-DAC14C762292}" dt="2020-04-06T20:13:27.430" v="2565" actId="20577"/>
        <pc:sldMkLst>
          <pc:docMk/>
          <pc:sldMk cId="1773636755" sldId="277"/>
        </pc:sldMkLst>
        <pc:spChg chg="mod">
          <ac:chgData name="Zuoxiu Xing" userId="5463bbbd801f4a18" providerId="LiveId" clId="{97493E7A-5143-4A5F-B805-DAC14C762292}" dt="2020-04-06T20:11:44.926" v="2445" actId="26606"/>
          <ac:spMkLst>
            <pc:docMk/>
            <pc:sldMk cId="1773636755" sldId="277"/>
            <ac:spMk id="2" creationId="{E2036C8F-F207-4202-8640-9EA5F64C55BC}"/>
          </ac:spMkLst>
        </pc:spChg>
        <pc:spChg chg="add del mod ord">
          <ac:chgData name="Zuoxiu Xing" userId="5463bbbd801f4a18" providerId="LiveId" clId="{97493E7A-5143-4A5F-B805-DAC14C762292}" dt="2020-04-06T20:13:27.430" v="2565" actId="20577"/>
          <ac:spMkLst>
            <pc:docMk/>
            <pc:sldMk cId="1773636755" sldId="277"/>
            <ac:spMk id="3" creationId="{0A27CED5-490D-4CA5-AACD-1D5412982EB8}"/>
          </ac:spMkLst>
        </pc:spChg>
        <pc:spChg chg="add">
          <ac:chgData name="Zuoxiu Xing" userId="5463bbbd801f4a18" providerId="LiveId" clId="{97493E7A-5143-4A5F-B805-DAC14C762292}" dt="2020-04-06T20:11:44.926" v="2445" actId="26606"/>
          <ac:spMkLst>
            <pc:docMk/>
            <pc:sldMk cId="1773636755" sldId="277"/>
            <ac:spMk id="10" creationId="{A36748E2-1414-45C6-81ED-B2E62DD73767}"/>
          </ac:spMkLst>
        </pc:spChg>
        <pc:spChg chg="add">
          <ac:chgData name="Zuoxiu Xing" userId="5463bbbd801f4a18" providerId="LiveId" clId="{97493E7A-5143-4A5F-B805-DAC14C762292}" dt="2020-04-06T20:11:44.926" v="2445" actId="26606"/>
          <ac:spMkLst>
            <pc:docMk/>
            <pc:sldMk cId="1773636755" sldId="277"/>
            <ac:spMk id="14" creationId="{54308465-3CAC-4219-A8D5-368A1CFCACA9}"/>
          </ac:spMkLst>
        </pc:spChg>
        <pc:spChg chg="add">
          <ac:chgData name="Zuoxiu Xing" userId="5463bbbd801f4a18" providerId="LiveId" clId="{97493E7A-5143-4A5F-B805-DAC14C762292}" dt="2020-04-06T20:11:44.926" v="2445" actId="26606"/>
          <ac:spMkLst>
            <pc:docMk/>
            <pc:sldMk cId="1773636755" sldId="277"/>
            <ac:spMk id="16" creationId="{281532E4-FF18-4707-B987-B543B1B7F399}"/>
          </ac:spMkLst>
        </pc:spChg>
        <pc:picChg chg="add del mod">
          <ac:chgData name="Zuoxiu Xing" userId="5463bbbd801f4a18" providerId="LiveId" clId="{97493E7A-5143-4A5F-B805-DAC14C762292}" dt="2020-04-06T20:11:35.937" v="2440"/>
          <ac:picMkLst>
            <pc:docMk/>
            <pc:sldMk cId="1773636755" sldId="277"/>
            <ac:picMk id="4" creationId="{5AE1C94A-4F68-46AF-9E19-1FA3F6FA2737}"/>
          </ac:picMkLst>
        </pc:picChg>
        <pc:picChg chg="add mod">
          <ac:chgData name="Zuoxiu Xing" userId="5463bbbd801f4a18" providerId="LiveId" clId="{97493E7A-5143-4A5F-B805-DAC14C762292}" dt="2020-04-06T20:11:44.926" v="2445" actId="26606"/>
          <ac:picMkLst>
            <pc:docMk/>
            <pc:sldMk cId="1773636755" sldId="277"/>
            <ac:picMk id="5" creationId="{5C969F2C-8E8D-4959-9914-C7335ADA3103}"/>
          </ac:picMkLst>
        </pc:picChg>
        <pc:cxnChg chg="add">
          <ac:chgData name="Zuoxiu Xing" userId="5463bbbd801f4a18" providerId="LiveId" clId="{97493E7A-5143-4A5F-B805-DAC14C762292}" dt="2020-04-06T20:11:44.926" v="2445" actId="26606"/>
          <ac:cxnSpMkLst>
            <pc:docMk/>
            <pc:sldMk cId="1773636755" sldId="277"/>
            <ac:cxnSpMk id="12" creationId="{2D7E4852-2A91-42C1-8C75-34DF3751E407}"/>
          </ac:cxnSpMkLst>
        </pc:cxnChg>
      </pc:sldChg>
      <pc:sldChg chg="addSp delSp modSp add mod setBg">
        <pc:chgData name="Zuoxiu Xing" userId="5463bbbd801f4a18" providerId="LiveId" clId="{97493E7A-5143-4A5F-B805-DAC14C762292}" dt="2020-04-06T20:15:05.447" v="2612" actId="1076"/>
        <pc:sldMkLst>
          <pc:docMk/>
          <pc:sldMk cId="3333122340" sldId="278"/>
        </pc:sldMkLst>
        <pc:spChg chg="mod">
          <ac:chgData name="Zuoxiu Xing" userId="5463bbbd801f4a18" providerId="LiveId" clId="{97493E7A-5143-4A5F-B805-DAC14C762292}" dt="2020-04-06T20:15:05.447" v="2612" actId="1076"/>
          <ac:spMkLst>
            <pc:docMk/>
            <pc:sldMk cId="3333122340" sldId="278"/>
            <ac:spMk id="2" creationId="{308194C4-E3DA-4C4E-B5D3-18909932440A}"/>
          </ac:spMkLst>
        </pc:spChg>
        <pc:spChg chg="del mod ord">
          <ac:chgData name="Zuoxiu Xing" userId="5463bbbd801f4a18" providerId="LiveId" clId="{97493E7A-5143-4A5F-B805-DAC14C762292}" dt="2020-04-06T20:14:59.309" v="2610" actId="478"/>
          <ac:spMkLst>
            <pc:docMk/>
            <pc:sldMk cId="3333122340" sldId="278"/>
            <ac:spMk id="3" creationId="{526D751C-A444-4B56-926F-311284E6F6E4}"/>
          </ac:spMkLst>
        </pc:spChg>
        <pc:spChg chg="add">
          <ac:chgData name="Zuoxiu Xing" userId="5463bbbd801f4a18" providerId="LiveId" clId="{97493E7A-5143-4A5F-B805-DAC14C762292}" dt="2020-04-06T20:14:38.771" v="2602" actId="26606"/>
          <ac:spMkLst>
            <pc:docMk/>
            <pc:sldMk cId="3333122340" sldId="278"/>
            <ac:spMk id="10" creationId="{1356A2EC-03A6-4D34-98C0-E07DE18594C6}"/>
          </ac:spMkLst>
        </pc:spChg>
        <pc:spChg chg="add">
          <ac:chgData name="Zuoxiu Xing" userId="5463bbbd801f4a18" providerId="LiveId" clId="{97493E7A-5143-4A5F-B805-DAC14C762292}" dt="2020-04-06T20:14:38.771" v="2602" actId="26606"/>
          <ac:spMkLst>
            <pc:docMk/>
            <pc:sldMk cId="3333122340" sldId="278"/>
            <ac:spMk id="14" creationId="{F13075F7-E0DE-4464-8452-04644BDC4CF4}"/>
          </ac:spMkLst>
        </pc:spChg>
        <pc:spChg chg="add">
          <ac:chgData name="Zuoxiu Xing" userId="5463bbbd801f4a18" providerId="LiveId" clId="{97493E7A-5143-4A5F-B805-DAC14C762292}" dt="2020-04-06T20:14:38.771" v="2602" actId="26606"/>
          <ac:spMkLst>
            <pc:docMk/>
            <pc:sldMk cId="3333122340" sldId="278"/>
            <ac:spMk id="16" creationId="{753F806E-C6E5-4496-86DF-BF50F97A01FC}"/>
          </ac:spMkLst>
        </pc:spChg>
        <pc:picChg chg="add mod ord">
          <ac:chgData name="Zuoxiu Xing" userId="5463bbbd801f4a18" providerId="LiveId" clId="{97493E7A-5143-4A5F-B805-DAC14C762292}" dt="2020-04-06T20:14:48.556" v="2605" actId="1076"/>
          <ac:picMkLst>
            <pc:docMk/>
            <pc:sldMk cId="3333122340" sldId="278"/>
            <ac:picMk id="4" creationId="{FA92C06A-9AD2-4377-8348-1A029B3CCE92}"/>
          </ac:picMkLst>
        </pc:picChg>
        <pc:picChg chg="add mod">
          <ac:chgData name="Zuoxiu Xing" userId="5463bbbd801f4a18" providerId="LiveId" clId="{97493E7A-5143-4A5F-B805-DAC14C762292}" dt="2020-04-06T20:14:57.315" v="2609" actId="1076"/>
          <ac:picMkLst>
            <pc:docMk/>
            <pc:sldMk cId="3333122340" sldId="278"/>
            <ac:picMk id="5" creationId="{FA8168E1-85FC-4183-B8EF-D0D4B247DF01}"/>
          </ac:picMkLst>
        </pc:picChg>
        <pc:cxnChg chg="add">
          <ac:chgData name="Zuoxiu Xing" userId="5463bbbd801f4a18" providerId="LiveId" clId="{97493E7A-5143-4A5F-B805-DAC14C762292}" dt="2020-04-06T20:14:38.771" v="2602" actId="26606"/>
          <ac:cxnSpMkLst>
            <pc:docMk/>
            <pc:sldMk cId="3333122340" sldId="278"/>
            <ac:cxnSpMk id="12" creationId="{4CEBF212-BEAC-42E5-B3B1-9403F6E9BB80}"/>
          </ac:cxnSpMkLst>
        </pc:cxnChg>
      </pc:sldChg>
      <pc:sldChg chg="addSp delSp add del mod ord setBg delAnim delDesignElem">
        <pc:chgData name="Zuoxiu Xing" userId="5463bbbd801f4a18" providerId="LiveId" clId="{97493E7A-5143-4A5F-B805-DAC14C762292}" dt="2020-04-07T04:22:54.665" v="2631"/>
        <pc:sldMkLst>
          <pc:docMk/>
          <pc:sldMk cId="994771006" sldId="279"/>
        </pc:sldMkLst>
        <pc:spChg chg="add">
          <ac:chgData name="Zuoxiu Xing" userId="5463bbbd801f4a18" providerId="LiveId" clId="{97493E7A-5143-4A5F-B805-DAC14C762292}" dt="2020-04-07T04:22:47.653" v="2629" actId="26606"/>
          <ac:spMkLst>
            <pc:docMk/>
            <pc:sldMk cId="994771006" sldId="279"/>
            <ac:spMk id="12" creationId="{AD35C26D-04F3-493B-AA64-489C1AB22868}"/>
          </ac:spMkLst>
        </pc:spChg>
        <pc:spChg chg="add">
          <ac:chgData name="Zuoxiu Xing" userId="5463bbbd801f4a18" providerId="LiveId" clId="{97493E7A-5143-4A5F-B805-DAC14C762292}" dt="2020-04-07T04:22:47.653" v="2629" actId="26606"/>
          <ac:spMkLst>
            <pc:docMk/>
            <pc:sldMk cId="994771006" sldId="279"/>
            <ac:spMk id="14" creationId="{D159D48D-53BB-4801-8C97-EC08DF447A24}"/>
          </ac:spMkLst>
        </pc:spChg>
        <pc:spChg chg="add">
          <ac:chgData name="Zuoxiu Xing" userId="5463bbbd801f4a18" providerId="LiveId" clId="{97493E7A-5143-4A5F-B805-DAC14C762292}" dt="2020-04-07T04:22:47.653" v="2629" actId="26606"/>
          <ac:spMkLst>
            <pc:docMk/>
            <pc:sldMk cId="994771006" sldId="279"/>
            <ac:spMk id="16" creationId="{1969FBEB-B982-49E2-92D1-734B6F7A9264}"/>
          </ac:spMkLst>
        </pc:spChg>
        <pc:spChg chg="add">
          <ac:chgData name="Zuoxiu Xing" userId="5463bbbd801f4a18" providerId="LiveId" clId="{97493E7A-5143-4A5F-B805-DAC14C762292}" dt="2020-04-07T04:22:47.653" v="2629" actId="26606"/>
          <ac:spMkLst>
            <pc:docMk/>
            <pc:sldMk cId="994771006" sldId="279"/>
            <ac:spMk id="18" creationId="{0E59FA4E-9E80-4AA0-B323-4711DA37E0F3}"/>
          </ac:spMkLst>
        </pc:spChg>
        <pc:spChg chg="add">
          <ac:chgData name="Zuoxiu Xing" userId="5463bbbd801f4a18" providerId="LiveId" clId="{97493E7A-5143-4A5F-B805-DAC14C762292}" dt="2020-04-07T04:22:47.653" v="2629" actId="26606"/>
          <ac:spMkLst>
            <pc:docMk/>
            <pc:sldMk cId="994771006" sldId="279"/>
            <ac:spMk id="20" creationId="{843D9602-3254-40BA-B292-5BB9CA5B5ABA}"/>
          </ac:spMkLst>
        </pc:spChg>
        <pc:spChg chg="add del">
          <ac:chgData name="Zuoxiu Xing" userId="5463bbbd801f4a18" providerId="LiveId" clId="{97493E7A-5143-4A5F-B805-DAC14C762292}" dt="2020-04-07T04:22:41.641" v="2627"/>
          <ac:spMkLst>
            <pc:docMk/>
            <pc:sldMk cId="994771006" sldId="279"/>
            <ac:spMk id="60" creationId="{AD35C26D-04F3-493B-AA64-489C1AB22868}"/>
          </ac:spMkLst>
        </pc:spChg>
        <pc:spChg chg="add del">
          <ac:chgData name="Zuoxiu Xing" userId="5463bbbd801f4a18" providerId="LiveId" clId="{97493E7A-5143-4A5F-B805-DAC14C762292}" dt="2020-04-07T04:22:41.641" v="2627"/>
          <ac:spMkLst>
            <pc:docMk/>
            <pc:sldMk cId="994771006" sldId="279"/>
            <ac:spMk id="62" creationId="{D159D48D-53BB-4801-8C97-EC08DF447A24}"/>
          </ac:spMkLst>
        </pc:spChg>
        <pc:spChg chg="add del">
          <ac:chgData name="Zuoxiu Xing" userId="5463bbbd801f4a18" providerId="LiveId" clId="{97493E7A-5143-4A5F-B805-DAC14C762292}" dt="2020-04-07T04:22:41.641" v="2627"/>
          <ac:spMkLst>
            <pc:docMk/>
            <pc:sldMk cId="994771006" sldId="279"/>
            <ac:spMk id="64" creationId="{1969FBEB-B982-49E2-92D1-734B6F7A9264}"/>
          </ac:spMkLst>
        </pc:spChg>
        <pc:spChg chg="add del">
          <ac:chgData name="Zuoxiu Xing" userId="5463bbbd801f4a18" providerId="LiveId" clId="{97493E7A-5143-4A5F-B805-DAC14C762292}" dt="2020-04-07T04:22:41.641" v="2627"/>
          <ac:spMkLst>
            <pc:docMk/>
            <pc:sldMk cId="994771006" sldId="279"/>
            <ac:spMk id="66" creationId="{0E59FA4E-9E80-4AA0-B323-4711DA37E0F3}"/>
          </ac:spMkLst>
        </pc:spChg>
        <pc:spChg chg="add del">
          <ac:chgData name="Zuoxiu Xing" userId="5463bbbd801f4a18" providerId="LiveId" clId="{97493E7A-5143-4A5F-B805-DAC14C762292}" dt="2020-04-07T04:22:41.641" v="2627"/>
          <ac:spMkLst>
            <pc:docMk/>
            <pc:sldMk cId="994771006" sldId="279"/>
            <ac:spMk id="68" creationId="{843D9602-3254-40BA-B292-5BB9CA5B5ABA}"/>
          </ac:spMkLst>
        </pc:spChg>
        <pc:picChg chg="del">
          <ac:chgData name="Zuoxiu Xing" userId="5463bbbd801f4a18" providerId="LiveId" clId="{97493E7A-5143-4A5F-B805-DAC14C762292}" dt="2020-04-07T04:22:44.020" v="2628" actId="478"/>
          <ac:picMkLst>
            <pc:docMk/>
            <pc:sldMk cId="994771006" sldId="279"/>
            <ac:picMk id="8" creationId="{435DFF64-4A64-4C3C-A0A4-95996496B987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D76440-5AF5-4C5C-88A4-9374E1AF7C4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2CE0B13-6682-4C86-B539-C830E0723F8B}">
      <dgm:prSet/>
      <dgm:spPr/>
      <dgm:t>
        <a:bodyPr/>
        <a:lstStyle/>
        <a:p>
          <a:pPr>
            <a:defRPr b="1"/>
          </a:pPr>
          <a:r>
            <a:rPr lang="en-US"/>
            <a:t>What is OpenStack?</a:t>
          </a:r>
        </a:p>
      </dgm:t>
    </dgm:pt>
    <dgm:pt modelId="{33B52338-81D2-40A2-88FD-B39BFA92D01B}" type="parTrans" cxnId="{03E09FDF-B6AF-493D-BFD5-9ED38E2CA064}">
      <dgm:prSet/>
      <dgm:spPr/>
      <dgm:t>
        <a:bodyPr/>
        <a:lstStyle/>
        <a:p>
          <a:endParaRPr lang="en-US"/>
        </a:p>
      </dgm:t>
    </dgm:pt>
    <dgm:pt modelId="{052CE28F-D99F-4E5E-928F-ADC4BF74A6BC}" type="sibTrans" cxnId="{03E09FDF-B6AF-493D-BFD5-9ED38E2CA064}">
      <dgm:prSet/>
      <dgm:spPr/>
      <dgm:t>
        <a:bodyPr/>
        <a:lstStyle/>
        <a:p>
          <a:endParaRPr lang="en-US"/>
        </a:p>
      </dgm:t>
    </dgm:pt>
    <dgm:pt modelId="{A85C8420-B6D5-4A06-88B4-988F33956CD0}">
      <dgm:prSet/>
      <dgm:spPr/>
      <dgm:t>
        <a:bodyPr/>
        <a:lstStyle/>
        <a:p>
          <a:r>
            <a:rPr lang="en-US"/>
            <a:t>OpenStack controls large pools of compute, storage, and networking</a:t>
          </a:r>
        </a:p>
      </dgm:t>
    </dgm:pt>
    <dgm:pt modelId="{C85EC36B-9B51-411F-A5AE-D24213BC8E8A}" type="parTrans" cxnId="{02BF5EF6-081C-4349-8F6E-E8ADBA5DD071}">
      <dgm:prSet/>
      <dgm:spPr/>
      <dgm:t>
        <a:bodyPr/>
        <a:lstStyle/>
        <a:p>
          <a:endParaRPr lang="en-US"/>
        </a:p>
      </dgm:t>
    </dgm:pt>
    <dgm:pt modelId="{DE7F8C23-529F-475F-8DCD-B92FB9C87669}" type="sibTrans" cxnId="{02BF5EF6-081C-4349-8F6E-E8ADBA5DD071}">
      <dgm:prSet/>
      <dgm:spPr/>
      <dgm:t>
        <a:bodyPr/>
        <a:lstStyle/>
        <a:p>
          <a:endParaRPr lang="en-US"/>
        </a:p>
      </dgm:t>
    </dgm:pt>
    <dgm:pt modelId="{79DC75DC-84A1-4F4B-976B-B8BA9704C303}">
      <dgm:prSet/>
      <dgm:spPr/>
      <dgm:t>
        <a:bodyPr/>
        <a:lstStyle/>
        <a:p>
          <a:pPr>
            <a:defRPr b="1"/>
          </a:pPr>
          <a:r>
            <a:rPr lang="en-US"/>
            <a:t>Why OpenStack?</a:t>
          </a:r>
        </a:p>
      </dgm:t>
    </dgm:pt>
    <dgm:pt modelId="{E4EAB6F0-123B-4CF1-97B7-1554FD207E53}" type="parTrans" cxnId="{818FDD85-6813-4C21-8B49-3AB978FB8FF4}">
      <dgm:prSet/>
      <dgm:spPr/>
      <dgm:t>
        <a:bodyPr/>
        <a:lstStyle/>
        <a:p>
          <a:endParaRPr lang="en-US"/>
        </a:p>
      </dgm:t>
    </dgm:pt>
    <dgm:pt modelId="{504F1336-BB18-44DB-8C18-2985F19E1885}" type="sibTrans" cxnId="{818FDD85-6813-4C21-8B49-3AB978FB8FF4}">
      <dgm:prSet/>
      <dgm:spPr/>
      <dgm:t>
        <a:bodyPr/>
        <a:lstStyle/>
        <a:p>
          <a:endParaRPr lang="en-US"/>
        </a:p>
      </dgm:t>
    </dgm:pt>
    <dgm:pt modelId="{511936F2-F7E8-448D-BA93-33274D1AE8CF}">
      <dgm:prSet/>
      <dgm:spPr/>
      <dgm:t>
        <a:bodyPr/>
        <a:lstStyle/>
        <a:p>
          <a:r>
            <a:rPr lang="en-US"/>
            <a:t>DRY</a:t>
          </a:r>
        </a:p>
      </dgm:t>
    </dgm:pt>
    <dgm:pt modelId="{9B70BBD2-0E74-4237-9C65-1B89451F7F7D}" type="parTrans" cxnId="{9E34C774-059D-4D5D-A84A-5E9519B5954F}">
      <dgm:prSet/>
      <dgm:spPr/>
      <dgm:t>
        <a:bodyPr/>
        <a:lstStyle/>
        <a:p>
          <a:endParaRPr lang="en-US"/>
        </a:p>
      </dgm:t>
    </dgm:pt>
    <dgm:pt modelId="{84ACB824-C33B-45EC-8641-5B140CB13B72}" type="sibTrans" cxnId="{9E34C774-059D-4D5D-A84A-5E9519B5954F}">
      <dgm:prSet/>
      <dgm:spPr/>
      <dgm:t>
        <a:bodyPr/>
        <a:lstStyle/>
        <a:p>
          <a:endParaRPr lang="en-US"/>
        </a:p>
      </dgm:t>
    </dgm:pt>
    <dgm:pt modelId="{565F4AD1-FC50-4758-9B68-FCB39C3CEEBF}">
      <dgm:prSet/>
      <dgm:spPr/>
      <dgm:t>
        <a:bodyPr/>
        <a:lstStyle/>
        <a:p>
          <a:r>
            <a:rPr lang="en-US"/>
            <a:t>Save time</a:t>
          </a:r>
        </a:p>
      </dgm:t>
    </dgm:pt>
    <dgm:pt modelId="{D001B092-C769-411E-8858-8A64843C2718}" type="parTrans" cxnId="{13F42AB3-9339-4002-AAD5-9F527ED3F3EF}">
      <dgm:prSet/>
      <dgm:spPr/>
      <dgm:t>
        <a:bodyPr/>
        <a:lstStyle/>
        <a:p>
          <a:endParaRPr lang="en-US"/>
        </a:p>
      </dgm:t>
    </dgm:pt>
    <dgm:pt modelId="{70B2B0BD-590F-454C-8BB4-DE40C2613D3F}" type="sibTrans" cxnId="{13F42AB3-9339-4002-AAD5-9F527ED3F3EF}">
      <dgm:prSet/>
      <dgm:spPr/>
      <dgm:t>
        <a:bodyPr/>
        <a:lstStyle/>
        <a:p>
          <a:endParaRPr lang="en-US"/>
        </a:p>
      </dgm:t>
    </dgm:pt>
    <dgm:pt modelId="{38D8CE1B-A3DB-43F3-A7E4-43EBEB341114}" type="pres">
      <dgm:prSet presAssocID="{8BD76440-5AF5-4C5C-88A4-9374E1AF7C4A}" presName="root" presStyleCnt="0">
        <dgm:presLayoutVars>
          <dgm:dir/>
          <dgm:resizeHandles val="exact"/>
        </dgm:presLayoutVars>
      </dgm:prSet>
      <dgm:spPr/>
    </dgm:pt>
    <dgm:pt modelId="{88240972-1333-4455-B503-E38F338FD6A2}" type="pres">
      <dgm:prSet presAssocID="{32CE0B13-6682-4C86-B539-C830E0723F8B}" presName="compNode" presStyleCnt="0"/>
      <dgm:spPr/>
    </dgm:pt>
    <dgm:pt modelId="{E7DF91FB-20CC-4B4D-8B0B-AAD1428ACE64}" type="pres">
      <dgm:prSet presAssocID="{32CE0B13-6682-4C86-B539-C830E0723F8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4144583-8EF7-445C-AEE0-8D5D5489B06D}" type="pres">
      <dgm:prSet presAssocID="{32CE0B13-6682-4C86-B539-C830E0723F8B}" presName="iconSpace" presStyleCnt="0"/>
      <dgm:spPr/>
    </dgm:pt>
    <dgm:pt modelId="{D655B1E5-D667-4C5C-862C-B46F8A4A7143}" type="pres">
      <dgm:prSet presAssocID="{32CE0B13-6682-4C86-B539-C830E0723F8B}" presName="parTx" presStyleLbl="revTx" presStyleIdx="0" presStyleCnt="4">
        <dgm:presLayoutVars>
          <dgm:chMax val="0"/>
          <dgm:chPref val="0"/>
        </dgm:presLayoutVars>
      </dgm:prSet>
      <dgm:spPr/>
    </dgm:pt>
    <dgm:pt modelId="{6A27976A-9A7C-4D72-9302-3C4E9C414898}" type="pres">
      <dgm:prSet presAssocID="{32CE0B13-6682-4C86-B539-C830E0723F8B}" presName="txSpace" presStyleCnt="0"/>
      <dgm:spPr/>
    </dgm:pt>
    <dgm:pt modelId="{16C8A62C-AD83-4477-AB96-43FF5499C76A}" type="pres">
      <dgm:prSet presAssocID="{32CE0B13-6682-4C86-B539-C830E0723F8B}" presName="desTx" presStyleLbl="revTx" presStyleIdx="1" presStyleCnt="4">
        <dgm:presLayoutVars/>
      </dgm:prSet>
      <dgm:spPr/>
    </dgm:pt>
    <dgm:pt modelId="{12CDBD05-F224-4F0D-932A-60BD3987FF7F}" type="pres">
      <dgm:prSet presAssocID="{052CE28F-D99F-4E5E-928F-ADC4BF74A6BC}" presName="sibTrans" presStyleCnt="0"/>
      <dgm:spPr/>
    </dgm:pt>
    <dgm:pt modelId="{55F2D6CE-1513-4B62-A491-F2B5FA4444F6}" type="pres">
      <dgm:prSet presAssocID="{79DC75DC-84A1-4F4B-976B-B8BA9704C303}" presName="compNode" presStyleCnt="0"/>
      <dgm:spPr/>
    </dgm:pt>
    <dgm:pt modelId="{109C1B68-8C5A-4DB6-9992-7335C43F761A}" type="pres">
      <dgm:prSet presAssocID="{79DC75DC-84A1-4F4B-976B-B8BA9704C3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06AE4CD-AD7C-4149-A833-8A95847E32EE}" type="pres">
      <dgm:prSet presAssocID="{79DC75DC-84A1-4F4B-976B-B8BA9704C303}" presName="iconSpace" presStyleCnt="0"/>
      <dgm:spPr/>
    </dgm:pt>
    <dgm:pt modelId="{94708A72-3450-4FC0-893D-64657E6AA9BA}" type="pres">
      <dgm:prSet presAssocID="{79DC75DC-84A1-4F4B-976B-B8BA9704C303}" presName="parTx" presStyleLbl="revTx" presStyleIdx="2" presStyleCnt="4">
        <dgm:presLayoutVars>
          <dgm:chMax val="0"/>
          <dgm:chPref val="0"/>
        </dgm:presLayoutVars>
      </dgm:prSet>
      <dgm:spPr/>
    </dgm:pt>
    <dgm:pt modelId="{D95F964F-78A8-4D23-8DA7-89BD3D322809}" type="pres">
      <dgm:prSet presAssocID="{79DC75DC-84A1-4F4B-976B-B8BA9704C303}" presName="txSpace" presStyleCnt="0"/>
      <dgm:spPr/>
    </dgm:pt>
    <dgm:pt modelId="{9519E3ED-2B41-4A1E-9D93-B1BF564C27C9}" type="pres">
      <dgm:prSet presAssocID="{79DC75DC-84A1-4F4B-976B-B8BA9704C303}" presName="desTx" presStyleLbl="revTx" presStyleIdx="3" presStyleCnt="4">
        <dgm:presLayoutVars/>
      </dgm:prSet>
      <dgm:spPr/>
    </dgm:pt>
  </dgm:ptLst>
  <dgm:cxnLst>
    <dgm:cxn modelId="{64F70B1D-2254-4D17-B6C1-763CCAF3F666}" type="presOf" srcId="{32CE0B13-6682-4C86-B539-C830E0723F8B}" destId="{D655B1E5-D667-4C5C-862C-B46F8A4A7143}" srcOrd="0" destOrd="0" presId="urn:microsoft.com/office/officeart/2018/2/layout/IconLabelDescriptionList"/>
    <dgm:cxn modelId="{27FAE073-01C6-4BDD-AE74-A705423B3796}" type="presOf" srcId="{511936F2-F7E8-448D-BA93-33274D1AE8CF}" destId="{9519E3ED-2B41-4A1E-9D93-B1BF564C27C9}" srcOrd="0" destOrd="0" presId="urn:microsoft.com/office/officeart/2018/2/layout/IconLabelDescriptionList"/>
    <dgm:cxn modelId="{9E34C774-059D-4D5D-A84A-5E9519B5954F}" srcId="{79DC75DC-84A1-4F4B-976B-B8BA9704C303}" destId="{511936F2-F7E8-448D-BA93-33274D1AE8CF}" srcOrd="0" destOrd="0" parTransId="{9B70BBD2-0E74-4237-9C65-1B89451F7F7D}" sibTransId="{84ACB824-C33B-45EC-8641-5B140CB13B72}"/>
    <dgm:cxn modelId="{63FCB158-8B26-48E6-B59A-FF07F7ACB8F7}" type="presOf" srcId="{79DC75DC-84A1-4F4B-976B-B8BA9704C303}" destId="{94708A72-3450-4FC0-893D-64657E6AA9BA}" srcOrd="0" destOrd="0" presId="urn:microsoft.com/office/officeart/2018/2/layout/IconLabelDescriptionList"/>
    <dgm:cxn modelId="{818FDD85-6813-4C21-8B49-3AB978FB8FF4}" srcId="{8BD76440-5AF5-4C5C-88A4-9374E1AF7C4A}" destId="{79DC75DC-84A1-4F4B-976B-B8BA9704C303}" srcOrd="1" destOrd="0" parTransId="{E4EAB6F0-123B-4CF1-97B7-1554FD207E53}" sibTransId="{504F1336-BB18-44DB-8C18-2985F19E1885}"/>
    <dgm:cxn modelId="{43FC2388-B3A9-494E-8788-A0D77709BA56}" type="presOf" srcId="{A85C8420-B6D5-4A06-88B4-988F33956CD0}" destId="{16C8A62C-AD83-4477-AB96-43FF5499C76A}" srcOrd="0" destOrd="0" presId="urn:microsoft.com/office/officeart/2018/2/layout/IconLabelDescriptionList"/>
    <dgm:cxn modelId="{990DD196-BC75-4DDA-B135-E51EB7796DF5}" type="presOf" srcId="{8BD76440-5AF5-4C5C-88A4-9374E1AF7C4A}" destId="{38D8CE1B-A3DB-43F3-A7E4-43EBEB341114}" srcOrd="0" destOrd="0" presId="urn:microsoft.com/office/officeart/2018/2/layout/IconLabelDescriptionList"/>
    <dgm:cxn modelId="{FC7509A9-F795-4EE4-BAD8-86FAF4A68A83}" type="presOf" srcId="{565F4AD1-FC50-4758-9B68-FCB39C3CEEBF}" destId="{9519E3ED-2B41-4A1E-9D93-B1BF564C27C9}" srcOrd="0" destOrd="1" presId="urn:microsoft.com/office/officeart/2018/2/layout/IconLabelDescriptionList"/>
    <dgm:cxn modelId="{13F42AB3-9339-4002-AAD5-9F527ED3F3EF}" srcId="{79DC75DC-84A1-4F4B-976B-B8BA9704C303}" destId="{565F4AD1-FC50-4758-9B68-FCB39C3CEEBF}" srcOrd="1" destOrd="0" parTransId="{D001B092-C769-411E-8858-8A64843C2718}" sibTransId="{70B2B0BD-590F-454C-8BB4-DE40C2613D3F}"/>
    <dgm:cxn modelId="{03E09FDF-B6AF-493D-BFD5-9ED38E2CA064}" srcId="{8BD76440-5AF5-4C5C-88A4-9374E1AF7C4A}" destId="{32CE0B13-6682-4C86-B539-C830E0723F8B}" srcOrd="0" destOrd="0" parTransId="{33B52338-81D2-40A2-88FD-B39BFA92D01B}" sibTransId="{052CE28F-D99F-4E5E-928F-ADC4BF74A6BC}"/>
    <dgm:cxn modelId="{02BF5EF6-081C-4349-8F6E-E8ADBA5DD071}" srcId="{32CE0B13-6682-4C86-B539-C830E0723F8B}" destId="{A85C8420-B6D5-4A06-88B4-988F33956CD0}" srcOrd="0" destOrd="0" parTransId="{C85EC36B-9B51-411F-A5AE-D24213BC8E8A}" sibTransId="{DE7F8C23-529F-475F-8DCD-B92FB9C87669}"/>
    <dgm:cxn modelId="{5D0F04DD-CC8D-4044-A17A-1F881F117146}" type="presParOf" srcId="{38D8CE1B-A3DB-43F3-A7E4-43EBEB341114}" destId="{88240972-1333-4455-B503-E38F338FD6A2}" srcOrd="0" destOrd="0" presId="urn:microsoft.com/office/officeart/2018/2/layout/IconLabelDescriptionList"/>
    <dgm:cxn modelId="{3FCA17D1-32A0-4CF4-BA24-C51204F810F8}" type="presParOf" srcId="{88240972-1333-4455-B503-E38F338FD6A2}" destId="{E7DF91FB-20CC-4B4D-8B0B-AAD1428ACE64}" srcOrd="0" destOrd="0" presId="urn:microsoft.com/office/officeart/2018/2/layout/IconLabelDescriptionList"/>
    <dgm:cxn modelId="{BE2ED2ED-C023-43B4-A1A9-176A23751F20}" type="presParOf" srcId="{88240972-1333-4455-B503-E38F338FD6A2}" destId="{34144583-8EF7-445C-AEE0-8D5D5489B06D}" srcOrd="1" destOrd="0" presId="urn:microsoft.com/office/officeart/2018/2/layout/IconLabelDescriptionList"/>
    <dgm:cxn modelId="{554B4A83-3D25-47ED-A09D-B7DFC432C934}" type="presParOf" srcId="{88240972-1333-4455-B503-E38F338FD6A2}" destId="{D655B1E5-D667-4C5C-862C-B46F8A4A7143}" srcOrd="2" destOrd="0" presId="urn:microsoft.com/office/officeart/2018/2/layout/IconLabelDescriptionList"/>
    <dgm:cxn modelId="{526EDF42-84F4-4715-9BB2-8B731CB0512B}" type="presParOf" srcId="{88240972-1333-4455-B503-E38F338FD6A2}" destId="{6A27976A-9A7C-4D72-9302-3C4E9C414898}" srcOrd="3" destOrd="0" presId="urn:microsoft.com/office/officeart/2018/2/layout/IconLabelDescriptionList"/>
    <dgm:cxn modelId="{9835E316-A9C1-466E-8E6E-6B8085560034}" type="presParOf" srcId="{88240972-1333-4455-B503-E38F338FD6A2}" destId="{16C8A62C-AD83-4477-AB96-43FF5499C76A}" srcOrd="4" destOrd="0" presId="urn:microsoft.com/office/officeart/2018/2/layout/IconLabelDescriptionList"/>
    <dgm:cxn modelId="{17488247-0E52-4944-BA2D-86D7FDFC2496}" type="presParOf" srcId="{38D8CE1B-A3DB-43F3-A7E4-43EBEB341114}" destId="{12CDBD05-F224-4F0D-932A-60BD3987FF7F}" srcOrd="1" destOrd="0" presId="urn:microsoft.com/office/officeart/2018/2/layout/IconLabelDescriptionList"/>
    <dgm:cxn modelId="{39413A88-99C1-4BBD-AD1D-A8D6326C6C37}" type="presParOf" srcId="{38D8CE1B-A3DB-43F3-A7E4-43EBEB341114}" destId="{55F2D6CE-1513-4B62-A491-F2B5FA4444F6}" srcOrd="2" destOrd="0" presId="urn:microsoft.com/office/officeart/2018/2/layout/IconLabelDescriptionList"/>
    <dgm:cxn modelId="{75F245E4-B7C4-4F5C-AB5C-98EC896AFD96}" type="presParOf" srcId="{55F2D6CE-1513-4B62-A491-F2B5FA4444F6}" destId="{109C1B68-8C5A-4DB6-9992-7335C43F761A}" srcOrd="0" destOrd="0" presId="urn:microsoft.com/office/officeart/2018/2/layout/IconLabelDescriptionList"/>
    <dgm:cxn modelId="{AC35FF7A-5E69-4A81-907B-EE23DF09AEF0}" type="presParOf" srcId="{55F2D6CE-1513-4B62-A491-F2B5FA4444F6}" destId="{106AE4CD-AD7C-4149-A833-8A95847E32EE}" srcOrd="1" destOrd="0" presId="urn:microsoft.com/office/officeart/2018/2/layout/IconLabelDescriptionList"/>
    <dgm:cxn modelId="{8BF35FB5-0346-4382-8FF8-854698F5E317}" type="presParOf" srcId="{55F2D6CE-1513-4B62-A491-F2B5FA4444F6}" destId="{94708A72-3450-4FC0-893D-64657E6AA9BA}" srcOrd="2" destOrd="0" presId="urn:microsoft.com/office/officeart/2018/2/layout/IconLabelDescriptionList"/>
    <dgm:cxn modelId="{94C15BA0-E533-400C-A254-2A5335B68A48}" type="presParOf" srcId="{55F2D6CE-1513-4B62-A491-F2B5FA4444F6}" destId="{D95F964F-78A8-4D23-8DA7-89BD3D322809}" srcOrd="3" destOrd="0" presId="urn:microsoft.com/office/officeart/2018/2/layout/IconLabelDescriptionList"/>
    <dgm:cxn modelId="{867E3EB5-0F58-4F6D-8EAD-B2D4C84BF4A1}" type="presParOf" srcId="{55F2D6CE-1513-4B62-A491-F2B5FA4444F6}" destId="{9519E3ED-2B41-4A1E-9D93-B1BF564C27C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E14B60-D0E9-4AE6-B652-BBCA14A94BF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A7E7B9-9B69-4F56-B1FD-2A52B939FFCD}">
      <dgm:prSet/>
      <dgm:spPr/>
      <dgm:t>
        <a:bodyPr/>
        <a:lstStyle/>
        <a:p>
          <a:r>
            <a:rPr lang="en-US"/>
            <a:t>Why RESTful API?</a:t>
          </a:r>
        </a:p>
      </dgm:t>
    </dgm:pt>
    <dgm:pt modelId="{B1AC5BAA-0B78-4195-AD85-910CA9B89736}" type="parTrans" cxnId="{DF85361D-2829-479E-A249-CF7AE439E203}">
      <dgm:prSet/>
      <dgm:spPr/>
      <dgm:t>
        <a:bodyPr/>
        <a:lstStyle/>
        <a:p>
          <a:endParaRPr lang="en-US"/>
        </a:p>
      </dgm:t>
    </dgm:pt>
    <dgm:pt modelId="{BDBE8205-AA93-4BD7-8132-C675AEA9A885}" type="sibTrans" cxnId="{DF85361D-2829-479E-A249-CF7AE439E203}">
      <dgm:prSet/>
      <dgm:spPr/>
      <dgm:t>
        <a:bodyPr/>
        <a:lstStyle/>
        <a:p>
          <a:endParaRPr lang="en-US"/>
        </a:p>
      </dgm:t>
    </dgm:pt>
    <dgm:pt modelId="{B32F4E9B-7073-43AB-ADD3-1DA3A42E8F3C}">
      <dgm:prSet/>
      <dgm:spPr/>
      <dgm:t>
        <a:bodyPr/>
        <a:lstStyle/>
        <a:p>
          <a:r>
            <a:rPr lang="en-US"/>
            <a:t>Flexibility</a:t>
          </a:r>
        </a:p>
      </dgm:t>
    </dgm:pt>
    <dgm:pt modelId="{F9AF381A-A3E7-4AAE-BAC0-0A0910D5767A}" type="parTrans" cxnId="{7B45E406-774D-4BE7-9C54-2E600D82CE7D}">
      <dgm:prSet/>
      <dgm:spPr/>
      <dgm:t>
        <a:bodyPr/>
        <a:lstStyle/>
        <a:p>
          <a:endParaRPr lang="en-US"/>
        </a:p>
      </dgm:t>
    </dgm:pt>
    <dgm:pt modelId="{2CF4457B-140F-43C4-868A-B77C74FA89A1}" type="sibTrans" cxnId="{7B45E406-774D-4BE7-9C54-2E600D82CE7D}">
      <dgm:prSet/>
      <dgm:spPr/>
      <dgm:t>
        <a:bodyPr/>
        <a:lstStyle/>
        <a:p>
          <a:endParaRPr lang="en-US"/>
        </a:p>
      </dgm:t>
    </dgm:pt>
    <dgm:pt modelId="{789CD217-9AAA-4331-B767-E256B1AF5826}">
      <dgm:prSet/>
      <dgm:spPr/>
      <dgm:t>
        <a:bodyPr/>
        <a:lstStyle/>
        <a:p>
          <a:r>
            <a:rPr lang="en-US"/>
            <a:t>Automation</a:t>
          </a:r>
        </a:p>
      </dgm:t>
    </dgm:pt>
    <dgm:pt modelId="{644FB6BC-6E19-434B-A210-025A0E1BAC00}" type="parTrans" cxnId="{FF4D9D17-42A4-424A-A3F4-DBE3C93C38EB}">
      <dgm:prSet/>
      <dgm:spPr/>
      <dgm:t>
        <a:bodyPr/>
        <a:lstStyle/>
        <a:p>
          <a:endParaRPr lang="en-US"/>
        </a:p>
      </dgm:t>
    </dgm:pt>
    <dgm:pt modelId="{CDD87F5C-566D-44B0-B8F4-71890FF9ABF4}" type="sibTrans" cxnId="{FF4D9D17-42A4-424A-A3F4-DBE3C93C38EB}">
      <dgm:prSet/>
      <dgm:spPr/>
      <dgm:t>
        <a:bodyPr/>
        <a:lstStyle/>
        <a:p>
          <a:endParaRPr lang="en-US"/>
        </a:p>
      </dgm:t>
    </dgm:pt>
    <dgm:pt modelId="{F34C1D8D-B559-4E0E-A9C3-0812613CF20A}">
      <dgm:prSet/>
      <dgm:spPr/>
      <dgm:t>
        <a:bodyPr/>
        <a:lstStyle/>
        <a:p>
          <a:r>
            <a:rPr lang="en-US"/>
            <a:t>Front-end backend separation</a:t>
          </a:r>
        </a:p>
      </dgm:t>
    </dgm:pt>
    <dgm:pt modelId="{70BA987C-E462-4432-9C32-631171A23C0C}" type="parTrans" cxnId="{DC1E5E60-F080-48F3-90CC-1C75393935F9}">
      <dgm:prSet/>
      <dgm:spPr/>
      <dgm:t>
        <a:bodyPr/>
        <a:lstStyle/>
        <a:p>
          <a:endParaRPr lang="en-US"/>
        </a:p>
      </dgm:t>
    </dgm:pt>
    <dgm:pt modelId="{879CDAF3-E701-4416-B496-584F8BD5A372}" type="sibTrans" cxnId="{DC1E5E60-F080-48F3-90CC-1C75393935F9}">
      <dgm:prSet/>
      <dgm:spPr/>
      <dgm:t>
        <a:bodyPr/>
        <a:lstStyle/>
        <a:p>
          <a:endParaRPr lang="en-US"/>
        </a:p>
      </dgm:t>
    </dgm:pt>
    <dgm:pt modelId="{37E83CEE-9D17-4B4C-8A28-009CFB544A5D}">
      <dgm:prSet/>
      <dgm:spPr/>
      <dgm:t>
        <a:bodyPr/>
        <a:lstStyle/>
        <a:p>
          <a:r>
            <a:rPr lang="en-US"/>
            <a:t>Why Flask?</a:t>
          </a:r>
        </a:p>
      </dgm:t>
    </dgm:pt>
    <dgm:pt modelId="{6A8F9E7A-88DE-4F02-B37F-B89448010152}" type="parTrans" cxnId="{A16D559B-6DB1-48D3-B986-C80E2E97E7DB}">
      <dgm:prSet/>
      <dgm:spPr/>
      <dgm:t>
        <a:bodyPr/>
        <a:lstStyle/>
        <a:p>
          <a:endParaRPr lang="en-US"/>
        </a:p>
      </dgm:t>
    </dgm:pt>
    <dgm:pt modelId="{2D67C1AC-960A-4267-BBF8-4920441D15CD}" type="sibTrans" cxnId="{A16D559B-6DB1-48D3-B986-C80E2E97E7DB}">
      <dgm:prSet/>
      <dgm:spPr/>
      <dgm:t>
        <a:bodyPr/>
        <a:lstStyle/>
        <a:p>
          <a:endParaRPr lang="en-US"/>
        </a:p>
      </dgm:t>
    </dgm:pt>
    <dgm:pt modelId="{978FA297-2B6D-4B5E-BE71-7F69A463B4FE}">
      <dgm:prSet/>
      <dgm:spPr/>
      <dgm:t>
        <a:bodyPr/>
        <a:lstStyle/>
        <a:p>
          <a:r>
            <a:rPr lang="en-US"/>
            <a:t>Python</a:t>
          </a:r>
        </a:p>
      </dgm:t>
    </dgm:pt>
    <dgm:pt modelId="{1005F452-5E49-40CF-B49E-C218360CC163}" type="parTrans" cxnId="{C42C64CD-9CFF-42D7-AAB7-391F7EBF59FA}">
      <dgm:prSet/>
      <dgm:spPr/>
      <dgm:t>
        <a:bodyPr/>
        <a:lstStyle/>
        <a:p>
          <a:endParaRPr lang="en-US"/>
        </a:p>
      </dgm:t>
    </dgm:pt>
    <dgm:pt modelId="{3E09E93D-D8C0-44FA-B3D7-56A49588BACD}" type="sibTrans" cxnId="{C42C64CD-9CFF-42D7-AAB7-391F7EBF59FA}">
      <dgm:prSet/>
      <dgm:spPr/>
      <dgm:t>
        <a:bodyPr/>
        <a:lstStyle/>
        <a:p>
          <a:endParaRPr lang="en-US"/>
        </a:p>
      </dgm:t>
    </dgm:pt>
    <dgm:pt modelId="{DD613CF7-000F-4E33-AC6F-D5D812707EB9}">
      <dgm:prSet/>
      <dgm:spPr/>
      <dgm:t>
        <a:bodyPr/>
        <a:lstStyle/>
        <a:p>
          <a:r>
            <a:rPr lang="en-US"/>
            <a:t>Lightweight</a:t>
          </a:r>
        </a:p>
      </dgm:t>
    </dgm:pt>
    <dgm:pt modelId="{5D4E6975-481C-49BB-9765-5D9416539DB0}" type="parTrans" cxnId="{32E96D9B-53A1-43BF-B777-FC6151B1339D}">
      <dgm:prSet/>
      <dgm:spPr/>
      <dgm:t>
        <a:bodyPr/>
        <a:lstStyle/>
        <a:p>
          <a:endParaRPr lang="en-US"/>
        </a:p>
      </dgm:t>
    </dgm:pt>
    <dgm:pt modelId="{149B13C7-6E49-4AC5-913B-484A51BD9F66}" type="sibTrans" cxnId="{32E96D9B-53A1-43BF-B777-FC6151B1339D}">
      <dgm:prSet/>
      <dgm:spPr/>
      <dgm:t>
        <a:bodyPr/>
        <a:lstStyle/>
        <a:p>
          <a:endParaRPr lang="en-US"/>
        </a:p>
      </dgm:t>
    </dgm:pt>
    <dgm:pt modelId="{951AE4BC-9401-4875-A600-64CB0B51A5FB}" type="pres">
      <dgm:prSet presAssocID="{A0E14B60-D0E9-4AE6-B652-BBCA14A94BFE}" presName="linear" presStyleCnt="0">
        <dgm:presLayoutVars>
          <dgm:dir/>
          <dgm:animLvl val="lvl"/>
          <dgm:resizeHandles val="exact"/>
        </dgm:presLayoutVars>
      </dgm:prSet>
      <dgm:spPr/>
    </dgm:pt>
    <dgm:pt modelId="{B4802D5B-13AA-4C67-B105-95AC77643BBB}" type="pres">
      <dgm:prSet presAssocID="{9FA7E7B9-9B69-4F56-B1FD-2A52B939FFCD}" presName="parentLin" presStyleCnt="0"/>
      <dgm:spPr/>
    </dgm:pt>
    <dgm:pt modelId="{05C5305D-9E08-476D-B415-26AB9A3A86FF}" type="pres">
      <dgm:prSet presAssocID="{9FA7E7B9-9B69-4F56-B1FD-2A52B939FFCD}" presName="parentLeftMargin" presStyleLbl="node1" presStyleIdx="0" presStyleCnt="2"/>
      <dgm:spPr/>
    </dgm:pt>
    <dgm:pt modelId="{DEE7F79D-ADEB-4B3B-9356-3276872F3D9F}" type="pres">
      <dgm:prSet presAssocID="{9FA7E7B9-9B69-4F56-B1FD-2A52B939FFC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5D40C61-FFAB-4805-AF72-2079D7913200}" type="pres">
      <dgm:prSet presAssocID="{9FA7E7B9-9B69-4F56-B1FD-2A52B939FFCD}" presName="negativeSpace" presStyleCnt="0"/>
      <dgm:spPr/>
    </dgm:pt>
    <dgm:pt modelId="{AD56FC67-B7B8-4C01-8D8A-4999682AC196}" type="pres">
      <dgm:prSet presAssocID="{9FA7E7B9-9B69-4F56-B1FD-2A52B939FFCD}" presName="childText" presStyleLbl="conFgAcc1" presStyleIdx="0" presStyleCnt="2">
        <dgm:presLayoutVars>
          <dgm:bulletEnabled val="1"/>
        </dgm:presLayoutVars>
      </dgm:prSet>
      <dgm:spPr/>
    </dgm:pt>
    <dgm:pt modelId="{56CB9EE2-9C02-46A7-905F-985B57F3CAB4}" type="pres">
      <dgm:prSet presAssocID="{BDBE8205-AA93-4BD7-8132-C675AEA9A885}" presName="spaceBetweenRectangles" presStyleCnt="0"/>
      <dgm:spPr/>
    </dgm:pt>
    <dgm:pt modelId="{84E3D127-49B5-437B-8180-ED673FADAD1E}" type="pres">
      <dgm:prSet presAssocID="{37E83CEE-9D17-4B4C-8A28-009CFB544A5D}" presName="parentLin" presStyleCnt="0"/>
      <dgm:spPr/>
    </dgm:pt>
    <dgm:pt modelId="{9C2F604A-43FF-4D86-B1CE-EBC06AA8ECEE}" type="pres">
      <dgm:prSet presAssocID="{37E83CEE-9D17-4B4C-8A28-009CFB544A5D}" presName="parentLeftMargin" presStyleLbl="node1" presStyleIdx="0" presStyleCnt="2"/>
      <dgm:spPr/>
    </dgm:pt>
    <dgm:pt modelId="{E5F20DD7-D596-4E4A-93C7-BACED8F87B95}" type="pres">
      <dgm:prSet presAssocID="{37E83CEE-9D17-4B4C-8A28-009CFB544A5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8316B9B-D29B-4E18-AB8B-612CC37004E8}" type="pres">
      <dgm:prSet presAssocID="{37E83CEE-9D17-4B4C-8A28-009CFB544A5D}" presName="negativeSpace" presStyleCnt="0"/>
      <dgm:spPr/>
    </dgm:pt>
    <dgm:pt modelId="{1706BF44-0899-4399-844D-3ED2590EF6B8}" type="pres">
      <dgm:prSet presAssocID="{37E83CEE-9D17-4B4C-8A28-009CFB544A5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B45E406-774D-4BE7-9C54-2E600D82CE7D}" srcId="{9FA7E7B9-9B69-4F56-B1FD-2A52B939FFCD}" destId="{B32F4E9B-7073-43AB-ADD3-1DA3A42E8F3C}" srcOrd="0" destOrd="0" parTransId="{F9AF381A-A3E7-4AAE-BAC0-0A0910D5767A}" sibTransId="{2CF4457B-140F-43C4-868A-B77C74FA89A1}"/>
    <dgm:cxn modelId="{E1ACD109-12FE-4526-81F8-1601A7033ED3}" type="presOf" srcId="{B32F4E9B-7073-43AB-ADD3-1DA3A42E8F3C}" destId="{AD56FC67-B7B8-4C01-8D8A-4999682AC196}" srcOrd="0" destOrd="0" presId="urn:microsoft.com/office/officeart/2005/8/layout/list1"/>
    <dgm:cxn modelId="{44E2F10D-3AD9-44F6-8984-2E0F436E52C0}" type="presOf" srcId="{9FA7E7B9-9B69-4F56-B1FD-2A52B939FFCD}" destId="{DEE7F79D-ADEB-4B3B-9356-3276872F3D9F}" srcOrd="1" destOrd="0" presId="urn:microsoft.com/office/officeart/2005/8/layout/list1"/>
    <dgm:cxn modelId="{FF4D9D17-42A4-424A-A3F4-DBE3C93C38EB}" srcId="{9FA7E7B9-9B69-4F56-B1FD-2A52B939FFCD}" destId="{789CD217-9AAA-4331-B767-E256B1AF5826}" srcOrd="1" destOrd="0" parTransId="{644FB6BC-6E19-434B-A210-025A0E1BAC00}" sibTransId="{CDD87F5C-566D-44B0-B8F4-71890FF9ABF4}"/>
    <dgm:cxn modelId="{DF85361D-2829-479E-A249-CF7AE439E203}" srcId="{A0E14B60-D0E9-4AE6-B652-BBCA14A94BFE}" destId="{9FA7E7B9-9B69-4F56-B1FD-2A52B939FFCD}" srcOrd="0" destOrd="0" parTransId="{B1AC5BAA-0B78-4195-AD85-910CA9B89736}" sibTransId="{BDBE8205-AA93-4BD7-8132-C675AEA9A885}"/>
    <dgm:cxn modelId="{B0B6AB27-5231-4BDE-88E1-E6B0155BBCE2}" type="presOf" srcId="{789CD217-9AAA-4331-B767-E256B1AF5826}" destId="{AD56FC67-B7B8-4C01-8D8A-4999682AC196}" srcOrd="0" destOrd="1" presId="urn:microsoft.com/office/officeart/2005/8/layout/list1"/>
    <dgm:cxn modelId="{DC1E5E60-F080-48F3-90CC-1C75393935F9}" srcId="{9FA7E7B9-9B69-4F56-B1FD-2A52B939FFCD}" destId="{F34C1D8D-B559-4E0E-A9C3-0812613CF20A}" srcOrd="2" destOrd="0" parTransId="{70BA987C-E462-4432-9C32-631171A23C0C}" sibTransId="{879CDAF3-E701-4416-B496-584F8BD5A372}"/>
    <dgm:cxn modelId="{A0F03D4C-8363-4C17-82AC-063213DA469F}" type="presOf" srcId="{9FA7E7B9-9B69-4F56-B1FD-2A52B939FFCD}" destId="{05C5305D-9E08-476D-B415-26AB9A3A86FF}" srcOrd="0" destOrd="0" presId="urn:microsoft.com/office/officeart/2005/8/layout/list1"/>
    <dgm:cxn modelId="{09D82A82-6795-43CE-A7B9-3D51A8A785D6}" type="presOf" srcId="{F34C1D8D-B559-4E0E-A9C3-0812613CF20A}" destId="{AD56FC67-B7B8-4C01-8D8A-4999682AC196}" srcOrd="0" destOrd="2" presId="urn:microsoft.com/office/officeart/2005/8/layout/list1"/>
    <dgm:cxn modelId="{F6E0088B-7F0D-4B87-955E-A06A4BF30467}" type="presOf" srcId="{DD613CF7-000F-4E33-AC6F-D5D812707EB9}" destId="{1706BF44-0899-4399-844D-3ED2590EF6B8}" srcOrd="0" destOrd="1" presId="urn:microsoft.com/office/officeart/2005/8/layout/list1"/>
    <dgm:cxn modelId="{05B65495-5CD3-45BE-9985-739D73088B35}" type="presOf" srcId="{37E83CEE-9D17-4B4C-8A28-009CFB544A5D}" destId="{E5F20DD7-D596-4E4A-93C7-BACED8F87B95}" srcOrd="1" destOrd="0" presId="urn:microsoft.com/office/officeart/2005/8/layout/list1"/>
    <dgm:cxn modelId="{32E96D9B-53A1-43BF-B777-FC6151B1339D}" srcId="{37E83CEE-9D17-4B4C-8A28-009CFB544A5D}" destId="{DD613CF7-000F-4E33-AC6F-D5D812707EB9}" srcOrd="1" destOrd="0" parTransId="{5D4E6975-481C-49BB-9765-5D9416539DB0}" sibTransId="{149B13C7-6E49-4AC5-913B-484A51BD9F66}"/>
    <dgm:cxn modelId="{A16D559B-6DB1-48D3-B986-C80E2E97E7DB}" srcId="{A0E14B60-D0E9-4AE6-B652-BBCA14A94BFE}" destId="{37E83CEE-9D17-4B4C-8A28-009CFB544A5D}" srcOrd="1" destOrd="0" parTransId="{6A8F9E7A-88DE-4F02-B37F-B89448010152}" sibTransId="{2D67C1AC-960A-4267-BBF8-4920441D15CD}"/>
    <dgm:cxn modelId="{C42C64CD-9CFF-42D7-AAB7-391F7EBF59FA}" srcId="{37E83CEE-9D17-4B4C-8A28-009CFB544A5D}" destId="{978FA297-2B6D-4B5E-BE71-7F69A463B4FE}" srcOrd="0" destOrd="0" parTransId="{1005F452-5E49-40CF-B49E-C218360CC163}" sibTransId="{3E09E93D-D8C0-44FA-B3D7-56A49588BACD}"/>
    <dgm:cxn modelId="{29074DE9-2EDB-4948-82F8-09619BBDA3AD}" type="presOf" srcId="{978FA297-2B6D-4B5E-BE71-7F69A463B4FE}" destId="{1706BF44-0899-4399-844D-3ED2590EF6B8}" srcOrd="0" destOrd="0" presId="urn:microsoft.com/office/officeart/2005/8/layout/list1"/>
    <dgm:cxn modelId="{3ED3B0F8-52F8-416F-8494-D72477672640}" type="presOf" srcId="{37E83CEE-9D17-4B4C-8A28-009CFB544A5D}" destId="{9C2F604A-43FF-4D86-B1CE-EBC06AA8ECEE}" srcOrd="0" destOrd="0" presId="urn:microsoft.com/office/officeart/2005/8/layout/list1"/>
    <dgm:cxn modelId="{FB1AD9FE-4795-467C-A069-B8266BD6F13C}" type="presOf" srcId="{A0E14B60-D0E9-4AE6-B652-BBCA14A94BFE}" destId="{951AE4BC-9401-4875-A600-64CB0B51A5FB}" srcOrd="0" destOrd="0" presId="urn:microsoft.com/office/officeart/2005/8/layout/list1"/>
    <dgm:cxn modelId="{82105D01-E344-48EB-B386-9A8AF0659328}" type="presParOf" srcId="{951AE4BC-9401-4875-A600-64CB0B51A5FB}" destId="{B4802D5B-13AA-4C67-B105-95AC77643BBB}" srcOrd="0" destOrd="0" presId="urn:microsoft.com/office/officeart/2005/8/layout/list1"/>
    <dgm:cxn modelId="{F6B57DF0-8490-434D-BE19-5DEFEB346339}" type="presParOf" srcId="{B4802D5B-13AA-4C67-B105-95AC77643BBB}" destId="{05C5305D-9E08-476D-B415-26AB9A3A86FF}" srcOrd="0" destOrd="0" presId="urn:microsoft.com/office/officeart/2005/8/layout/list1"/>
    <dgm:cxn modelId="{C0A8EDEA-583E-4233-A958-09EFB595E89E}" type="presParOf" srcId="{B4802D5B-13AA-4C67-B105-95AC77643BBB}" destId="{DEE7F79D-ADEB-4B3B-9356-3276872F3D9F}" srcOrd="1" destOrd="0" presId="urn:microsoft.com/office/officeart/2005/8/layout/list1"/>
    <dgm:cxn modelId="{9C0B0655-D36D-43D1-B6C2-BE753773DD8D}" type="presParOf" srcId="{951AE4BC-9401-4875-A600-64CB0B51A5FB}" destId="{85D40C61-FFAB-4805-AF72-2079D7913200}" srcOrd="1" destOrd="0" presId="urn:microsoft.com/office/officeart/2005/8/layout/list1"/>
    <dgm:cxn modelId="{FD2D9CB4-D26D-4BB0-861A-8E8ACB0F9067}" type="presParOf" srcId="{951AE4BC-9401-4875-A600-64CB0B51A5FB}" destId="{AD56FC67-B7B8-4C01-8D8A-4999682AC196}" srcOrd="2" destOrd="0" presId="urn:microsoft.com/office/officeart/2005/8/layout/list1"/>
    <dgm:cxn modelId="{D9E4AB7C-6E20-4EA3-80C8-BB13931FE117}" type="presParOf" srcId="{951AE4BC-9401-4875-A600-64CB0B51A5FB}" destId="{56CB9EE2-9C02-46A7-905F-985B57F3CAB4}" srcOrd="3" destOrd="0" presId="urn:microsoft.com/office/officeart/2005/8/layout/list1"/>
    <dgm:cxn modelId="{43627B16-AEF3-4936-9FAF-176198B05008}" type="presParOf" srcId="{951AE4BC-9401-4875-A600-64CB0B51A5FB}" destId="{84E3D127-49B5-437B-8180-ED673FADAD1E}" srcOrd="4" destOrd="0" presId="urn:microsoft.com/office/officeart/2005/8/layout/list1"/>
    <dgm:cxn modelId="{2A28E78B-570B-4F7D-A48B-98E9D596E041}" type="presParOf" srcId="{84E3D127-49B5-437B-8180-ED673FADAD1E}" destId="{9C2F604A-43FF-4D86-B1CE-EBC06AA8ECEE}" srcOrd="0" destOrd="0" presId="urn:microsoft.com/office/officeart/2005/8/layout/list1"/>
    <dgm:cxn modelId="{85E105F1-57FB-4086-B717-BAC61B7927CF}" type="presParOf" srcId="{84E3D127-49B5-437B-8180-ED673FADAD1E}" destId="{E5F20DD7-D596-4E4A-93C7-BACED8F87B95}" srcOrd="1" destOrd="0" presId="urn:microsoft.com/office/officeart/2005/8/layout/list1"/>
    <dgm:cxn modelId="{FD1E106E-77E7-4D51-BF9E-D2488FABA364}" type="presParOf" srcId="{951AE4BC-9401-4875-A600-64CB0B51A5FB}" destId="{B8316B9B-D29B-4E18-AB8B-612CC37004E8}" srcOrd="5" destOrd="0" presId="urn:microsoft.com/office/officeart/2005/8/layout/list1"/>
    <dgm:cxn modelId="{0C18CF37-8A8C-4C1F-B3AF-D28A9A496173}" type="presParOf" srcId="{951AE4BC-9401-4875-A600-64CB0B51A5FB}" destId="{1706BF44-0899-4399-844D-3ED2590EF6B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596977-59A4-4CA6-A32D-3F394067DF8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ED53E2D-2096-4B7A-A92D-EF32B499FB66}">
      <dgm:prSet/>
      <dgm:spPr/>
      <dgm:t>
        <a:bodyPr/>
        <a:lstStyle/>
        <a:p>
          <a:r>
            <a:rPr lang="en-US"/>
            <a:t>Why using message queue?</a:t>
          </a:r>
        </a:p>
      </dgm:t>
    </dgm:pt>
    <dgm:pt modelId="{25217686-18A1-43B9-BF59-3C7A4D888BDB}" type="parTrans" cxnId="{49E0E196-4227-4567-8D2D-C094D64AB389}">
      <dgm:prSet/>
      <dgm:spPr/>
      <dgm:t>
        <a:bodyPr/>
        <a:lstStyle/>
        <a:p>
          <a:endParaRPr lang="en-US"/>
        </a:p>
      </dgm:t>
    </dgm:pt>
    <dgm:pt modelId="{AC601F0A-49B8-406D-9AB2-0185AF91465E}" type="sibTrans" cxnId="{49E0E196-4227-4567-8D2D-C094D64AB389}">
      <dgm:prSet/>
      <dgm:spPr/>
      <dgm:t>
        <a:bodyPr/>
        <a:lstStyle/>
        <a:p>
          <a:endParaRPr lang="en-US"/>
        </a:p>
      </dgm:t>
    </dgm:pt>
    <dgm:pt modelId="{1839D8C0-5832-40B7-83DD-9F88AED14346}">
      <dgm:prSet/>
      <dgm:spPr/>
      <dgm:t>
        <a:bodyPr/>
        <a:lstStyle/>
        <a:p>
          <a:r>
            <a:rPr lang="en-US"/>
            <a:t>Queue time-consuming tasks for faster response time</a:t>
          </a:r>
        </a:p>
      </dgm:t>
    </dgm:pt>
    <dgm:pt modelId="{CBFB3F9D-8EA2-4B25-9F5F-E4755A309A5B}" type="parTrans" cxnId="{CA78689D-8C27-4BF6-838B-FC4C9C35B7DB}">
      <dgm:prSet/>
      <dgm:spPr/>
      <dgm:t>
        <a:bodyPr/>
        <a:lstStyle/>
        <a:p>
          <a:endParaRPr lang="en-US"/>
        </a:p>
      </dgm:t>
    </dgm:pt>
    <dgm:pt modelId="{10DEBBF9-AE91-4A9C-BE7C-DDB8B2E34EE6}" type="sibTrans" cxnId="{CA78689D-8C27-4BF6-838B-FC4C9C35B7DB}">
      <dgm:prSet/>
      <dgm:spPr/>
      <dgm:t>
        <a:bodyPr/>
        <a:lstStyle/>
        <a:p>
          <a:endParaRPr lang="en-US"/>
        </a:p>
      </dgm:t>
    </dgm:pt>
    <dgm:pt modelId="{38B5D3D8-CA01-49B3-B1E8-EF5666C6005E}">
      <dgm:prSet/>
      <dgm:spPr/>
      <dgm:t>
        <a:bodyPr/>
        <a:lstStyle/>
        <a:p>
          <a:r>
            <a:rPr lang="en-US"/>
            <a:t>Why RabbitMQ?</a:t>
          </a:r>
        </a:p>
      </dgm:t>
    </dgm:pt>
    <dgm:pt modelId="{4F2441C3-CD44-4196-9C44-5B101077F2D8}" type="parTrans" cxnId="{595F701C-F5AC-4D20-8B97-6630D4A18BB8}">
      <dgm:prSet/>
      <dgm:spPr/>
      <dgm:t>
        <a:bodyPr/>
        <a:lstStyle/>
        <a:p>
          <a:endParaRPr lang="en-US"/>
        </a:p>
      </dgm:t>
    </dgm:pt>
    <dgm:pt modelId="{8FBBB992-524C-4B90-8301-08E3AE06078B}" type="sibTrans" cxnId="{595F701C-F5AC-4D20-8B97-6630D4A18BB8}">
      <dgm:prSet/>
      <dgm:spPr/>
      <dgm:t>
        <a:bodyPr/>
        <a:lstStyle/>
        <a:p>
          <a:endParaRPr lang="en-US"/>
        </a:p>
      </dgm:t>
    </dgm:pt>
    <dgm:pt modelId="{56775E1A-62F0-43D3-91FC-AEF2C8562C70}">
      <dgm:prSet/>
      <dgm:spPr/>
      <dgm:t>
        <a:bodyPr/>
        <a:lstStyle/>
        <a:p>
          <a:r>
            <a:rPr lang="en-US"/>
            <a:t>Used by OpenStack</a:t>
          </a:r>
        </a:p>
      </dgm:t>
    </dgm:pt>
    <dgm:pt modelId="{105CAE7C-9694-4630-8FD9-6222C4B88D9D}" type="parTrans" cxnId="{2C620848-AB55-4E81-86BD-453E2A955617}">
      <dgm:prSet/>
      <dgm:spPr/>
      <dgm:t>
        <a:bodyPr/>
        <a:lstStyle/>
        <a:p>
          <a:endParaRPr lang="en-US"/>
        </a:p>
      </dgm:t>
    </dgm:pt>
    <dgm:pt modelId="{F5FB2AD5-1213-42FF-BB35-0FF24B2371A4}" type="sibTrans" cxnId="{2C620848-AB55-4E81-86BD-453E2A955617}">
      <dgm:prSet/>
      <dgm:spPr/>
      <dgm:t>
        <a:bodyPr/>
        <a:lstStyle/>
        <a:p>
          <a:endParaRPr lang="en-US"/>
        </a:p>
      </dgm:t>
    </dgm:pt>
    <dgm:pt modelId="{1550EEFB-B800-4BD2-B434-A449D4BAD6D2}" type="pres">
      <dgm:prSet presAssocID="{81596977-59A4-4CA6-A32D-3F394067DF8F}" presName="linear" presStyleCnt="0">
        <dgm:presLayoutVars>
          <dgm:dir/>
          <dgm:animLvl val="lvl"/>
          <dgm:resizeHandles val="exact"/>
        </dgm:presLayoutVars>
      </dgm:prSet>
      <dgm:spPr/>
    </dgm:pt>
    <dgm:pt modelId="{248074B9-79F3-4C89-8F0E-7FC365DE2447}" type="pres">
      <dgm:prSet presAssocID="{AED53E2D-2096-4B7A-A92D-EF32B499FB66}" presName="parentLin" presStyleCnt="0"/>
      <dgm:spPr/>
    </dgm:pt>
    <dgm:pt modelId="{9BBAB1B0-63C7-44DF-9939-D96493274E0E}" type="pres">
      <dgm:prSet presAssocID="{AED53E2D-2096-4B7A-A92D-EF32B499FB66}" presName="parentLeftMargin" presStyleLbl="node1" presStyleIdx="0" presStyleCnt="2"/>
      <dgm:spPr/>
    </dgm:pt>
    <dgm:pt modelId="{45B3BC1B-3AE1-461D-9E3E-D2E0FE988A0B}" type="pres">
      <dgm:prSet presAssocID="{AED53E2D-2096-4B7A-A92D-EF32B499FB6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7AF1021-FFBB-4BA8-BB1C-C89619D29927}" type="pres">
      <dgm:prSet presAssocID="{AED53E2D-2096-4B7A-A92D-EF32B499FB66}" presName="negativeSpace" presStyleCnt="0"/>
      <dgm:spPr/>
    </dgm:pt>
    <dgm:pt modelId="{FF99C5EB-5C20-4A8F-BFA2-DD99926251ED}" type="pres">
      <dgm:prSet presAssocID="{AED53E2D-2096-4B7A-A92D-EF32B499FB66}" presName="childText" presStyleLbl="conFgAcc1" presStyleIdx="0" presStyleCnt="2">
        <dgm:presLayoutVars>
          <dgm:bulletEnabled val="1"/>
        </dgm:presLayoutVars>
      </dgm:prSet>
      <dgm:spPr/>
    </dgm:pt>
    <dgm:pt modelId="{B749CF40-ACC2-459B-A8A2-97BE84B9903C}" type="pres">
      <dgm:prSet presAssocID="{AC601F0A-49B8-406D-9AB2-0185AF91465E}" presName="spaceBetweenRectangles" presStyleCnt="0"/>
      <dgm:spPr/>
    </dgm:pt>
    <dgm:pt modelId="{426393A3-00BC-49D2-A292-AEBE6D2C5080}" type="pres">
      <dgm:prSet presAssocID="{38B5D3D8-CA01-49B3-B1E8-EF5666C6005E}" presName="parentLin" presStyleCnt="0"/>
      <dgm:spPr/>
    </dgm:pt>
    <dgm:pt modelId="{B3295C18-A968-4FC5-BF4C-4E5ED3754F14}" type="pres">
      <dgm:prSet presAssocID="{38B5D3D8-CA01-49B3-B1E8-EF5666C6005E}" presName="parentLeftMargin" presStyleLbl="node1" presStyleIdx="0" presStyleCnt="2"/>
      <dgm:spPr/>
    </dgm:pt>
    <dgm:pt modelId="{A5BDCFB7-F3D8-4682-B099-C9930D129F6F}" type="pres">
      <dgm:prSet presAssocID="{38B5D3D8-CA01-49B3-B1E8-EF5666C6005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D1A3C82-0946-4017-BE0A-C56D995FBFBE}" type="pres">
      <dgm:prSet presAssocID="{38B5D3D8-CA01-49B3-B1E8-EF5666C6005E}" presName="negativeSpace" presStyleCnt="0"/>
      <dgm:spPr/>
    </dgm:pt>
    <dgm:pt modelId="{679163C7-E5D5-4593-8925-A77F3FE0FBD1}" type="pres">
      <dgm:prSet presAssocID="{38B5D3D8-CA01-49B3-B1E8-EF5666C6005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95F701C-F5AC-4D20-8B97-6630D4A18BB8}" srcId="{81596977-59A4-4CA6-A32D-3F394067DF8F}" destId="{38B5D3D8-CA01-49B3-B1E8-EF5666C6005E}" srcOrd="1" destOrd="0" parTransId="{4F2441C3-CD44-4196-9C44-5B101077F2D8}" sibTransId="{8FBBB992-524C-4B90-8301-08E3AE06078B}"/>
    <dgm:cxn modelId="{A51E851E-ECA3-473E-9AB1-CF9BAD092C4E}" type="presOf" srcId="{AED53E2D-2096-4B7A-A92D-EF32B499FB66}" destId="{9BBAB1B0-63C7-44DF-9939-D96493274E0E}" srcOrd="0" destOrd="0" presId="urn:microsoft.com/office/officeart/2005/8/layout/list1"/>
    <dgm:cxn modelId="{2C620848-AB55-4E81-86BD-453E2A955617}" srcId="{38B5D3D8-CA01-49B3-B1E8-EF5666C6005E}" destId="{56775E1A-62F0-43D3-91FC-AEF2C8562C70}" srcOrd="0" destOrd="0" parTransId="{105CAE7C-9694-4630-8FD9-6222C4B88D9D}" sibTransId="{F5FB2AD5-1213-42FF-BB35-0FF24B2371A4}"/>
    <dgm:cxn modelId="{2368D373-8D1D-4D7D-A6DC-35D5834BE92B}" type="presOf" srcId="{38B5D3D8-CA01-49B3-B1E8-EF5666C6005E}" destId="{A5BDCFB7-F3D8-4682-B099-C9930D129F6F}" srcOrd="1" destOrd="0" presId="urn:microsoft.com/office/officeart/2005/8/layout/list1"/>
    <dgm:cxn modelId="{79DED159-2523-4C7C-8109-25CBE598AB00}" type="presOf" srcId="{1839D8C0-5832-40B7-83DD-9F88AED14346}" destId="{FF99C5EB-5C20-4A8F-BFA2-DD99926251ED}" srcOrd="0" destOrd="0" presId="urn:microsoft.com/office/officeart/2005/8/layout/list1"/>
    <dgm:cxn modelId="{89E3F18D-4C35-4C43-97E0-586692878338}" type="presOf" srcId="{AED53E2D-2096-4B7A-A92D-EF32B499FB66}" destId="{45B3BC1B-3AE1-461D-9E3E-D2E0FE988A0B}" srcOrd="1" destOrd="0" presId="urn:microsoft.com/office/officeart/2005/8/layout/list1"/>
    <dgm:cxn modelId="{49E0E196-4227-4567-8D2D-C094D64AB389}" srcId="{81596977-59A4-4CA6-A32D-3F394067DF8F}" destId="{AED53E2D-2096-4B7A-A92D-EF32B499FB66}" srcOrd="0" destOrd="0" parTransId="{25217686-18A1-43B9-BF59-3C7A4D888BDB}" sibTransId="{AC601F0A-49B8-406D-9AB2-0185AF91465E}"/>
    <dgm:cxn modelId="{CA78689D-8C27-4BF6-838B-FC4C9C35B7DB}" srcId="{AED53E2D-2096-4B7A-A92D-EF32B499FB66}" destId="{1839D8C0-5832-40B7-83DD-9F88AED14346}" srcOrd="0" destOrd="0" parTransId="{CBFB3F9D-8EA2-4B25-9F5F-E4755A309A5B}" sibTransId="{10DEBBF9-AE91-4A9C-BE7C-DDB8B2E34EE6}"/>
    <dgm:cxn modelId="{69CAE8A2-2BFC-4E31-81AE-F37643AAD29C}" type="presOf" srcId="{38B5D3D8-CA01-49B3-B1E8-EF5666C6005E}" destId="{B3295C18-A968-4FC5-BF4C-4E5ED3754F14}" srcOrd="0" destOrd="0" presId="urn:microsoft.com/office/officeart/2005/8/layout/list1"/>
    <dgm:cxn modelId="{4C8A6CC6-6AED-4EA4-A23B-25000A1D6B0F}" type="presOf" srcId="{56775E1A-62F0-43D3-91FC-AEF2C8562C70}" destId="{679163C7-E5D5-4593-8925-A77F3FE0FBD1}" srcOrd="0" destOrd="0" presId="urn:microsoft.com/office/officeart/2005/8/layout/list1"/>
    <dgm:cxn modelId="{46E7C2CE-EE45-4B86-8331-3311FE5C6AD3}" type="presOf" srcId="{81596977-59A4-4CA6-A32D-3F394067DF8F}" destId="{1550EEFB-B800-4BD2-B434-A449D4BAD6D2}" srcOrd="0" destOrd="0" presId="urn:microsoft.com/office/officeart/2005/8/layout/list1"/>
    <dgm:cxn modelId="{877BAD28-DA68-45CD-B570-82DA2DD7F362}" type="presParOf" srcId="{1550EEFB-B800-4BD2-B434-A449D4BAD6D2}" destId="{248074B9-79F3-4C89-8F0E-7FC365DE2447}" srcOrd="0" destOrd="0" presId="urn:microsoft.com/office/officeart/2005/8/layout/list1"/>
    <dgm:cxn modelId="{FF8F4B76-B5F5-4BE6-8BAE-822938ECA826}" type="presParOf" srcId="{248074B9-79F3-4C89-8F0E-7FC365DE2447}" destId="{9BBAB1B0-63C7-44DF-9939-D96493274E0E}" srcOrd="0" destOrd="0" presId="urn:microsoft.com/office/officeart/2005/8/layout/list1"/>
    <dgm:cxn modelId="{AD2F348E-C092-4253-8B88-E81800EC9BAF}" type="presParOf" srcId="{248074B9-79F3-4C89-8F0E-7FC365DE2447}" destId="{45B3BC1B-3AE1-461D-9E3E-D2E0FE988A0B}" srcOrd="1" destOrd="0" presId="urn:microsoft.com/office/officeart/2005/8/layout/list1"/>
    <dgm:cxn modelId="{828E8FFC-72D7-4C0E-9C54-B04CA1409FB5}" type="presParOf" srcId="{1550EEFB-B800-4BD2-B434-A449D4BAD6D2}" destId="{27AF1021-FFBB-4BA8-BB1C-C89619D29927}" srcOrd="1" destOrd="0" presId="urn:microsoft.com/office/officeart/2005/8/layout/list1"/>
    <dgm:cxn modelId="{D5458743-1802-47C0-A695-F7F166F893A5}" type="presParOf" srcId="{1550EEFB-B800-4BD2-B434-A449D4BAD6D2}" destId="{FF99C5EB-5C20-4A8F-BFA2-DD99926251ED}" srcOrd="2" destOrd="0" presId="urn:microsoft.com/office/officeart/2005/8/layout/list1"/>
    <dgm:cxn modelId="{F68A766F-2220-427A-8C5B-24E12E5EE002}" type="presParOf" srcId="{1550EEFB-B800-4BD2-B434-A449D4BAD6D2}" destId="{B749CF40-ACC2-459B-A8A2-97BE84B9903C}" srcOrd="3" destOrd="0" presId="urn:microsoft.com/office/officeart/2005/8/layout/list1"/>
    <dgm:cxn modelId="{01FAB55A-63D2-4BD2-858E-1FF93C24FC15}" type="presParOf" srcId="{1550EEFB-B800-4BD2-B434-A449D4BAD6D2}" destId="{426393A3-00BC-49D2-A292-AEBE6D2C5080}" srcOrd="4" destOrd="0" presId="urn:microsoft.com/office/officeart/2005/8/layout/list1"/>
    <dgm:cxn modelId="{68DD29AE-59FC-41B0-A7BB-494047F78B15}" type="presParOf" srcId="{426393A3-00BC-49D2-A292-AEBE6D2C5080}" destId="{B3295C18-A968-4FC5-BF4C-4E5ED3754F14}" srcOrd="0" destOrd="0" presId="urn:microsoft.com/office/officeart/2005/8/layout/list1"/>
    <dgm:cxn modelId="{13B9BD03-5693-49C2-BB0C-6F5DFEEE9453}" type="presParOf" srcId="{426393A3-00BC-49D2-A292-AEBE6D2C5080}" destId="{A5BDCFB7-F3D8-4682-B099-C9930D129F6F}" srcOrd="1" destOrd="0" presId="urn:microsoft.com/office/officeart/2005/8/layout/list1"/>
    <dgm:cxn modelId="{46F42150-A57B-4C4B-952B-DC57B872129B}" type="presParOf" srcId="{1550EEFB-B800-4BD2-B434-A449D4BAD6D2}" destId="{1D1A3C82-0946-4017-BE0A-C56D995FBFBE}" srcOrd="5" destOrd="0" presId="urn:microsoft.com/office/officeart/2005/8/layout/list1"/>
    <dgm:cxn modelId="{6F242FFC-D46A-4E34-99BE-877FE0DFFB1B}" type="presParOf" srcId="{1550EEFB-B800-4BD2-B434-A449D4BAD6D2}" destId="{679163C7-E5D5-4593-8925-A77F3FE0FBD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9AA15F-08C8-4987-858C-930C847B29C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A2EBDB-5386-4AB3-8F8A-FC68F4181427}">
      <dgm:prSet/>
      <dgm:spPr/>
      <dgm:t>
        <a:bodyPr/>
        <a:lstStyle/>
        <a:p>
          <a:r>
            <a:rPr lang="en-US"/>
            <a:t>What is Guacamole?</a:t>
          </a:r>
        </a:p>
      </dgm:t>
    </dgm:pt>
    <dgm:pt modelId="{7FA3D523-3889-4803-8368-A2D74DF4D52C}" type="parTrans" cxnId="{17B765A7-D20E-4968-9F80-437F855779D9}">
      <dgm:prSet/>
      <dgm:spPr/>
      <dgm:t>
        <a:bodyPr/>
        <a:lstStyle/>
        <a:p>
          <a:endParaRPr lang="en-US"/>
        </a:p>
      </dgm:t>
    </dgm:pt>
    <dgm:pt modelId="{533198CC-8E71-46C1-929D-B24C4281F54E}" type="sibTrans" cxnId="{17B765A7-D20E-4968-9F80-437F855779D9}">
      <dgm:prSet/>
      <dgm:spPr/>
      <dgm:t>
        <a:bodyPr/>
        <a:lstStyle/>
        <a:p>
          <a:endParaRPr lang="en-US"/>
        </a:p>
      </dgm:t>
    </dgm:pt>
    <dgm:pt modelId="{C3918C2A-EDC2-4E1A-BCB9-053B36E6B4E6}">
      <dgm:prSet/>
      <dgm:spPr/>
      <dgm:t>
        <a:bodyPr/>
        <a:lstStyle/>
        <a:p>
          <a:r>
            <a:rPr lang="en-CA"/>
            <a:t>A clientless remote protocol gateway running on browsers</a:t>
          </a:r>
          <a:endParaRPr lang="en-US"/>
        </a:p>
      </dgm:t>
    </dgm:pt>
    <dgm:pt modelId="{3FB2F795-4246-43A5-88A8-258735956892}" type="parTrans" cxnId="{DAB1176F-BF62-41DB-94AB-B49F5125F9F8}">
      <dgm:prSet/>
      <dgm:spPr/>
      <dgm:t>
        <a:bodyPr/>
        <a:lstStyle/>
        <a:p>
          <a:endParaRPr lang="en-US"/>
        </a:p>
      </dgm:t>
    </dgm:pt>
    <dgm:pt modelId="{2D729BFD-0C3C-4258-8E64-E806D0E3E786}" type="sibTrans" cxnId="{DAB1176F-BF62-41DB-94AB-B49F5125F9F8}">
      <dgm:prSet/>
      <dgm:spPr/>
      <dgm:t>
        <a:bodyPr/>
        <a:lstStyle/>
        <a:p>
          <a:endParaRPr lang="en-US"/>
        </a:p>
      </dgm:t>
    </dgm:pt>
    <dgm:pt modelId="{A9302D9F-05C5-4554-BD48-B1BA16715425}">
      <dgm:prSet/>
      <dgm:spPr/>
      <dgm:t>
        <a:bodyPr/>
        <a:lstStyle/>
        <a:p>
          <a:r>
            <a:rPr lang="en-US"/>
            <a:t>Why adding Guacamole?</a:t>
          </a:r>
        </a:p>
      </dgm:t>
    </dgm:pt>
    <dgm:pt modelId="{8110BAE4-7CF2-49E7-8F7A-CADF04B54750}" type="parTrans" cxnId="{CF375A73-A4AD-46A5-858F-088A3D03A880}">
      <dgm:prSet/>
      <dgm:spPr/>
      <dgm:t>
        <a:bodyPr/>
        <a:lstStyle/>
        <a:p>
          <a:endParaRPr lang="en-US"/>
        </a:p>
      </dgm:t>
    </dgm:pt>
    <dgm:pt modelId="{D770E0D1-41A3-49D9-8331-24EF4A5491B8}" type="sibTrans" cxnId="{CF375A73-A4AD-46A5-858F-088A3D03A880}">
      <dgm:prSet/>
      <dgm:spPr/>
      <dgm:t>
        <a:bodyPr/>
        <a:lstStyle/>
        <a:p>
          <a:endParaRPr lang="en-US"/>
        </a:p>
      </dgm:t>
    </dgm:pt>
    <dgm:pt modelId="{5C817667-6DCE-4F38-94B6-1A22A4F10072}">
      <dgm:prSet/>
      <dgm:spPr/>
      <dgm:t>
        <a:bodyPr/>
        <a:lstStyle/>
        <a:p>
          <a:r>
            <a:rPr lang="en-US"/>
            <a:t>Connect to virtual machines anywhere with only a browser</a:t>
          </a:r>
        </a:p>
      </dgm:t>
    </dgm:pt>
    <dgm:pt modelId="{EF9ED769-E94E-46D7-808C-7DA0CDBB6C6B}" type="parTrans" cxnId="{EE0100B7-C4CD-4397-9401-91166D9B6B39}">
      <dgm:prSet/>
      <dgm:spPr/>
      <dgm:t>
        <a:bodyPr/>
        <a:lstStyle/>
        <a:p>
          <a:endParaRPr lang="en-US"/>
        </a:p>
      </dgm:t>
    </dgm:pt>
    <dgm:pt modelId="{752AE1FB-2F3B-48E5-8C82-C509DE9668A2}" type="sibTrans" cxnId="{EE0100B7-C4CD-4397-9401-91166D9B6B39}">
      <dgm:prSet/>
      <dgm:spPr/>
      <dgm:t>
        <a:bodyPr/>
        <a:lstStyle/>
        <a:p>
          <a:endParaRPr lang="en-US"/>
        </a:p>
      </dgm:t>
    </dgm:pt>
    <dgm:pt modelId="{E2C054B7-9996-4A54-8D99-C46CADEDA0A8}">
      <dgm:prSet/>
      <dgm:spPr/>
      <dgm:t>
        <a:bodyPr/>
        <a:lstStyle/>
        <a:p>
          <a:r>
            <a:rPr lang="en-US"/>
            <a:t>Why is not working?</a:t>
          </a:r>
        </a:p>
      </dgm:t>
    </dgm:pt>
    <dgm:pt modelId="{F2CD3646-7623-41ED-A027-3C727A5FA5EE}" type="parTrans" cxnId="{EE60A2A3-21E9-4965-ABC4-44B56737180D}">
      <dgm:prSet/>
      <dgm:spPr/>
      <dgm:t>
        <a:bodyPr/>
        <a:lstStyle/>
        <a:p>
          <a:endParaRPr lang="en-US"/>
        </a:p>
      </dgm:t>
    </dgm:pt>
    <dgm:pt modelId="{7AA0928E-8B2A-4A39-99AE-00BB9DBA340F}" type="sibTrans" cxnId="{EE60A2A3-21E9-4965-ABC4-44B56737180D}">
      <dgm:prSet/>
      <dgm:spPr/>
      <dgm:t>
        <a:bodyPr/>
        <a:lstStyle/>
        <a:p>
          <a:endParaRPr lang="en-US"/>
        </a:p>
      </dgm:t>
    </dgm:pt>
    <dgm:pt modelId="{FCF8B01D-3699-4195-9841-DDB29BD1A957}">
      <dgm:prSet/>
      <dgm:spPr/>
      <dgm:t>
        <a:bodyPr/>
        <a:lstStyle/>
        <a:p>
          <a:r>
            <a:rPr lang="en-US"/>
            <a:t>Working as standalone project but cannot integrate into the project</a:t>
          </a:r>
        </a:p>
      </dgm:t>
    </dgm:pt>
    <dgm:pt modelId="{CDC4D4B3-6E6D-4B2A-B3BC-2D6595C43424}" type="parTrans" cxnId="{0A139BF6-2A24-4C27-BEAF-C16C514376D0}">
      <dgm:prSet/>
      <dgm:spPr/>
      <dgm:t>
        <a:bodyPr/>
        <a:lstStyle/>
        <a:p>
          <a:endParaRPr lang="en-US"/>
        </a:p>
      </dgm:t>
    </dgm:pt>
    <dgm:pt modelId="{FF65BAD2-D761-4EE8-B03E-F20B8AA2FAB8}" type="sibTrans" cxnId="{0A139BF6-2A24-4C27-BEAF-C16C514376D0}">
      <dgm:prSet/>
      <dgm:spPr/>
      <dgm:t>
        <a:bodyPr/>
        <a:lstStyle/>
        <a:p>
          <a:endParaRPr lang="en-US"/>
        </a:p>
      </dgm:t>
    </dgm:pt>
    <dgm:pt modelId="{EE8DA1B6-BDE1-47EE-A169-DE2147A74CF7}" type="pres">
      <dgm:prSet presAssocID="{EA9AA15F-08C8-4987-858C-930C847B29CB}" presName="linear" presStyleCnt="0">
        <dgm:presLayoutVars>
          <dgm:dir/>
          <dgm:animLvl val="lvl"/>
          <dgm:resizeHandles val="exact"/>
        </dgm:presLayoutVars>
      </dgm:prSet>
      <dgm:spPr/>
    </dgm:pt>
    <dgm:pt modelId="{F4B19321-730E-408C-AF6E-0840541C745B}" type="pres">
      <dgm:prSet presAssocID="{07A2EBDB-5386-4AB3-8F8A-FC68F4181427}" presName="parentLin" presStyleCnt="0"/>
      <dgm:spPr/>
    </dgm:pt>
    <dgm:pt modelId="{34C0F3AD-FF77-4514-97FD-23242234E999}" type="pres">
      <dgm:prSet presAssocID="{07A2EBDB-5386-4AB3-8F8A-FC68F4181427}" presName="parentLeftMargin" presStyleLbl="node1" presStyleIdx="0" presStyleCnt="3"/>
      <dgm:spPr/>
    </dgm:pt>
    <dgm:pt modelId="{C6D715D9-9BC5-4A28-B7B2-4E2BCC259DE5}" type="pres">
      <dgm:prSet presAssocID="{07A2EBDB-5386-4AB3-8F8A-FC68F41814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1BF9B80-AD60-43D8-8217-6613E3948E20}" type="pres">
      <dgm:prSet presAssocID="{07A2EBDB-5386-4AB3-8F8A-FC68F4181427}" presName="negativeSpace" presStyleCnt="0"/>
      <dgm:spPr/>
    </dgm:pt>
    <dgm:pt modelId="{EA49E3BB-B59A-4E17-A799-397AE2081D8F}" type="pres">
      <dgm:prSet presAssocID="{07A2EBDB-5386-4AB3-8F8A-FC68F4181427}" presName="childText" presStyleLbl="conFgAcc1" presStyleIdx="0" presStyleCnt="3">
        <dgm:presLayoutVars>
          <dgm:bulletEnabled val="1"/>
        </dgm:presLayoutVars>
      </dgm:prSet>
      <dgm:spPr/>
    </dgm:pt>
    <dgm:pt modelId="{E50682EE-F26A-46F8-AC2C-9FFE3867E5DA}" type="pres">
      <dgm:prSet presAssocID="{533198CC-8E71-46C1-929D-B24C4281F54E}" presName="spaceBetweenRectangles" presStyleCnt="0"/>
      <dgm:spPr/>
    </dgm:pt>
    <dgm:pt modelId="{B8995FEA-9C6E-407C-A2B1-BA32E498FC2E}" type="pres">
      <dgm:prSet presAssocID="{A9302D9F-05C5-4554-BD48-B1BA16715425}" presName="parentLin" presStyleCnt="0"/>
      <dgm:spPr/>
    </dgm:pt>
    <dgm:pt modelId="{58B21900-6EF3-419F-A79B-BD28D8ECACF6}" type="pres">
      <dgm:prSet presAssocID="{A9302D9F-05C5-4554-BD48-B1BA16715425}" presName="parentLeftMargin" presStyleLbl="node1" presStyleIdx="0" presStyleCnt="3"/>
      <dgm:spPr/>
    </dgm:pt>
    <dgm:pt modelId="{8144DF2F-C502-43A8-8DCA-0BCC7B202920}" type="pres">
      <dgm:prSet presAssocID="{A9302D9F-05C5-4554-BD48-B1BA167154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90043B-4ED5-4D87-BD6F-CB12FC3A5177}" type="pres">
      <dgm:prSet presAssocID="{A9302D9F-05C5-4554-BD48-B1BA16715425}" presName="negativeSpace" presStyleCnt="0"/>
      <dgm:spPr/>
    </dgm:pt>
    <dgm:pt modelId="{BEBE2189-A8C2-4ED6-81B8-7EAE16D943DC}" type="pres">
      <dgm:prSet presAssocID="{A9302D9F-05C5-4554-BD48-B1BA16715425}" presName="childText" presStyleLbl="conFgAcc1" presStyleIdx="1" presStyleCnt="3">
        <dgm:presLayoutVars>
          <dgm:bulletEnabled val="1"/>
        </dgm:presLayoutVars>
      </dgm:prSet>
      <dgm:spPr/>
    </dgm:pt>
    <dgm:pt modelId="{7F7C8D40-2148-4023-AC49-5F9833B35F3F}" type="pres">
      <dgm:prSet presAssocID="{D770E0D1-41A3-49D9-8331-24EF4A5491B8}" presName="spaceBetweenRectangles" presStyleCnt="0"/>
      <dgm:spPr/>
    </dgm:pt>
    <dgm:pt modelId="{9D38B703-2CD2-46E0-824A-18EC60497C60}" type="pres">
      <dgm:prSet presAssocID="{E2C054B7-9996-4A54-8D99-C46CADEDA0A8}" presName="parentLin" presStyleCnt="0"/>
      <dgm:spPr/>
    </dgm:pt>
    <dgm:pt modelId="{EE7F0DE4-B565-4BCB-B8F0-6964D440C24B}" type="pres">
      <dgm:prSet presAssocID="{E2C054B7-9996-4A54-8D99-C46CADEDA0A8}" presName="parentLeftMargin" presStyleLbl="node1" presStyleIdx="1" presStyleCnt="3"/>
      <dgm:spPr/>
    </dgm:pt>
    <dgm:pt modelId="{A0C7F9AE-6329-4405-98E6-5CC38D0D9660}" type="pres">
      <dgm:prSet presAssocID="{E2C054B7-9996-4A54-8D99-C46CADEDA0A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E545459-25B2-4AC4-9AB4-BC7927DBC924}" type="pres">
      <dgm:prSet presAssocID="{E2C054B7-9996-4A54-8D99-C46CADEDA0A8}" presName="negativeSpace" presStyleCnt="0"/>
      <dgm:spPr/>
    </dgm:pt>
    <dgm:pt modelId="{BC7B42A7-73A9-47BF-8D83-549FD6D643B8}" type="pres">
      <dgm:prSet presAssocID="{E2C054B7-9996-4A54-8D99-C46CADEDA0A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F1F8230-9AB3-467F-AA48-7C0756C7D1A1}" type="presOf" srcId="{E2C054B7-9996-4A54-8D99-C46CADEDA0A8}" destId="{A0C7F9AE-6329-4405-98E6-5CC38D0D9660}" srcOrd="1" destOrd="0" presId="urn:microsoft.com/office/officeart/2005/8/layout/list1"/>
    <dgm:cxn modelId="{5C10023D-C01D-4442-8C99-563C371E49CB}" type="presOf" srcId="{FCF8B01D-3699-4195-9841-DDB29BD1A957}" destId="{BC7B42A7-73A9-47BF-8D83-549FD6D643B8}" srcOrd="0" destOrd="0" presId="urn:microsoft.com/office/officeart/2005/8/layout/list1"/>
    <dgm:cxn modelId="{41BFDE5F-1CBC-4309-BBE7-B817FFDB3DB0}" type="presOf" srcId="{07A2EBDB-5386-4AB3-8F8A-FC68F4181427}" destId="{C6D715D9-9BC5-4A28-B7B2-4E2BCC259DE5}" srcOrd="1" destOrd="0" presId="urn:microsoft.com/office/officeart/2005/8/layout/list1"/>
    <dgm:cxn modelId="{DAB1176F-BF62-41DB-94AB-B49F5125F9F8}" srcId="{07A2EBDB-5386-4AB3-8F8A-FC68F4181427}" destId="{C3918C2A-EDC2-4E1A-BCB9-053B36E6B4E6}" srcOrd="0" destOrd="0" parTransId="{3FB2F795-4246-43A5-88A8-258735956892}" sibTransId="{2D729BFD-0C3C-4258-8E64-E806D0E3E786}"/>
    <dgm:cxn modelId="{4F696973-C58A-43BF-9388-884E2DF64C4F}" type="presOf" srcId="{EA9AA15F-08C8-4987-858C-930C847B29CB}" destId="{EE8DA1B6-BDE1-47EE-A169-DE2147A74CF7}" srcOrd="0" destOrd="0" presId="urn:microsoft.com/office/officeart/2005/8/layout/list1"/>
    <dgm:cxn modelId="{15847473-B440-4DDA-8025-424D7F117905}" type="presOf" srcId="{5C817667-6DCE-4F38-94B6-1A22A4F10072}" destId="{BEBE2189-A8C2-4ED6-81B8-7EAE16D943DC}" srcOrd="0" destOrd="0" presId="urn:microsoft.com/office/officeart/2005/8/layout/list1"/>
    <dgm:cxn modelId="{CF375A73-A4AD-46A5-858F-088A3D03A880}" srcId="{EA9AA15F-08C8-4987-858C-930C847B29CB}" destId="{A9302D9F-05C5-4554-BD48-B1BA16715425}" srcOrd="1" destOrd="0" parTransId="{8110BAE4-7CF2-49E7-8F7A-CADF04B54750}" sibTransId="{D770E0D1-41A3-49D9-8331-24EF4A5491B8}"/>
    <dgm:cxn modelId="{96B81E90-C1F9-4B26-9ED7-881ACACF3116}" type="presOf" srcId="{E2C054B7-9996-4A54-8D99-C46CADEDA0A8}" destId="{EE7F0DE4-B565-4BCB-B8F0-6964D440C24B}" srcOrd="0" destOrd="0" presId="urn:microsoft.com/office/officeart/2005/8/layout/list1"/>
    <dgm:cxn modelId="{FD28BBA2-56EC-4905-97C3-6D4DA19D2F34}" type="presOf" srcId="{A9302D9F-05C5-4554-BD48-B1BA16715425}" destId="{8144DF2F-C502-43A8-8DCA-0BCC7B202920}" srcOrd="1" destOrd="0" presId="urn:microsoft.com/office/officeart/2005/8/layout/list1"/>
    <dgm:cxn modelId="{EE60A2A3-21E9-4965-ABC4-44B56737180D}" srcId="{EA9AA15F-08C8-4987-858C-930C847B29CB}" destId="{E2C054B7-9996-4A54-8D99-C46CADEDA0A8}" srcOrd="2" destOrd="0" parTransId="{F2CD3646-7623-41ED-A027-3C727A5FA5EE}" sibTransId="{7AA0928E-8B2A-4A39-99AE-00BB9DBA340F}"/>
    <dgm:cxn modelId="{17B765A7-D20E-4968-9F80-437F855779D9}" srcId="{EA9AA15F-08C8-4987-858C-930C847B29CB}" destId="{07A2EBDB-5386-4AB3-8F8A-FC68F4181427}" srcOrd="0" destOrd="0" parTransId="{7FA3D523-3889-4803-8368-A2D74DF4D52C}" sibTransId="{533198CC-8E71-46C1-929D-B24C4281F54E}"/>
    <dgm:cxn modelId="{EE0100B7-C4CD-4397-9401-91166D9B6B39}" srcId="{A9302D9F-05C5-4554-BD48-B1BA16715425}" destId="{5C817667-6DCE-4F38-94B6-1A22A4F10072}" srcOrd="0" destOrd="0" parTransId="{EF9ED769-E94E-46D7-808C-7DA0CDBB6C6B}" sibTransId="{752AE1FB-2F3B-48E5-8C82-C509DE9668A2}"/>
    <dgm:cxn modelId="{47C196BC-E0E0-4DEC-BB2A-6DE71B50CF65}" type="presOf" srcId="{A9302D9F-05C5-4554-BD48-B1BA16715425}" destId="{58B21900-6EF3-419F-A79B-BD28D8ECACF6}" srcOrd="0" destOrd="0" presId="urn:microsoft.com/office/officeart/2005/8/layout/list1"/>
    <dgm:cxn modelId="{45624FC3-DA16-4DC7-9D71-FE8B2356CF41}" type="presOf" srcId="{07A2EBDB-5386-4AB3-8F8A-FC68F4181427}" destId="{34C0F3AD-FF77-4514-97FD-23242234E999}" srcOrd="0" destOrd="0" presId="urn:microsoft.com/office/officeart/2005/8/layout/list1"/>
    <dgm:cxn modelId="{562BCFF2-E9B7-460B-A43E-E1DBA4D1E494}" type="presOf" srcId="{C3918C2A-EDC2-4E1A-BCB9-053B36E6B4E6}" destId="{EA49E3BB-B59A-4E17-A799-397AE2081D8F}" srcOrd="0" destOrd="0" presId="urn:microsoft.com/office/officeart/2005/8/layout/list1"/>
    <dgm:cxn modelId="{0A139BF6-2A24-4C27-BEAF-C16C514376D0}" srcId="{E2C054B7-9996-4A54-8D99-C46CADEDA0A8}" destId="{FCF8B01D-3699-4195-9841-DDB29BD1A957}" srcOrd="0" destOrd="0" parTransId="{CDC4D4B3-6E6D-4B2A-B3BC-2D6595C43424}" sibTransId="{FF65BAD2-D761-4EE8-B03E-F20B8AA2FAB8}"/>
    <dgm:cxn modelId="{E36C5117-C33C-421C-9181-3134B46E93BE}" type="presParOf" srcId="{EE8DA1B6-BDE1-47EE-A169-DE2147A74CF7}" destId="{F4B19321-730E-408C-AF6E-0840541C745B}" srcOrd="0" destOrd="0" presId="urn:microsoft.com/office/officeart/2005/8/layout/list1"/>
    <dgm:cxn modelId="{1BEC42EE-B386-4FD6-85B0-177E37511F16}" type="presParOf" srcId="{F4B19321-730E-408C-AF6E-0840541C745B}" destId="{34C0F3AD-FF77-4514-97FD-23242234E999}" srcOrd="0" destOrd="0" presId="urn:microsoft.com/office/officeart/2005/8/layout/list1"/>
    <dgm:cxn modelId="{03032730-8294-41CE-8AC9-8A72D53EA5AE}" type="presParOf" srcId="{F4B19321-730E-408C-AF6E-0840541C745B}" destId="{C6D715D9-9BC5-4A28-B7B2-4E2BCC259DE5}" srcOrd="1" destOrd="0" presId="urn:microsoft.com/office/officeart/2005/8/layout/list1"/>
    <dgm:cxn modelId="{17A833A6-7064-4587-BA29-D906BEA091B0}" type="presParOf" srcId="{EE8DA1B6-BDE1-47EE-A169-DE2147A74CF7}" destId="{21BF9B80-AD60-43D8-8217-6613E3948E20}" srcOrd="1" destOrd="0" presId="urn:microsoft.com/office/officeart/2005/8/layout/list1"/>
    <dgm:cxn modelId="{E12E5783-E95D-440A-B4B6-E78933539677}" type="presParOf" srcId="{EE8DA1B6-BDE1-47EE-A169-DE2147A74CF7}" destId="{EA49E3BB-B59A-4E17-A799-397AE2081D8F}" srcOrd="2" destOrd="0" presId="urn:microsoft.com/office/officeart/2005/8/layout/list1"/>
    <dgm:cxn modelId="{04FAFDBE-1C79-48D8-A4EC-224567836C73}" type="presParOf" srcId="{EE8DA1B6-BDE1-47EE-A169-DE2147A74CF7}" destId="{E50682EE-F26A-46F8-AC2C-9FFE3867E5DA}" srcOrd="3" destOrd="0" presId="urn:microsoft.com/office/officeart/2005/8/layout/list1"/>
    <dgm:cxn modelId="{508FBD25-826B-40AF-8009-C015A82E63CD}" type="presParOf" srcId="{EE8DA1B6-BDE1-47EE-A169-DE2147A74CF7}" destId="{B8995FEA-9C6E-407C-A2B1-BA32E498FC2E}" srcOrd="4" destOrd="0" presId="urn:microsoft.com/office/officeart/2005/8/layout/list1"/>
    <dgm:cxn modelId="{25A4AA43-6243-4146-A1B5-142701F9FA03}" type="presParOf" srcId="{B8995FEA-9C6E-407C-A2B1-BA32E498FC2E}" destId="{58B21900-6EF3-419F-A79B-BD28D8ECACF6}" srcOrd="0" destOrd="0" presId="urn:microsoft.com/office/officeart/2005/8/layout/list1"/>
    <dgm:cxn modelId="{63E3FF3E-D1C4-4B43-9C0D-430E359376D4}" type="presParOf" srcId="{B8995FEA-9C6E-407C-A2B1-BA32E498FC2E}" destId="{8144DF2F-C502-43A8-8DCA-0BCC7B202920}" srcOrd="1" destOrd="0" presId="urn:microsoft.com/office/officeart/2005/8/layout/list1"/>
    <dgm:cxn modelId="{982F9F20-665D-4468-A0DF-D969615EC08F}" type="presParOf" srcId="{EE8DA1B6-BDE1-47EE-A169-DE2147A74CF7}" destId="{5E90043B-4ED5-4D87-BD6F-CB12FC3A5177}" srcOrd="5" destOrd="0" presId="urn:microsoft.com/office/officeart/2005/8/layout/list1"/>
    <dgm:cxn modelId="{05976A34-055C-4099-AC6F-8E633B9C6880}" type="presParOf" srcId="{EE8DA1B6-BDE1-47EE-A169-DE2147A74CF7}" destId="{BEBE2189-A8C2-4ED6-81B8-7EAE16D943DC}" srcOrd="6" destOrd="0" presId="urn:microsoft.com/office/officeart/2005/8/layout/list1"/>
    <dgm:cxn modelId="{6A161769-3100-4382-91D2-306B1AD9A5E3}" type="presParOf" srcId="{EE8DA1B6-BDE1-47EE-A169-DE2147A74CF7}" destId="{7F7C8D40-2148-4023-AC49-5F9833B35F3F}" srcOrd="7" destOrd="0" presId="urn:microsoft.com/office/officeart/2005/8/layout/list1"/>
    <dgm:cxn modelId="{2A69B072-B672-4963-8E34-5169484104C0}" type="presParOf" srcId="{EE8DA1B6-BDE1-47EE-A169-DE2147A74CF7}" destId="{9D38B703-2CD2-46E0-824A-18EC60497C60}" srcOrd="8" destOrd="0" presId="urn:microsoft.com/office/officeart/2005/8/layout/list1"/>
    <dgm:cxn modelId="{CAC076E1-7452-485E-BE0F-33CFC134C025}" type="presParOf" srcId="{9D38B703-2CD2-46E0-824A-18EC60497C60}" destId="{EE7F0DE4-B565-4BCB-B8F0-6964D440C24B}" srcOrd="0" destOrd="0" presId="urn:microsoft.com/office/officeart/2005/8/layout/list1"/>
    <dgm:cxn modelId="{1FB79292-A537-4242-91E2-2A5B8B7605C2}" type="presParOf" srcId="{9D38B703-2CD2-46E0-824A-18EC60497C60}" destId="{A0C7F9AE-6329-4405-98E6-5CC38D0D9660}" srcOrd="1" destOrd="0" presId="urn:microsoft.com/office/officeart/2005/8/layout/list1"/>
    <dgm:cxn modelId="{6DF3D9BD-CDCD-4FAC-A216-0C922C80C419}" type="presParOf" srcId="{EE8DA1B6-BDE1-47EE-A169-DE2147A74CF7}" destId="{CE545459-25B2-4AC4-9AB4-BC7927DBC924}" srcOrd="9" destOrd="0" presId="urn:microsoft.com/office/officeart/2005/8/layout/list1"/>
    <dgm:cxn modelId="{00D5C0C7-396C-471F-8AF2-267915A6341E}" type="presParOf" srcId="{EE8DA1B6-BDE1-47EE-A169-DE2147A74CF7}" destId="{BC7B42A7-73A9-47BF-8D83-549FD6D643B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11F81F-EB03-4DF8-93E2-83FDE6B98A2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2BF820B-D0DF-4ED3-B851-F950505A7688}">
      <dgm:prSet/>
      <dgm:spPr/>
      <dgm:t>
        <a:bodyPr/>
        <a:lstStyle/>
        <a:p>
          <a:r>
            <a:rPr lang="en-US"/>
            <a:t>Infrastructure Setup</a:t>
          </a:r>
        </a:p>
      </dgm:t>
    </dgm:pt>
    <dgm:pt modelId="{A6426861-4241-4B2B-A478-4313640C64DE}" type="parTrans" cxnId="{A26FBA67-FCB4-4788-A3F4-2C81EE646820}">
      <dgm:prSet/>
      <dgm:spPr/>
      <dgm:t>
        <a:bodyPr/>
        <a:lstStyle/>
        <a:p>
          <a:endParaRPr lang="en-US"/>
        </a:p>
      </dgm:t>
    </dgm:pt>
    <dgm:pt modelId="{6B55A30A-64D2-48C7-BB9F-81E14BFA380E}" type="sibTrans" cxnId="{A26FBA67-FCB4-4788-A3F4-2C81EE646820}">
      <dgm:prSet/>
      <dgm:spPr/>
      <dgm:t>
        <a:bodyPr/>
        <a:lstStyle/>
        <a:p>
          <a:endParaRPr lang="en-US"/>
        </a:p>
      </dgm:t>
    </dgm:pt>
    <dgm:pt modelId="{63858318-958D-4FA2-84BD-55510093CC92}">
      <dgm:prSet/>
      <dgm:spPr/>
      <dgm:t>
        <a:bodyPr/>
        <a:lstStyle/>
        <a:p>
          <a:r>
            <a:rPr lang="en-US"/>
            <a:t>Middleware Setup</a:t>
          </a:r>
        </a:p>
      </dgm:t>
    </dgm:pt>
    <dgm:pt modelId="{11D1BBD4-7192-476B-851F-AE34AE774556}" type="parTrans" cxnId="{F9F5E243-AF57-4EE0-8D79-ABE99793FADC}">
      <dgm:prSet/>
      <dgm:spPr/>
      <dgm:t>
        <a:bodyPr/>
        <a:lstStyle/>
        <a:p>
          <a:endParaRPr lang="en-US"/>
        </a:p>
      </dgm:t>
    </dgm:pt>
    <dgm:pt modelId="{AD9D7A71-EAF4-4F98-8F51-E6B2FE81F7FD}" type="sibTrans" cxnId="{F9F5E243-AF57-4EE0-8D79-ABE99793FADC}">
      <dgm:prSet/>
      <dgm:spPr/>
      <dgm:t>
        <a:bodyPr/>
        <a:lstStyle/>
        <a:p>
          <a:endParaRPr lang="en-US"/>
        </a:p>
      </dgm:t>
    </dgm:pt>
    <dgm:pt modelId="{3FFE36A1-7374-431F-8F71-4C128503E8B7}">
      <dgm:prSet/>
      <dgm:spPr/>
      <dgm:t>
        <a:bodyPr/>
        <a:lstStyle/>
        <a:p>
          <a:r>
            <a:rPr lang="en-US"/>
            <a:t>Backend Development</a:t>
          </a:r>
        </a:p>
      </dgm:t>
    </dgm:pt>
    <dgm:pt modelId="{D4582379-99B7-4F82-9670-5AB9922327FB}" type="parTrans" cxnId="{5F17EEFF-714F-475E-9CFD-B246E41E7B1A}">
      <dgm:prSet/>
      <dgm:spPr/>
      <dgm:t>
        <a:bodyPr/>
        <a:lstStyle/>
        <a:p>
          <a:endParaRPr lang="en-US"/>
        </a:p>
      </dgm:t>
    </dgm:pt>
    <dgm:pt modelId="{FB31512A-543A-4BDE-9835-73D5FFC3185A}" type="sibTrans" cxnId="{5F17EEFF-714F-475E-9CFD-B246E41E7B1A}">
      <dgm:prSet/>
      <dgm:spPr/>
      <dgm:t>
        <a:bodyPr/>
        <a:lstStyle/>
        <a:p>
          <a:endParaRPr lang="en-US"/>
        </a:p>
      </dgm:t>
    </dgm:pt>
    <dgm:pt modelId="{00D467C0-9775-48AD-91E5-C13DCEDA1359}">
      <dgm:prSet/>
      <dgm:spPr/>
      <dgm:t>
        <a:bodyPr/>
        <a:lstStyle/>
        <a:p>
          <a:r>
            <a:rPr lang="en-US"/>
            <a:t>Front-end Development</a:t>
          </a:r>
        </a:p>
      </dgm:t>
    </dgm:pt>
    <dgm:pt modelId="{5B23E6A6-1E10-43FB-928F-2FFA0F9BFD9F}" type="parTrans" cxnId="{B54C30D3-466C-4121-9729-B43590359611}">
      <dgm:prSet/>
      <dgm:spPr/>
      <dgm:t>
        <a:bodyPr/>
        <a:lstStyle/>
        <a:p>
          <a:endParaRPr lang="en-US"/>
        </a:p>
      </dgm:t>
    </dgm:pt>
    <dgm:pt modelId="{ADD0D76F-7A66-44B9-B327-AED7A9F15A08}" type="sibTrans" cxnId="{B54C30D3-466C-4121-9729-B43590359611}">
      <dgm:prSet/>
      <dgm:spPr/>
      <dgm:t>
        <a:bodyPr/>
        <a:lstStyle/>
        <a:p>
          <a:endParaRPr lang="en-US"/>
        </a:p>
      </dgm:t>
    </dgm:pt>
    <dgm:pt modelId="{C9CE5345-7ECE-46CF-BE00-8D23DE987EEC}" type="pres">
      <dgm:prSet presAssocID="{1C11F81F-EB03-4DF8-93E2-83FDE6B98A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B94003-AB8A-402B-8136-6E09CA9D42C6}" type="pres">
      <dgm:prSet presAssocID="{72BF820B-D0DF-4ED3-B851-F950505A7688}" presName="hierRoot1" presStyleCnt="0"/>
      <dgm:spPr/>
    </dgm:pt>
    <dgm:pt modelId="{EF5940B7-A170-4316-B3CE-E4B5D4BD3583}" type="pres">
      <dgm:prSet presAssocID="{72BF820B-D0DF-4ED3-B851-F950505A7688}" presName="composite" presStyleCnt="0"/>
      <dgm:spPr/>
    </dgm:pt>
    <dgm:pt modelId="{D19A0F67-CBFD-4F9F-A915-62E9872F70CD}" type="pres">
      <dgm:prSet presAssocID="{72BF820B-D0DF-4ED3-B851-F950505A7688}" presName="background" presStyleLbl="node0" presStyleIdx="0" presStyleCnt="4"/>
      <dgm:spPr/>
    </dgm:pt>
    <dgm:pt modelId="{E0BB9A60-6FCC-4B13-8518-B25546007943}" type="pres">
      <dgm:prSet presAssocID="{72BF820B-D0DF-4ED3-B851-F950505A7688}" presName="text" presStyleLbl="fgAcc0" presStyleIdx="0" presStyleCnt="4">
        <dgm:presLayoutVars>
          <dgm:chPref val="3"/>
        </dgm:presLayoutVars>
      </dgm:prSet>
      <dgm:spPr/>
    </dgm:pt>
    <dgm:pt modelId="{CEBBA48E-DC16-455B-BC14-3CC3C35BAE30}" type="pres">
      <dgm:prSet presAssocID="{72BF820B-D0DF-4ED3-B851-F950505A7688}" presName="hierChild2" presStyleCnt="0"/>
      <dgm:spPr/>
    </dgm:pt>
    <dgm:pt modelId="{A77ACD31-731F-4CA9-AA10-E4934354E64B}" type="pres">
      <dgm:prSet presAssocID="{63858318-958D-4FA2-84BD-55510093CC92}" presName="hierRoot1" presStyleCnt="0"/>
      <dgm:spPr/>
    </dgm:pt>
    <dgm:pt modelId="{9DD391B5-7A33-4567-B586-E3F1F1912B54}" type="pres">
      <dgm:prSet presAssocID="{63858318-958D-4FA2-84BD-55510093CC92}" presName="composite" presStyleCnt="0"/>
      <dgm:spPr/>
    </dgm:pt>
    <dgm:pt modelId="{425B161B-4237-4EBB-92A2-644316C35EB5}" type="pres">
      <dgm:prSet presAssocID="{63858318-958D-4FA2-84BD-55510093CC92}" presName="background" presStyleLbl="node0" presStyleIdx="1" presStyleCnt="4"/>
      <dgm:spPr/>
    </dgm:pt>
    <dgm:pt modelId="{499B619E-BC4E-4871-9CB1-2042CF31C0C0}" type="pres">
      <dgm:prSet presAssocID="{63858318-958D-4FA2-84BD-55510093CC92}" presName="text" presStyleLbl="fgAcc0" presStyleIdx="1" presStyleCnt="4">
        <dgm:presLayoutVars>
          <dgm:chPref val="3"/>
        </dgm:presLayoutVars>
      </dgm:prSet>
      <dgm:spPr/>
    </dgm:pt>
    <dgm:pt modelId="{2A70769E-DDC9-4F0A-BBBD-E8705B1A5528}" type="pres">
      <dgm:prSet presAssocID="{63858318-958D-4FA2-84BD-55510093CC92}" presName="hierChild2" presStyleCnt="0"/>
      <dgm:spPr/>
    </dgm:pt>
    <dgm:pt modelId="{CEE3ED92-D12E-47B2-8117-102B5352E436}" type="pres">
      <dgm:prSet presAssocID="{3FFE36A1-7374-431F-8F71-4C128503E8B7}" presName="hierRoot1" presStyleCnt="0"/>
      <dgm:spPr/>
    </dgm:pt>
    <dgm:pt modelId="{11BF64BD-DC0E-47AE-943A-56D490FB76E6}" type="pres">
      <dgm:prSet presAssocID="{3FFE36A1-7374-431F-8F71-4C128503E8B7}" presName="composite" presStyleCnt="0"/>
      <dgm:spPr/>
    </dgm:pt>
    <dgm:pt modelId="{F34C8293-511D-4C0C-B969-24FC416FEE71}" type="pres">
      <dgm:prSet presAssocID="{3FFE36A1-7374-431F-8F71-4C128503E8B7}" presName="background" presStyleLbl="node0" presStyleIdx="2" presStyleCnt="4"/>
      <dgm:spPr/>
    </dgm:pt>
    <dgm:pt modelId="{F856943B-45ED-465A-A5BB-EFFC8BB5B4BD}" type="pres">
      <dgm:prSet presAssocID="{3FFE36A1-7374-431F-8F71-4C128503E8B7}" presName="text" presStyleLbl="fgAcc0" presStyleIdx="2" presStyleCnt="4">
        <dgm:presLayoutVars>
          <dgm:chPref val="3"/>
        </dgm:presLayoutVars>
      </dgm:prSet>
      <dgm:spPr/>
    </dgm:pt>
    <dgm:pt modelId="{190754E7-EB26-430C-A377-374559916256}" type="pres">
      <dgm:prSet presAssocID="{3FFE36A1-7374-431F-8F71-4C128503E8B7}" presName="hierChild2" presStyleCnt="0"/>
      <dgm:spPr/>
    </dgm:pt>
    <dgm:pt modelId="{B82194A6-D94B-4338-8657-D57ED84CAA59}" type="pres">
      <dgm:prSet presAssocID="{00D467C0-9775-48AD-91E5-C13DCEDA1359}" presName="hierRoot1" presStyleCnt="0"/>
      <dgm:spPr/>
    </dgm:pt>
    <dgm:pt modelId="{F7A25259-AEB2-4C56-8650-200535A602FC}" type="pres">
      <dgm:prSet presAssocID="{00D467C0-9775-48AD-91E5-C13DCEDA1359}" presName="composite" presStyleCnt="0"/>
      <dgm:spPr/>
    </dgm:pt>
    <dgm:pt modelId="{BD677E71-7AC2-460B-AE05-7077B0BEB27B}" type="pres">
      <dgm:prSet presAssocID="{00D467C0-9775-48AD-91E5-C13DCEDA1359}" presName="background" presStyleLbl="node0" presStyleIdx="3" presStyleCnt="4"/>
      <dgm:spPr/>
    </dgm:pt>
    <dgm:pt modelId="{6B346C1A-B513-4C0E-BBD3-F7F3370C48BA}" type="pres">
      <dgm:prSet presAssocID="{00D467C0-9775-48AD-91E5-C13DCEDA1359}" presName="text" presStyleLbl="fgAcc0" presStyleIdx="3" presStyleCnt="4">
        <dgm:presLayoutVars>
          <dgm:chPref val="3"/>
        </dgm:presLayoutVars>
      </dgm:prSet>
      <dgm:spPr/>
    </dgm:pt>
    <dgm:pt modelId="{8A12D756-8367-474B-8394-2A6B68C7170E}" type="pres">
      <dgm:prSet presAssocID="{00D467C0-9775-48AD-91E5-C13DCEDA1359}" presName="hierChild2" presStyleCnt="0"/>
      <dgm:spPr/>
    </dgm:pt>
  </dgm:ptLst>
  <dgm:cxnLst>
    <dgm:cxn modelId="{0F965304-981C-4614-A56D-D24F554FBAD7}" type="presOf" srcId="{1C11F81F-EB03-4DF8-93E2-83FDE6B98A21}" destId="{C9CE5345-7ECE-46CF-BE00-8D23DE987EEC}" srcOrd="0" destOrd="0" presId="urn:microsoft.com/office/officeart/2005/8/layout/hierarchy1"/>
    <dgm:cxn modelId="{5A9FD206-495F-4671-8FF8-D3654645030A}" type="presOf" srcId="{63858318-958D-4FA2-84BD-55510093CC92}" destId="{499B619E-BC4E-4871-9CB1-2042CF31C0C0}" srcOrd="0" destOrd="0" presId="urn:microsoft.com/office/officeart/2005/8/layout/hierarchy1"/>
    <dgm:cxn modelId="{F9F5E243-AF57-4EE0-8D79-ABE99793FADC}" srcId="{1C11F81F-EB03-4DF8-93E2-83FDE6B98A21}" destId="{63858318-958D-4FA2-84BD-55510093CC92}" srcOrd="1" destOrd="0" parTransId="{11D1BBD4-7192-476B-851F-AE34AE774556}" sibTransId="{AD9D7A71-EAF4-4F98-8F51-E6B2FE81F7FD}"/>
    <dgm:cxn modelId="{A26FBA67-FCB4-4788-A3F4-2C81EE646820}" srcId="{1C11F81F-EB03-4DF8-93E2-83FDE6B98A21}" destId="{72BF820B-D0DF-4ED3-B851-F950505A7688}" srcOrd="0" destOrd="0" parTransId="{A6426861-4241-4B2B-A478-4313640C64DE}" sibTransId="{6B55A30A-64D2-48C7-BB9F-81E14BFA380E}"/>
    <dgm:cxn modelId="{4EAEA67F-F9DF-4D95-AFA1-7DB82BE6C632}" type="presOf" srcId="{3FFE36A1-7374-431F-8F71-4C128503E8B7}" destId="{F856943B-45ED-465A-A5BB-EFFC8BB5B4BD}" srcOrd="0" destOrd="0" presId="urn:microsoft.com/office/officeart/2005/8/layout/hierarchy1"/>
    <dgm:cxn modelId="{93897082-B2DC-4A49-8378-C020951FD42F}" type="presOf" srcId="{72BF820B-D0DF-4ED3-B851-F950505A7688}" destId="{E0BB9A60-6FCC-4B13-8518-B25546007943}" srcOrd="0" destOrd="0" presId="urn:microsoft.com/office/officeart/2005/8/layout/hierarchy1"/>
    <dgm:cxn modelId="{0C649FD0-0BB9-47B9-9E76-AA070A46ACCA}" type="presOf" srcId="{00D467C0-9775-48AD-91E5-C13DCEDA1359}" destId="{6B346C1A-B513-4C0E-BBD3-F7F3370C48BA}" srcOrd="0" destOrd="0" presId="urn:microsoft.com/office/officeart/2005/8/layout/hierarchy1"/>
    <dgm:cxn modelId="{B54C30D3-466C-4121-9729-B43590359611}" srcId="{1C11F81F-EB03-4DF8-93E2-83FDE6B98A21}" destId="{00D467C0-9775-48AD-91E5-C13DCEDA1359}" srcOrd="3" destOrd="0" parTransId="{5B23E6A6-1E10-43FB-928F-2FFA0F9BFD9F}" sibTransId="{ADD0D76F-7A66-44B9-B327-AED7A9F15A08}"/>
    <dgm:cxn modelId="{5F17EEFF-714F-475E-9CFD-B246E41E7B1A}" srcId="{1C11F81F-EB03-4DF8-93E2-83FDE6B98A21}" destId="{3FFE36A1-7374-431F-8F71-4C128503E8B7}" srcOrd="2" destOrd="0" parTransId="{D4582379-99B7-4F82-9670-5AB9922327FB}" sibTransId="{FB31512A-543A-4BDE-9835-73D5FFC3185A}"/>
    <dgm:cxn modelId="{6F0CEF3A-2CCD-43B8-A575-4518090BADF2}" type="presParOf" srcId="{C9CE5345-7ECE-46CF-BE00-8D23DE987EEC}" destId="{3AB94003-AB8A-402B-8136-6E09CA9D42C6}" srcOrd="0" destOrd="0" presId="urn:microsoft.com/office/officeart/2005/8/layout/hierarchy1"/>
    <dgm:cxn modelId="{E449D497-4812-4C3F-AF48-2C781B042A74}" type="presParOf" srcId="{3AB94003-AB8A-402B-8136-6E09CA9D42C6}" destId="{EF5940B7-A170-4316-B3CE-E4B5D4BD3583}" srcOrd="0" destOrd="0" presId="urn:microsoft.com/office/officeart/2005/8/layout/hierarchy1"/>
    <dgm:cxn modelId="{2426B19A-8703-494B-9556-5BEE98FBA07E}" type="presParOf" srcId="{EF5940B7-A170-4316-B3CE-E4B5D4BD3583}" destId="{D19A0F67-CBFD-4F9F-A915-62E9872F70CD}" srcOrd="0" destOrd="0" presId="urn:microsoft.com/office/officeart/2005/8/layout/hierarchy1"/>
    <dgm:cxn modelId="{07E4056E-1E40-4121-8FD1-5685A7EE8B36}" type="presParOf" srcId="{EF5940B7-A170-4316-B3CE-E4B5D4BD3583}" destId="{E0BB9A60-6FCC-4B13-8518-B25546007943}" srcOrd="1" destOrd="0" presId="urn:microsoft.com/office/officeart/2005/8/layout/hierarchy1"/>
    <dgm:cxn modelId="{FA0BF6EC-721C-401B-B8DC-FF9C01E9982D}" type="presParOf" srcId="{3AB94003-AB8A-402B-8136-6E09CA9D42C6}" destId="{CEBBA48E-DC16-455B-BC14-3CC3C35BAE30}" srcOrd="1" destOrd="0" presId="urn:microsoft.com/office/officeart/2005/8/layout/hierarchy1"/>
    <dgm:cxn modelId="{BEB249A3-9AF1-4454-B03C-35D7BF8B4DA3}" type="presParOf" srcId="{C9CE5345-7ECE-46CF-BE00-8D23DE987EEC}" destId="{A77ACD31-731F-4CA9-AA10-E4934354E64B}" srcOrd="1" destOrd="0" presId="urn:microsoft.com/office/officeart/2005/8/layout/hierarchy1"/>
    <dgm:cxn modelId="{84BFBE82-358F-4609-8EA7-9D904CA78229}" type="presParOf" srcId="{A77ACD31-731F-4CA9-AA10-E4934354E64B}" destId="{9DD391B5-7A33-4567-B586-E3F1F1912B54}" srcOrd="0" destOrd="0" presId="urn:microsoft.com/office/officeart/2005/8/layout/hierarchy1"/>
    <dgm:cxn modelId="{6DAE178F-5D52-4A14-86C3-9CCFC847C1A0}" type="presParOf" srcId="{9DD391B5-7A33-4567-B586-E3F1F1912B54}" destId="{425B161B-4237-4EBB-92A2-644316C35EB5}" srcOrd="0" destOrd="0" presId="urn:microsoft.com/office/officeart/2005/8/layout/hierarchy1"/>
    <dgm:cxn modelId="{DBB0F983-1479-498A-AFD2-8729CBFDC808}" type="presParOf" srcId="{9DD391B5-7A33-4567-B586-E3F1F1912B54}" destId="{499B619E-BC4E-4871-9CB1-2042CF31C0C0}" srcOrd="1" destOrd="0" presId="urn:microsoft.com/office/officeart/2005/8/layout/hierarchy1"/>
    <dgm:cxn modelId="{406BB4A2-C6EA-4C07-9205-3FC7A74EB1B8}" type="presParOf" srcId="{A77ACD31-731F-4CA9-AA10-E4934354E64B}" destId="{2A70769E-DDC9-4F0A-BBBD-E8705B1A5528}" srcOrd="1" destOrd="0" presId="urn:microsoft.com/office/officeart/2005/8/layout/hierarchy1"/>
    <dgm:cxn modelId="{8E36E364-8630-4FEB-B4EB-1CEFE7083FC0}" type="presParOf" srcId="{C9CE5345-7ECE-46CF-BE00-8D23DE987EEC}" destId="{CEE3ED92-D12E-47B2-8117-102B5352E436}" srcOrd="2" destOrd="0" presId="urn:microsoft.com/office/officeart/2005/8/layout/hierarchy1"/>
    <dgm:cxn modelId="{B28ABC0C-9453-41DB-8B97-7ADE0F258DB3}" type="presParOf" srcId="{CEE3ED92-D12E-47B2-8117-102B5352E436}" destId="{11BF64BD-DC0E-47AE-943A-56D490FB76E6}" srcOrd="0" destOrd="0" presId="urn:microsoft.com/office/officeart/2005/8/layout/hierarchy1"/>
    <dgm:cxn modelId="{8359A2BA-7E34-4F77-B8C0-4F1B625C4DD7}" type="presParOf" srcId="{11BF64BD-DC0E-47AE-943A-56D490FB76E6}" destId="{F34C8293-511D-4C0C-B969-24FC416FEE71}" srcOrd="0" destOrd="0" presId="urn:microsoft.com/office/officeart/2005/8/layout/hierarchy1"/>
    <dgm:cxn modelId="{367B0617-FA8A-4806-B597-3144D1DA079F}" type="presParOf" srcId="{11BF64BD-DC0E-47AE-943A-56D490FB76E6}" destId="{F856943B-45ED-465A-A5BB-EFFC8BB5B4BD}" srcOrd="1" destOrd="0" presId="urn:microsoft.com/office/officeart/2005/8/layout/hierarchy1"/>
    <dgm:cxn modelId="{E326FEBE-6C58-49C5-A871-4ABFFED42B43}" type="presParOf" srcId="{CEE3ED92-D12E-47B2-8117-102B5352E436}" destId="{190754E7-EB26-430C-A377-374559916256}" srcOrd="1" destOrd="0" presId="urn:microsoft.com/office/officeart/2005/8/layout/hierarchy1"/>
    <dgm:cxn modelId="{BD33996C-34E3-4B10-ABA0-FBAD8CBBDB8E}" type="presParOf" srcId="{C9CE5345-7ECE-46CF-BE00-8D23DE987EEC}" destId="{B82194A6-D94B-4338-8657-D57ED84CAA59}" srcOrd="3" destOrd="0" presId="urn:microsoft.com/office/officeart/2005/8/layout/hierarchy1"/>
    <dgm:cxn modelId="{4ED1231A-7C28-42BD-9A44-789781CA3F9B}" type="presParOf" srcId="{B82194A6-D94B-4338-8657-D57ED84CAA59}" destId="{F7A25259-AEB2-4C56-8650-200535A602FC}" srcOrd="0" destOrd="0" presId="urn:microsoft.com/office/officeart/2005/8/layout/hierarchy1"/>
    <dgm:cxn modelId="{D7282BF0-21F8-40FF-BF50-7BA13DC83468}" type="presParOf" srcId="{F7A25259-AEB2-4C56-8650-200535A602FC}" destId="{BD677E71-7AC2-460B-AE05-7077B0BEB27B}" srcOrd="0" destOrd="0" presId="urn:microsoft.com/office/officeart/2005/8/layout/hierarchy1"/>
    <dgm:cxn modelId="{956F4861-6760-4CCF-9AC4-7E2E085BD008}" type="presParOf" srcId="{F7A25259-AEB2-4C56-8650-200535A602FC}" destId="{6B346C1A-B513-4C0E-BBD3-F7F3370C48BA}" srcOrd="1" destOrd="0" presId="urn:microsoft.com/office/officeart/2005/8/layout/hierarchy1"/>
    <dgm:cxn modelId="{58A9C568-F65B-4294-BEA4-E32F803E6367}" type="presParOf" srcId="{B82194A6-D94B-4338-8657-D57ED84CAA59}" destId="{8A12D756-8367-474B-8394-2A6B68C7170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A110B4-687F-4A2D-AF6F-2A8873E605A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5071C77-1BB2-43EB-B802-A7BF838C14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Added MongoDB into the project</a:t>
          </a:r>
        </a:p>
      </dgm:t>
    </dgm:pt>
    <dgm:pt modelId="{33353559-566A-4C3B-9B3B-3ADEBE1EEF8E}" type="parTrans" cxnId="{48C8C38D-8F3C-4BA6-9322-B8AB218419A6}">
      <dgm:prSet/>
      <dgm:spPr/>
      <dgm:t>
        <a:bodyPr/>
        <a:lstStyle/>
        <a:p>
          <a:endParaRPr lang="en-US"/>
        </a:p>
      </dgm:t>
    </dgm:pt>
    <dgm:pt modelId="{07E01A39-A2CD-4DBD-8ED2-62ECF8D297CB}" type="sibTrans" cxnId="{48C8C38D-8F3C-4BA6-9322-B8AB218419A6}">
      <dgm:prSet/>
      <dgm:spPr/>
      <dgm:t>
        <a:bodyPr/>
        <a:lstStyle/>
        <a:p>
          <a:endParaRPr lang="en-US"/>
        </a:p>
      </dgm:t>
    </dgm:pt>
    <dgm:pt modelId="{7C668590-65A5-410A-A995-9FE3A604C4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Added RabbitMQ into the project</a:t>
          </a:r>
        </a:p>
      </dgm:t>
    </dgm:pt>
    <dgm:pt modelId="{C4398E0D-7025-4F8E-84A7-CF233FC3D7D4}" type="parTrans" cxnId="{352964C3-B5E7-4858-B014-285BDDE91ED0}">
      <dgm:prSet/>
      <dgm:spPr/>
      <dgm:t>
        <a:bodyPr/>
        <a:lstStyle/>
        <a:p>
          <a:endParaRPr lang="en-US"/>
        </a:p>
      </dgm:t>
    </dgm:pt>
    <dgm:pt modelId="{25BC18C4-722D-4132-9C1E-8DCCD85068E2}" type="sibTrans" cxnId="{352964C3-B5E7-4858-B014-285BDDE91ED0}">
      <dgm:prSet/>
      <dgm:spPr/>
      <dgm:t>
        <a:bodyPr/>
        <a:lstStyle/>
        <a:p>
          <a:endParaRPr lang="en-US"/>
        </a:p>
      </dgm:t>
    </dgm:pt>
    <dgm:pt modelId="{7787A332-EA8F-46C0-9C18-CEAC417147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Added and configured Nginx as the reverse proxy</a:t>
          </a:r>
        </a:p>
      </dgm:t>
    </dgm:pt>
    <dgm:pt modelId="{071174E1-61C8-4C20-B2FD-22B3279F759C}" type="parTrans" cxnId="{490BFB7A-55FD-4076-8F4F-E7D65C859E82}">
      <dgm:prSet/>
      <dgm:spPr/>
      <dgm:t>
        <a:bodyPr/>
        <a:lstStyle/>
        <a:p>
          <a:endParaRPr lang="en-US"/>
        </a:p>
      </dgm:t>
    </dgm:pt>
    <dgm:pt modelId="{1021E2E2-E250-4A85-8315-2BED035E940B}" type="sibTrans" cxnId="{490BFB7A-55FD-4076-8F4F-E7D65C859E82}">
      <dgm:prSet/>
      <dgm:spPr/>
      <dgm:t>
        <a:bodyPr/>
        <a:lstStyle/>
        <a:p>
          <a:endParaRPr lang="en-US"/>
        </a:p>
      </dgm:t>
    </dgm:pt>
    <dgm:pt modelId="{E7B6257B-A2C6-4870-BAA7-AC01008351A3}" type="pres">
      <dgm:prSet presAssocID="{D6A110B4-687F-4A2D-AF6F-2A8873E605AB}" presName="linear" presStyleCnt="0">
        <dgm:presLayoutVars>
          <dgm:animLvl val="lvl"/>
          <dgm:resizeHandles val="exact"/>
        </dgm:presLayoutVars>
      </dgm:prSet>
      <dgm:spPr/>
    </dgm:pt>
    <dgm:pt modelId="{85E639C6-A7B8-4EC3-A04B-06F881725EC1}" type="pres">
      <dgm:prSet presAssocID="{F5071C77-1BB2-43EB-B802-A7BF838C14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82D733D-E028-40C3-A7CB-DF67DBAC44CC}" type="pres">
      <dgm:prSet presAssocID="{07E01A39-A2CD-4DBD-8ED2-62ECF8D297CB}" presName="spacer" presStyleCnt="0"/>
      <dgm:spPr/>
    </dgm:pt>
    <dgm:pt modelId="{84287433-F685-4504-804E-A3A353B88930}" type="pres">
      <dgm:prSet presAssocID="{7C668590-65A5-410A-A995-9FE3A604C4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D12C70-7DC0-49BE-B7C1-07006A897554}" type="pres">
      <dgm:prSet presAssocID="{25BC18C4-722D-4132-9C1E-8DCCD85068E2}" presName="spacer" presStyleCnt="0"/>
      <dgm:spPr/>
    </dgm:pt>
    <dgm:pt modelId="{A6AC6B85-2DFD-4A91-95A7-5C2D6E7708A1}" type="pres">
      <dgm:prSet presAssocID="{7787A332-EA8F-46C0-9C18-CEAC417147F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DC40602-AAD9-41F8-AC71-EA37340EAFF5}" type="presOf" srcId="{7C668590-65A5-410A-A995-9FE3A604C45F}" destId="{84287433-F685-4504-804E-A3A353B88930}" srcOrd="0" destOrd="0" presId="urn:microsoft.com/office/officeart/2005/8/layout/vList2"/>
    <dgm:cxn modelId="{3C64370F-DACA-4083-B589-1CD5E24199FC}" type="presOf" srcId="{D6A110B4-687F-4A2D-AF6F-2A8873E605AB}" destId="{E7B6257B-A2C6-4870-BAA7-AC01008351A3}" srcOrd="0" destOrd="0" presId="urn:microsoft.com/office/officeart/2005/8/layout/vList2"/>
    <dgm:cxn modelId="{50F0E014-BCFD-4714-95BA-E9B02F358FB6}" type="presOf" srcId="{F5071C77-1BB2-43EB-B802-A7BF838C1438}" destId="{85E639C6-A7B8-4EC3-A04B-06F881725EC1}" srcOrd="0" destOrd="0" presId="urn:microsoft.com/office/officeart/2005/8/layout/vList2"/>
    <dgm:cxn modelId="{490BFB7A-55FD-4076-8F4F-E7D65C859E82}" srcId="{D6A110B4-687F-4A2D-AF6F-2A8873E605AB}" destId="{7787A332-EA8F-46C0-9C18-CEAC417147F0}" srcOrd="2" destOrd="0" parTransId="{071174E1-61C8-4C20-B2FD-22B3279F759C}" sibTransId="{1021E2E2-E250-4A85-8315-2BED035E940B}"/>
    <dgm:cxn modelId="{48C8C38D-8F3C-4BA6-9322-B8AB218419A6}" srcId="{D6A110B4-687F-4A2D-AF6F-2A8873E605AB}" destId="{F5071C77-1BB2-43EB-B802-A7BF838C1438}" srcOrd="0" destOrd="0" parTransId="{33353559-566A-4C3B-9B3B-3ADEBE1EEF8E}" sibTransId="{07E01A39-A2CD-4DBD-8ED2-62ECF8D297CB}"/>
    <dgm:cxn modelId="{352964C3-B5E7-4858-B014-285BDDE91ED0}" srcId="{D6A110B4-687F-4A2D-AF6F-2A8873E605AB}" destId="{7C668590-65A5-410A-A995-9FE3A604C45F}" srcOrd="1" destOrd="0" parTransId="{C4398E0D-7025-4F8E-84A7-CF233FC3D7D4}" sibTransId="{25BC18C4-722D-4132-9C1E-8DCCD85068E2}"/>
    <dgm:cxn modelId="{9868DDD7-BD43-45A0-A2E9-E45BF5D994BD}" type="presOf" srcId="{7787A332-EA8F-46C0-9C18-CEAC417147F0}" destId="{A6AC6B85-2DFD-4A91-95A7-5C2D6E7708A1}" srcOrd="0" destOrd="0" presId="urn:microsoft.com/office/officeart/2005/8/layout/vList2"/>
    <dgm:cxn modelId="{DF699445-767B-4AEB-9640-9D79503D312D}" type="presParOf" srcId="{E7B6257B-A2C6-4870-BAA7-AC01008351A3}" destId="{85E639C6-A7B8-4EC3-A04B-06F881725EC1}" srcOrd="0" destOrd="0" presId="urn:microsoft.com/office/officeart/2005/8/layout/vList2"/>
    <dgm:cxn modelId="{558D565E-2E39-48B4-AF22-FAD73FD08A0C}" type="presParOf" srcId="{E7B6257B-A2C6-4870-BAA7-AC01008351A3}" destId="{D82D733D-E028-40C3-A7CB-DF67DBAC44CC}" srcOrd="1" destOrd="0" presId="urn:microsoft.com/office/officeart/2005/8/layout/vList2"/>
    <dgm:cxn modelId="{A0CFDFB3-8EE5-4CB4-B766-6D6EC0DCD45F}" type="presParOf" srcId="{E7B6257B-A2C6-4870-BAA7-AC01008351A3}" destId="{84287433-F685-4504-804E-A3A353B88930}" srcOrd="2" destOrd="0" presId="urn:microsoft.com/office/officeart/2005/8/layout/vList2"/>
    <dgm:cxn modelId="{D1D50691-3AB5-457B-ABCD-DB0705F34738}" type="presParOf" srcId="{E7B6257B-A2C6-4870-BAA7-AC01008351A3}" destId="{08D12C70-7DC0-49BE-B7C1-07006A897554}" srcOrd="3" destOrd="0" presId="urn:microsoft.com/office/officeart/2005/8/layout/vList2"/>
    <dgm:cxn modelId="{EC39F0AB-7A0B-435A-8ACD-4BB6ACDDB549}" type="presParOf" srcId="{E7B6257B-A2C6-4870-BAA7-AC01008351A3}" destId="{A6AC6B85-2DFD-4A91-95A7-5C2D6E7708A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85240E-0F15-4E57-B42D-CD7A6A026C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3F4368-75E2-46CB-AA5D-D84D75FC5DF3}">
      <dgm:prSet/>
      <dgm:spPr/>
      <dgm:t>
        <a:bodyPr/>
        <a:lstStyle/>
        <a:p>
          <a:r>
            <a:rPr lang="en-US" dirty="0"/>
            <a:t>Developed own library to control OpenStack</a:t>
          </a:r>
        </a:p>
      </dgm:t>
    </dgm:pt>
    <dgm:pt modelId="{1D315603-074F-435A-B68E-DF573CD4FF12}" type="parTrans" cxnId="{10B99F37-C2D3-4336-B3FD-909B0B65F716}">
      <dgm:prSet/>
      <dgm:spPr/>
      <dgm:t>
        <a:bodyPr/>
        <a:lstStyle/>
        <a:p>
          <a:endParaRPr lang="en-US"/>
        </a:p>
      </dgm:t>
    </dgm:pt>
    <dgm:pt modelId="{5E63E368-0AD1-4C78-9D33-30229FD0528D}" type="sibTrans" cxnId="{10B99F37-C2D3-4336-B3FD-909B0B65F716}">
      <dgm:prSet/>
      <dgm:spPr/>
      <dgm:t>
        <a:bodyPr/>
        <a:lstStyle/>
        <a:p>
          <a:endParaRPr lang="en-US"/>
        </a:p>
      </dgm:t>
    </dgm:pt>
    <dgm:pt modelId="{113A5E9A-2D4F-4481-857D-67E3B75539A3}">
      <dgm:prSet/>
      <dgm:spPr/>
      <dgm:t>
        <a:bodyPr/>
        <a:lstStyle/>
        <a:p>
          <a:r>
            <a:rPr lang="en-US"/>
            <a:t>OpenStack SDK</a:t>
          </a:r>
        </a:p>
      </dgm:t>
    </dgm:pt>
    <dgm:pt modelId="{DB49CB21-0480-43CE-889D-99EBD2F7A01B}" type="parTrans" cxnId="{B8699E9D-0392-4517-A956-D6A3810C05E1}">
      <dgm:prSet/>
      <dgm:spPr/>
      <dgm:t>
        <a:bodyPr/>
        <a:lstStyle/>
        <a:p>
          <a:endParaRPr lang="en-US"/>
        </a:p>
      </dgm:t>
    </dgm:pt>
    <dgm:pt modelId="{51AB7ACC-0576-4552-89C4-D0028ECE9017}" type="sibTrans" cxnId="{B8699E9D-0392-4517-A956-D6A3810C05E1}">
      <dgm:prSet/>
      <dgm:spPr/>
      <dgm:t>
        <a:bodyPr/>
        <a:lstStyle/>
        <a:p>
          <a:endParaRPr lang="en-US"/>
        </a:p>
      </dgm:t>
    </dgm:pt>
    <dgm:pt modelId="{A6746666-929F-4389-AFAA-E52520CB9926}">
      <dgm:prSet/>
      <dgm:spPr/>
      <dgm:t>
        <a:bodyPr/>
        <a:lstStyle/>
        <a:p>
          <a:r>
            <a:rPr lang="en-US"/>
            <a:t>Developed RESTful API to utilize the library</a:t>
          </a:r>
        </a:p>
      </dgm:t>
    </dgm:pt>
    <dgm:pt modelId="{CD718045-9E48-433E-A99A-7714B61DE5AF}" type="parTrans" cxnId="{1C94E325-4584-478E-A77C-79F209039359}">
      <dgm:prSet/>
      <dgm:spPr/>
      <dgm:t>
        <a:bodyPr/>
        <a:lstStyle/>
        <a:p>
          <a:endParaRPr lang="en-US"/>
        </a:p>
      </dgm:t>
    </dgm:pt>
    <dgm:pt modelId="{A6075A8F-543C-4B94-957E-8DA8CBD8AEC6}" type="sibTrans" cxnId="{1C94E325-4584-478E-A77C-79F209039359}">
      <dgm:prSet/>
      <dgm:spPr/>
      <dgm:t>
        <a:bodyPr/>
        <a:lstStyle/>
        <a:p>
          <a:endParaRPr lang="en-US"/>
        </a:p>
      </dgm:t>
    </dgm:pt>
    <dgm:pt modelId="{ED3EBF92-7779-4694-AE38-C5913E3C8586}">
      <dgm:prSet/>
      <dgm:spPr/>
      <dgm:t>
        <a:bodyPr/>
        <a:lstStyle/>
        <a:p>
          <a:r>
            <a:rPr lang="en-US"/>
            <a:t>Flask</a:t>
          </a:r>
        </a:p>
      </dgm:t>
    </dgm:pt>
    <dgm:pt modelId="{D000B451-6390-4859-8F3B-8B64F9AE6ED9}" type="parTrans" cxnId="{DEF3B3FC-D0B9-4CC6-8801-510C82B0A095}">
      <dgm:prSet/>
      <dgm:spPr/>
      <dgm:t>
        <a:bodyPr/>
        <a:lstStyle/>
        <a:p>
          <a:endParaRPr lang="en-US"/>
        </a:p>
      </dgm:t>
    </dgm:pt>
    <dgm:pt modelId="{8134745C-3601-476D-88B3-8AA3F3A8ACAF}" type="sibTrans" cxnId="{DEF3B3FC-D0B9-4CC6-8801-510C82B0A095}">
      <dgm:prSet/>
      <dgm:spPr/>
      <dgm:t>
        <a:bodyPr/>
        <a:lstStyle/>
        <a:p>
          <a:endParaRPr lang="en-US"/>
        </a:p>
      </dgm:t>
    </dgm:pt>
    <dgm:pt modelId="{6411284F-7318-4855-AC63-F321E209AA1E}">
      <dgm:prSet/>
      <dgm:spPr/>
      <dgm:t>
        <a:bodyPr/>
        <a:lstStyle/>
        <a:p>
          <a:r>
            <a:rPr lang="en-US"/>
            <a:t>Developed callback function that consumes messages</a:t>
          </a:r>
        </a:p>
      </dgm:t>
    </dgm:pt>
    <dgm:pt modelId="{3A7149B5-6356-472D-B16B-D700AB419A40}" type="parTrans" cxnId="{4CDAC22D-99C3-4F45-894E-859AC2817935}">
      <dgm:prSet/>
      <dgm:spPr/>
      <dgm:t>
        <a:bodyPr/>
        <a:lstStyle/>
        <a:p>
          <a:endParaRPr lang="en-US"/>
        </a:p>
      </dgm:t>
    </dgm:pt>
    <dgm:pt modelId="{E2829079-417D-4507-A79D-5CA5BA5F56CA}" type="sibTrans" cxnId="{4CDAC22D-99C3-4F45-894E-859AC2817935}">
      <dgm:prSet/>
      <dgm:spPr/>
      <dgm:t>
        <a:bodyPr/>
        <a:lstStyle/>
        <a:p>
          <a:endParaRPr lang="en-US"/>
        </a:p>
      </dgm:t>
    </dgm:pt>
    <dgm:pt modelId="{C66E147A-6D70-4FBF-9ABC-C9500842F229}">
      <dgm:prSet/>
      <dgm:spPr/>
      <dgm:t>
        <a:bodyPr/>
        <a:lstStyle/>
        <a:p>
          <a:r>
            <a:rPr lang="en-US"/>
            <a:t>Pika</a:t>
          </a:r>
        </a:p>
      </dgm:t>
    </dgm:pt>
    <dgm:pt modelId="{A45C4458-02A4-4F3F-9035-305C17E299FD}" type="parTrans" cxnId="{6969DE61-16E2-4387-B92B-5C72094FE4EE}">
      <dgm:prSet/>
      <dgm:spPr/>
      <dgm:t>
        <a:bodyPr/>
        <a:lstStyle/>
        <a:p>
          <a:endParaRPr lang="en-US"/>
        </a:p>
      </dgm:t>
    </dgm:pt>
    <dgm:pt modelId="{E7102E4C-6102-42BD-B9D8-DBBC9A6AF7F9}" type="sibTrans" cxnId="{6969DE61-16E2-4387-B92B-5C72094FE4EE}">
      <dgm:prSet/>
      <dgm:spPr/>
      <dgm:t>
        <a:bodyPr/>
        <a:lstStyle/>
        <a:p>
          <a:endParaRPr lang="en-US"/>
        </a:p>
      </dgm:t>
    </dgm:pt>
    <dgm:pt modelId="{36938FE1-B18B-4927-8577-0790651D8DE3}" type="pres">
      <dgm:prSet presAssocID="{5785240E-0F15-4E57-B42D-CD7A6A026C68}" presName="root" presStyleCnt="0">
        <dgm:presLayoutVars>
          <dgm:dir/>
          <dgm:resizeHandles val="exact"/>
        </dgm:presLayoutVars>
      </dgm:prSet>
      <dgm:spPr/>
    </dgm:pt>
    <dgm:pt modelId="{6CC73586-7547-4363-96D5-5ABB1AE620B9}" type="pres">
      <dgm:prSet presAssocID="{2D3F4368-75E2-46CB-AA5D-D84D75FC5DF3}" presName="compNode" presStyleCnt="0"/>
      <dgm:spPr/>
    </dgm:pt>
    <dgm:pt modelId="{6B7BC3B7-C67D-48DA-9136-4E3A84931344}" type="pres">
      <dgm:prSet presAssocID="{2D3F4368-75E2-46CB-AA5D-D84D75FC5DF3}" presName="bgRect" presStyleLbl="bgShp" presStyleIdx="0" presStyleCnt="3"/>
      <dgm:spPr/>
    </dgm:pt>
    <dgm:pt modelId="{A43F0ACC-1930-4255-80E4-7B237644EA54}" type="pres">
      <dgm:prSet presAssocID="{2D3F4368-75E2-46CB-AA5D-D84D75FC5D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B4F73FD-B506-4A11-94CA-40D011FDDF3B}" type="pres">
      <dgm:prSet presAssocID="{2D3F4368-75E2-46CB-AA5D-D84D75FC5DF3}" presName="spaceRect" presStyleCnt="0"/>
      <dgm:spPr/>
    </dgm:pt>
    <dgm:pt modelId="{262B4BBE-A8C2-46D6-928A-D7EA3BA499BB}" type="pres">
      <dgm:prSet presAssocID="{2D3F4368-75E2-46CB-AA5D-D84D75FC5DF3}" presName="parTx" presStyleLbl="revTx" presStyleIdx="0" presStyleCnt="6">
        <dgm:presLayoutVars>
          <dgm:chMax val="0"/>
          <dgm:chPref val="0"/>
        </dgm:presLayoutVars>
      </dgm:prSet>
      <dgm:spPr/>
    </dgm:pt>
    <dgm:pt modelId="{984D4C56-1016-4EA0-98C7-3C8100380AB8}" type="pres">
      <dgm:prSet presAssocID="{2D3F4368-75E2-46CB-AA5D-D84D75FC5DF3}" presName="desTx" presStyleLbl="revTx" presStyleIdx="1" presStyleCnt="6">
        <dgm:presLayoutVars/>
      </dgm:prSet>
      <dgm:spPr/>
    </dgm:pt>
    <dgm:pt modelId="{643FB630-45B7-4C8E-AA0D-99B6C61B42B2}" type="pres">
      <dgm:prSet presAssocID="{5E63E368-0AD1-4C78-9D33-30229FD0528D}" presName="sibTrans" presStyleCnt="0"/>
      <dgm:spPr/>
    </dgm:pt>
    <dgm:pt modelId="{87589F30-BF1D-496E-ABC9-CBF2216E45CD}" type="pres">
      <dgm:prSet presAssocID="{A6746666-929F-4389-AFAA-E52520CB9926}" presName="compNode" presStyleCnt="0"/>
      <dgm:spPr/>
    </dgm:pt>
    <dgm:pt modelId="{01069AAA-8866-406A-BFAE-238CB5E9FFBD}" type="pres">
      <dgm:prSet presAssocID="{A6746666-929F-4389-AFAA-E52520CB9926}" presName="bgRect" presStyleLbl="bgShp" presStyleIdx="1" presStyleCnt="3"/>
      <dgm:spPr/>
    </dgm:pt>
    <dgm:pt modelId="{A9B054C1-7EA9-48E8-A4DF-FD8B32BEE20F}" type="pres">
      <dgm:prSet presAssocID="{A6746666-929F-4389-AFAA-E52520CB99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CF600DF-C508-4463-B840-19AB49DCE89B}" type="pres">
      <dgm:prSet presAssocID="{A6746666-929F-4389-AFAA-E52520CB9926}" presName="spaceRect" presStyleCnt="0"/>
      <dgm:spPr/>
    </dgm:pt>
    <dgm:pt modelId="{D9B0998C-5D90-4324-A6CF-C1B463FB7891}" type="pres">
      <dgm:prSet presAssocID="{A6746666-929F-4389-AFAA-E52520CB9926}" presName="parTx" presStyleLbl="revTx" presStyleIdx="2" presStyleCnt="6">
        <dgm:presLayoutVars>
          <dgm:chMax val="0"/>
          <dgm:chPref val="0"/>
        </dgm:presLayoutVars>
      </dgm:prSet>
      <dgm:spPr/>
    </dgm:pt>
    <dgm:pt modelId="{50B11F3B-50C2-47CB-B6D3-EF7105806877}" type="pres">
      <dgm:prSet presAssocID="{A6746666-929F-4389-AFAA-E52520CB9926}" presName="desTx" presStyleLbl="revTx" presStyleIdx="3" presStyleCnt="6">
        <dgm:presLayoutVars/>
      </dgm:prSet>
      <dgm:spPr/>
    </dgm:pt>
    <dgm:pt modelId="{56EE8AA1-80E3-45F6-83A0-05DEDD17D2CC}" type="pres">
      <dgm:prSet presAssocID="{A6075A8F-543C-4B94-957E-8DA8CBD8AEC6}" presName="sibTrans" presStyleCnt="0"/>
      <dgm:spPr/>
    </dgm:pt>
    <dgm:pt modelId="{F7DF7641-0074-4958-8E53-EAA34BEA6415}" type="pres">
      <dgm:prSet presAssocID="{6411284F-7318-4855-AC63-F321E209AA1E}" presName="compNode" presStyleCnt="0"/>
      <dgm:spPr/>
    </dgm:pt>
    <dgm:pt modelId="{9EA330F7-838C-4F32-8C02-DBDFACF2FE24}" type="pres">
      <dgm:prSet presAssocID="{6411284F-7318-4855-AC63-F321E209AA1E}" presName="bgRect" presStyleLbl="bgShp" presStyleIdx="2" presStyleCnt="3"/>
      <dgm:spPr/>
    </dgm:pt>
    <dgm:pt modelId="{68D3037F-B542-4A24-BC12-E2B322BF1314}" type="pres">
      <dgm:prSet presAssocID="{6411284F-7318-4855-AC63-F321E209AA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box1"/>
        </a:ext>
      </dgm:extLst>
    </dgm:pt>
    <dgm:pt modelId="{B2CD5B51-E17D-4592-8B0A-3557EED2A7AD}" type="pres">
      <dgm:prSet presAssocID="{6411284F-7318-4855-AC63-F321E209AA1E}" presName="spaceRect" presStyleCnt="0"/>
      <dgm:spPr/>
    </dgm:pt>
    <dgm:pt modelId="{08FDE735-4FBB-4816-9F40-4EF3CC65E26D}" type="pres">
      <dgm:prSet presAssocID="{6411284F-7318-4855-AC63-F321E209AA1E}" presName="parTx" presStyleLbl="revTx" presStyleIdx="4" presStyleCnt="6">
        <dgm:presLayoutVars>
          <dgm:chMax val="0"/>
          <dgm:chPref val="0"/>
        </dgm:presLayoutVars>
      </dgm:prSet>
      <dgm:spPr/>
    </dgm:pt>
    <dgm:pt modelId="{8CA890CC-062C-4188-82AC-2D7D48E7B595}" type="pres">
      <dgm:prSet presAssocID="{6411284F-7318-4855-AC63-F321E209AA1E}" presName="desTx" presStyleLbl="revTx" presStyleIdx="5" presStyleCnt="6">
        <dgm:presLayoutVars/>
      </dgm:prSet>
      <dgm:spPr/>
    </dgm:pt>
  </dgm:ptLst>
  <dgm:cxnLst>
    <dgm:cxn modelId="{0CAC6E08-7741-4E79-982E-E932187A0BEA}" type="presOf" srcId="{113A5E9A-2D4F-4481-857D-67E3B75539A3}" destId="{984D4C56-1016-4EA0-98C7-3C8100380AB8}" srcOrd="0" destOrd="0" presId="urn:microsoft.com/office/officeart/2018/2/layout/IconVerticalSolidList"/>
    <dgm:cxn modelId="{1C94E325-4584-478E-A77C-79F209039359}" srcId="{5785240E-0F15-4E57-B42D-CD7A6A026C68}" destId="{A6746666-929F-4389-AFAA-E52520CB9926}" srcOrd="1" destOrd="0" parTransId="{CD718045-9E48-433E-A99A-7714B61DE5AF}" sibTransId="{A6075A8F-543C-4B94-957E-8DA8CBD8AEC6}"/>
    <dgm:cxn modelId="{4CDAC22D-99C3-4F45-894E-859AC2817935}" srcId="{5785240E-0F15-4E57-B42D-CD7A6A026C68}" destId="{6411284F-7318-4855-AC63-F321E209AA1E}" srcOrd="2" destOrd="0" parTransId="{3A7149B5-6356-472D-B16B-D700AB419A40}" sibTransId="{E2829079-417D-4507-A79D-5CA5BA5F56CA}"/>
    <dgm:cxn modelId="{10B99F37-C2D3-4336-B3FD-909B0B65F716}" srcId="{5785240E-0F15-4E57-B42D-CD7A6A026C68}" destId="{2D3F4368-75E2-46CB-AA5D-D84D75FC5DF3}" srcOrd="0" destOrd="0" parTransId="{1D315603-074F-435A-B68E-DF573CD4FF12}" sibTransId="{5E63E368-0AD1-4C78-9D33-30229FD0528D}"/>
    <dgm:cxn modelId="{6969DE61-16E2-4387-B92B-5C72094FE4EE}" srcId="{6411284F-7318-4855-AC63-F321E209AA1E}" destId="{C66E147A-6D70-4FBF-9ABC-C9500842F229}" srcOrd="0" destOrd="0" parTransId="{A45C4458-02A4-4F3F-9035-305C17E299FD}" sibTransId="{E7102E4C-6102-42BD-B9D8-DBBC9A6AF7F9}"/>
    <dgm:cxn modelId="{2049C66A-75F3-4F38-9E17-74C4BA450FA5}" type="presOf" srcId="{C66E147A-6D70-4FBF-9ABC-C9500842F229}" destId="{8CA890CC-062C-4188-82AC-2D7D48E7B595}" srcOrd="0" destOrd="0" presId="urn:microsoft.com/office/officeart/2018/2/layout/IconVerticalSolidList"/>
    <dgm:cxn modelId="{E1EAC570-BCD6-45B7-B38A-8FC66867694F}" type="presOf" srcId="{6411284F-7318-4855-AC63-F321E209AA1E}" destId="{08FDE735-4FBB-4816-9F40-4EF3CC65E26D}" srcOrd="0" destOrd="0" presId="urn:microsoft.com/office/officeart/2018/2/layout/IconVerticalSolidList"/>
    <dgm:cxn modelId="{DAE29D58-5C9C-4865-97A8-4CCA8E52B53F}" type="presOf" srcId="{5785240E-0F15-4E57-B42D-CD7A6A026C68}" destId="{36938FE1-B18B-4927-8577-0790651D8DE3}" srcOrd="0" destOrd="0" presId="urn:microsoft.com/office/officeart/2018/2/layout/IconVerticalSolidList"/>
    <dgm:cxn modelId="{D4050C8F-1725-4456-B093-ACE050669862}" type="presOf" srcId="{ED3EBF92-7779-4694-AE38-C5913E3C8586}" destId="{50B11F3B-50C2-47CB-B6D3-EF7105806877}" srcOrd="0" destOrd="0" presId="urn:microsoft.com/office/officeart/2018/2/layout/IconVerticalSolidList"/>
    <dgm:cxn modelId="{12091790-5EBD-4030-B980-38265F2F4F21}" type="presOf" srcId="{2D3F4368-75E2-46CB-AA5D-D84D75FC5DF3}" destId="{262B4BBE-A8C2-46D6-928A-D7EA3BA499BB}" srcOrd="0" destOrd="0" presId="urn:microsoft.com/office/officeart/2018/2/layout/IconVerticalSolidList"/>
    <dgm:cxn modelId="{B8699E9D-0392-4517-A956-D6A3810C05E1}" srcId="{2D3F4368-75E2-46CB-AA5D-D84D75FC5DF3}" destId="{113A5E9A-2D4F-4481-857D-67E3B75539A3}" srcOrd="0" destOrd="0" parTransId="{DB49CB21-0480-43CE-889D-99EBD2F7A01B}" sibTransId="{51AB7ACC-0576-4552-89C4-D0028ECE9017}"/>
    <dgm:cxn modelId="{5A9C1EA6-43A5-42F5-885D-9493770F4305}" type="presOf" srcId="{A6746666-929F-4389-AFAA-E52520CB9926}" destId="{D9B0998C-5D90-4324-A6CF-C1B463FB7891}" srcOrd="0" destOrd="0" presId="urn:microsoft.com/office/officeart/2018/2/layout/IconVerticalSolidList"/>
    <dgm:cxn modelId="{DEF3B3FC-D0B9-4CC6-8801-510C82B0A095}" srcId="{A6746666-929F-4389-AFAA-E52520CB9926}" destId="{ED3EBF92-7779-4694-AE38-C5913E3C8586}" srcOrd="0" destOrd="0" parTransId="{D000B451-6390-4859-8F3B-8B64F9AE6ED9}" sibTransId="{8134745C-3601-476D-88B3-8AA3F3A8ACAF}"/>
    <dgm:cxn modelId="{B99685C0-FCD1-4148-A222-5B63ECB7D23A}" type="presParOf" srcId="{36938FE1-B18B-4927-8577-0790651D8DE3}" destId="{6CC73586-7547-4363-96D5-5ABB1AE620B9}" srcOrd="0" destOrd="0" presId="urn:microsoft.com/office/officeart/2018/2/layout/IconVerticalSolidList"/>
    <dgm:cxn modelId="{0DD57039-863E-455C-B524-E7091DBAD914}" type="presParOf" srcId="{6CC73586-7547-4363-96D5-5ABB1AE620B9}" destId="{6B7BC3B7-C67D-48DA-9136-4E3A84931344}" srcOrd="0" destOrd="0" presId="urn:microsoft.com/office/officeart/2018/2/layout/IconVerticalSolidList"/>
    <dgm:cxn modelId="{69E8AD90-F45F-41B4-9743-CD66670B9376}" type="presParOf" srcId="{6CC73586-7547-4363-96D5-5ABB1AE620B9}" destId="{A43F0ACC-1930-4255-80E4-7B237644EA54}" srcOrd="1" destOrd="0" presId="urn:microsoft.com/office/officeart/2018/2/layout/IconVerticalSolidList"/>
    <dgm:cxn modelId="{4FD70285-8EE9-423A-AE57-2D2583C45BA8}" type="presParOf" srcId="{6CC73586-7547-4363-96D5-5ABB1AE620B9}" destId="{8B4F73FD-B506-4A11-94CA-40D011FDDF3B}" srcOrd="2" destOrd="0" presId="urn:microsoft.com/office/officeart/2018/2/layout/IconVerticalSolidList"/>
    <dgm:cxn modelId="{44E9A8A5-9519-4FF6-ABF7-172CF839030C}" type="presParOf" srcId="{6CC73586-7547-4363-96D5-5ABB1AE620B9}" destId="{262B4BBE-A8C2-46D6-928A-D7EA3BA499BB}" srcOrd="3" destOrd="0" presId="urn:microsoft.com/office/officeart/2018/2/layout/IconVerticalSolidList"/>
    <dgm:cxn modelId="{DAE2894C-4E25-439C-B94C-BD470679E878}" type="presParOf" srcId="{6CC73586-7547-4363-96D5-5ABB1AE620B9}" destId="{984D4C56-1016-4EA0-98C7-3C8100380AB8}" srcOrd="4" destOrd="0" presId="urn:microsoft.com/office/officeart/2018/2/layout/IconVerticalSolidList"/>
    <dgm:cxn modelId="{6AD1117C-846B-4598-BDB5-152177ADFDEC}" type="presParOf" srcId="{36938FE1-B18B-4927-8577-0790651D8DE3}" destId="{643FB630-45B7-4C8E-AA0D-99B6C61B42B2}" srcOrd="1" destOrd="0" presId="urn:microsoft.com/office/officeart/2018/2/layout/IconVerticalSolidList"/>
    <dgm:cxn modelId="{20A29EBF-46A4-4B35-96C8-30775BDCBBAC}" type="presParOf" srcId="{36938FE1-B18B-4927-8577-0790651D8DE3}" destId="{87589F30-BF1D-496E-ABC9-CBF2216E45CD}" srcOrd="2" destOrd="0" presId="urn:microsoft.com/office/officeart/2018/2/layout/IconVerticalSolidList"/>
    <dgm:cxn modelId="{5CE39530-16D0-4D2E-A491-C58D7F2FDDAA}" type="presParOf" srcId="{87589F30-BF1D-496E-ABC9-CBF2216E45CD}" destId="{01069AAA-8866-406A-BFAE-238CB5E9FFBD}" srcOrd="0" destOrd="0" presId="urn:microsoft.com/office/officeart/2018/2/layout/IconVerticalSolidList"/>
    <dgm:cxn modelId="{D2CC7F10-8071-4967-8327-740D13CD052E}" type="presParOf" srcId="{87589F30-BF1D-496E-ABC9-CBF2216E45CD}" destId="{A9B054C1-7EA9-48E8-A4DF-FD8B32BEE20F}" srcOrd="1" destOrd="0" presId="urn:microsoft.com/office/officeart/2018/2/layout/IconVerticalSolidList"/>
    <dgm:cxn modelId="{08AA5683-4AC9-44F6-A2E5-2CA50A122550}" type="presParOf" srcId="{87589F30-BF1D-496E-ABC9-CBF2216E45CD}" destId="{3CF600DF-C508-4463-B840-19AB49DCE89B}" srcOrd="2" destOrd="0" presId="urn:microsoft.com/office/officeart/2018/2/layout/IconVerticalSolidList"/>
    <dgm:cxn modelId="{29A107AD-456B-4698-BD24-A66ADF10F88C}" type="presParOf" srcId="{87589F30-BF1D-496E-ABC9-CBF2216E45CD}" destId="{D9B0998C-5D90-4324-A6CF-C1B463FB7891}" srcOrd="3" destOrd="0" presId="urn:microsoft.com/office/officeart/2018/2/layout/IconVerticalSolidList"/>
    <dgm:cxn modelId="{A1B58240-3965-48BE-9990-538897884C96}" type="presParOf" srcId="{87589F30-BF1D-496E-ABC9-CBF2216E45CD}" destId="{50B11F3B-50C2-47CB-B6D3-EF7105806877}" srcOrd="4" destOrd="0" presId="urn:microsoft.com/office/officeart/2018/2/layout/IconVerticalSolidList"/>
    <dgm:cxn modelId="{F9FB54EB-3894-4E7C-923D-393EEBBF96C2}" type="presParOf" srcId="{36938FE1-B18B-4927-8577-0790651D8DE3}" destId="{56EE8AA1-80E3-45F6-83A0-05DEDD17D2CC}" srcOrd="3" destOrd="0" presId="urn:microsoft.com/office/officeart/2018/2/layout/IconVerticalSolidList"/>
    <dgm:cxn modelId="{3B160539-700B-4CCA-A3C8-CDF08339C1F5}" type="presParOf" srcId="{36938FE1-B18B-4927-8577-0790651D8DE3}" destId="{F7DF7641-0074-4958-8E53-EAA34BEA6415}" srcOrd="4" destOrd="0" presId="urn:microsoft.com/office/officeart/2018/2/layout/IconVerticalSolidList"/>
    <dgm:cxn modelId="{2834EB9E-DE59-4438-93AE-CDBE40D26136}" type="presParOf" srcId="{F7DF7641-0074-4958-8E53-EAA34BEA6415}" destId="{9EA330F7-838C-4F32-8C02-DBDFACF2FE24}" srcOrd="0" destOrd="0" presId="urn:microsoft.com/office/officeart/2018/2/layout/IconVerticalSolidList"/>
    <dgm:cxn modelId="{4B50E52E-FBE6-4DBB-A68A-02760DC31703}" type="presParOf" srcId="{F7DF7641-0074-4958-8E53-EAA34BEA6415}" destId="{68D3037F-B542-4A24-BC12-E2B322BF1314}" srcOrd="1" destOrd="0" presId="urn:microsoft.com/office/officeart/2018/2/layout/IconVerticalSolidList"/>
    <dgm:cxn modelId="{27F30D3A-9D84-41C1-A59C-CC0AED29275D}" type="presParOf" srcId="{F7DF7641-0074-4958-8E53-EAA34BEA6415}" destId="{B2CD5B51-E17D-4592-8B0A-3557EED2A7AD}" srcOrd="2" destOrd="0" presId="urn:microsoft.com/office/officeart/2018/2/layout/IconVerticalSolidList"/>
    <dgm:cxn modelId="{9AAA0044-1500-473C-ACDA-5A1179CFA472}" type="presParOf" srcId="{F7DF7641-0074-4958-8E53-EAA34BEA6415}" destId="{08FDE735-4FBB-4816-9F40-4EF3CC65E26D}" srcOrd="3" destOrd="0" presId="urn:microsoft.com/office/officeart/2018/2/layout/IconVerticalSolidList"/>
    <dgm:cxn modelId="{2CBD765D-B4F2-4BBA-A9D6-76944B5C8666}" type="presParOf" srcId="{F7DF7641-0074-4958-8E53-EAA34BEA6415}" destId="{8CA890CC-062C-4188-82AC-2D7D48E7B59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A91116-5947-4C8C-81BC-9C42B2B9A8A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CA80784-AF84-404D-AACB-969DD7924043}">
      <dgm:prSet/>
      <dgm:spPr/>
      <dgm:t>
        <a:bodyPr/>
        <a:lstStyle/>
        <a:p>
          <a:r>
            <a:rPr lang="en-US" b="1"/>
            <a:t>Software Development Cycle</a:t>
          </a:r>
          <a:endParaRPr lang="en-US"/>
        </a:p>
      </dgm:t>
    </dgm:pt>
    <dgm:pt modelId="{76264DB7-0B69-4E32-9D89-9DA0C029686E}" type="parTrans" cxnId="{F5F44914-B1E5-42E9-882A-6FD4FF0A8597}">
      <dgm:prSet/>
      <dgm:spPr/>
      <dgm:t>
        <a:bodyPr/>
        <a:lstStyle/>
        <a:p>
          <a:endParaRPr lang="en-US"/>
        </a:p>
      </dgm:t>
    </dgm:pt>
    <dgm:pt modelId="{8317C1E2-9F1F-44F9-B5C5-918147178E1D}" type="sibTrans" cxnId="{F5F44914-B1E5-42E9-882A-6FD4FF0A8597}">
      <dgm:prSet/>
      <dgm:spPr/>
      <dgm:t>
        <a:bodyPr/>
        <a:lstStyle/>
        <a:p>
          <a:endParaRPr lang="en-US"/>
        </a:p>
      </dgm:t>
    </dgm:pt>
    <dgm:pt modelId="{D43830DC-C936-46C9-9937-959075547E5D}">
      <dgm:prSet/>
      <dgm:spPr/>
      <dgm:t>
        <a:bodyPr/>
        <a:lstStyle/>
        <a:p>
          <a:r>
            <a:rPr lang="en-US" b="1"/>
            <a:t>Compromises</a:t>
          </a:r>
          <a:endParaRPr lang="en-US"/>
        </a:p>
      </dgm:t>
    </dgm:pt>
    <dgm:pt modelId="{92D79483-5080-4885-A883-771B0D28B21B}" type="parTrans" cxnId="{A48888C5-4D5D-4E88-A539-7A601891BB54}">
      <dgm:prSet/>
      <dgm:spPr/>
      <dgm:t>
        <a:bodyPr/>
        <a:lstStyle/>
        <a:p>
          <a:endParaRPr lang="en-US"/>
        </a:p>
      </dgm:t>
    </dgm:pt>
    <dgm:pt modelId="{D4AC23C8-4832-4D06-8362-787C7FD09D93}" type="sibTrans" cxnId="{A48888C5-4D5D-4E88-A539-7A601891BB54}">
      <dgm:prSet/>
      <dgm:spPr/>
      <dgm:t>
        <a:bodyPr/>
        <a:lstStyle/>
        <a:p>
          <a:endParaRPr lang="en-US"/>
        </a:p>
      </dgm:t>
    </dgm:pt>
    <dgm:pt modelId="{8C50CA27-A3FC-4C3C-8BF4-B3CD3695EACD}">
      <dgm:prSet/>
      <dgm:spPr/>
      <dgm:t>
        <a:bodyPr/>
        <a:lstStyle/>
        <a:p>
          <a:r>
            <a:rPr lang="en-US" b="1"/>
            <a:t>Technologies</a:t>
          </a:r>
          <a:endParaRPr lang="en-US"/>
        </a:p>
      </dgm:t>
    </dgm:pt>
    <dgm:pt modelId="{21EE1026-BE2A-4D98-8CE1-F76A7C295551}" type="parTrans" cxnId="{67DD98DB-2CF4-45B0-A7AE-A6A319D35645}">
      <dgm:prSet/>
      <dgm:spPr/>
      <dgm:t>
        <a:bodyPr/>
        <a:lstStyle/>
        <a:p>
          <a:endParaRPr lang="en-US"/>
        </a:p>
      </dgm:t>
    </dgm:pt>
    <dgm:pt modelId="{C66E5F6F-BF07-4176-A1DA-5CD2AB517D71}" type="sibTrans" cxnId="{67DD98DB-2CF4-45B0-A7AE-A6A319D35645}">
      <dgm:prSet/>
      <dgm:spPr/>
      <dgm:t>
        <a:bodyPr/>
        <a:lstStyle/>
        <a:p>
          <a:endParaRPr lang="en-US"/>
        </a:p>
      </dgm:t>
    </dgm:pt>
    <dgm:pt modelId="{AC0F8C62-0221-4E05-BAF1-02BD1F9B8B0C}" type="pres">
      <dgm:prSet presAssocID="{BAA91116-5947-4C8C-81BC-9C42B2B9A8A7}" presName="root" presStyleCnt="0">
        <dgm:presLayoutVars>
          <dgm:dir/>
          <dgm:resizeHandles val="exact"/>
        </dgm:presLayoutVars>
      </dgm:prSet>
      <dgm:spPr/>
    </dgm:pt>
    <dgm:pt modelId="{EA2F7587-372A-40AB-B4EB-99DDCA4D56B5}" type="pres">
      <dgm:prSet presAssocID="{5CA80784-AF84-404D-AACB-969DD7924043}" presName="compNode" presStyleCnt="0"/>
      <dgm:spPr/>
    </dgm:pt>
    <dgm:pt modelId="{4ED1FB14-3A50-4FAE-87E5-2139F5564DB0}" type="pres">
      <dgm:prSet presAssocID="{5CA80784-AF84-404D-AACB-969DD7924043}" presName="bgRect" presStyleLbl="bgShp" presStyleIdx="0" presStyleCnt="3"/>
      <dgm:spPr/>
    </dgm:pt>
    <dgm:pt modelId="{09907167-8B49-46F7-8C25-3033CFA98E3D}" type="pres">
      <dgm:prSet presAssocID="{5CA80784-AF84-404D-AACB-969DD79240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B6569168-8A83-4EA6-BC80-C837ACFBF2D6}" type="pres">
      <dgm:prSet presAssocID="{5CA80784-AF84-404D-AACB-969DD7924043}" presName="spaceRect" presStyleCnt="0"/>
      <dgm:spPr/>
    </dgm:pt>
    <dgm:pt modelId="{D6895296-7830-4470-A8F6-A66517C47B88}" type="pres">
      <dgm:prSet presAssocID="{5CA80784-AF84-404D-AACB-969DD7924043}" presName="parTx" presStyleLbl="revTx" presStyleIdx="0" presStyleCnt="3">
        <dgm:presLayoutVars>
          <dgm:chMax val="0"/>
          <dgm:chPref val="0"/>
        </dgm:presLayoutVars>
      </dgm:prSet>
      <dgm:spPr/>
    </dgm:pt>
    <dgm:pt modelId="{FDF40A74-F364-4516-8324-BB6F9659816A}" type="pres">
      <dgm:prSet presAssocID="{8317C1E2-9F1F-44F9-B5C5-918147178E1D}" presName="sibTrans" presStyleCnt="0"/>
      <dgm:spPr/>
    </dgm:pt>
    <dgm:pt modelId="{875C5E10-78BA-4E94-BDE0-6E9BB692FF45}" type="pres">
      <dgm:prSet presAssocID="{D43830DC-C936-46C9-9937-959075547E5D}" presName="compNode" presStyleCnt="0"/>
      <dgm:spPr/>
    </dgm:pt>
    <dgm:pt modelId="{2850F5FB-6703-49C5-ABA8-84A7AE82E9B8}" type="pres">
      <dgm:prSet presAssocID="{D43830DC-C936-46C9-9937-959075547E5D}" presName="bgRect" presStyleLbl="bgShp" presStyleIdx="1" presStyleCnt="3"/>
      <dgm:spPr/>
    </dgm:pt>
    <dgm:pt modelId="{FA984C6E-EF92-4A2F-A5DB-6BA939DF6093}" type="pres">
      <dgm:prSet presAssocID="{D43830DC-C936-46C9-9937-959075547E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FB1491C-EB4E-4DA7-AFA3-EC17A2307D11}" type="pres">
      <dgm:prSet presAssocID="{D43830DC-C936-46C9-9937-959075547E5D}" presName="spaceRect" presStyleCnt="0"/>
      <dgm:spPr/>
    </dgm:pt>
    <dgm:pt modelId="{1325E225-0B77-4FD3-82DD-1DF90A3DCA0C}" type="pres">
      <dgm:prSet presAssocID="{D43830DC-C936-46C9-9937-959075547E5D}" presName="parTx" presStyleLbl="revTx" presStyleIdx="1" presStyleCnt="3">
        <dgm:presLayoutVars>
          <dgm:chMax val="0"/>
          <dgm:chPref val="0"/>
        </dgm:presLayoutVars>
      </dgm:prSet>
      <dgm:spPr/>
    </dgm:pt>
    <dgm:pt modelId="{5F4E0EFE-A22B-4EC0-9E5A-799A3F02A7C3}" type="pres">
      <dgm:prSet presAssocID="{D4AC23C8-4832-4D06-8362-787C7FD09D93}" presName="sibTrans" presStyleCnt="0"/>
      <dgm:spPr/>
    </dgm:pt>
    <dgm:pt modelId="{901978AB-CE88-44AC-BF06-9A0D48C9C8CB}" type="pres">
      <dgm:prSet presAssocID="{8C50CA27-A3FC-4C3C-8BF4-B3CD3695EACD}" presName="compNode" presStyleCnt="0"/>
      <dgm:spPr/>
    </dgm:pt>
    <dgm:pt modelId="{8269E8A4-0097-4499-9E7F-C26654939C29}" type="pres">
      <dgm:prSet presAssocID="{8C50CA27-A3FC-4C3C-8BF4-B3CD3695EACD}" presName="bgRect" presStyleLbl="bgShp" presStyleIdx="2" presStyleCnt="3"/>
      <dgm:spPr/>
    </dgm:pt>
    <dgm:pt modelId="{D6ED4D73-F69F-4940-A54B-82D92D6E25ED}" type="pres">
      <dgm:prSet presAssocID="{8C50CA27-A3FC-4C3C-8BF4-B3CD3695EA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2390F63-7CB2-47C0-A7CF-425940E43A89}" type="pres">
      <dgm:prSet presAssocID="{8C50CA27-A3FC-4C3C-8BF4-B3CD3695EACD}" presName="spaceRect" presStyleCnt="0"/>
      <dgm:spPr/>
    </dgm:pt>
    <dgm:pt modelId="{1E5F047F-797F-4DFD-9C72-5DBE04F2993C}" type="pres">
      <dgm:prSet presAssocID="{8C50CA27-A3FC-4C3C-8BF4-B3CD3695EAC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EA6790E-BB8E-4012-81C1-D64733FFC37C}" type="presOf" srcId="{5CA80784-AF84-404D-AACB-969DD7924043}" destId="{D6895296-7830-4470-A8F6-A66517C47B88}" srcOrd="0" destOrd="0" presId="urn:microsoft.com/office/officeart/2018/2/layout/IconVerticalSolidList"/>
    <dgm:cxn modelId="{F5F44914-B1E5-42E9-882A-6FD4FF0A8597}" srcId="{BAA91116-5947-4C8C-81BC-9C42B2B9A8A7}" destId="{5CA80784-AF84-404D-AACB-969DD7924043}" srcOrd="0" destOrd="0" parTransId="{76264DB7-0B69-4E32-9D89-9DA0C029686E}" sibTransId="{8317C1E2-9F1F-44F9-B5C5-918147178E1D}"/>
    <dgm:cxn modelId="{AC867C20-338E-4B38-8F38-16E89CA3CA4C}" type="presOf" srcId="{D43830DC-C936-46C9-9937-959075547E5D}" destId="{1325E225-0B77-4FD3-82DD-1DF90A3DCA0C}" srcOrd="0" destOrd="0" presId="urn:microsoft.com/office/officeart/2018/2/layout/IconVerticalSolidList"/>
    <dgm:cxn modelId="{CA889B38-D31D-4A5B-9B3F-12DF9051F896}" type="presOf" srcId="{8C50CA27-A3FC-4C3C-8BF4-B3CD3695EACD}" destId="{1E5F047F-797F-4DFD-9C72-5DBE04F2993C}" srcOrd="0" destOrd="0" presId="urn:microsoft.com/office/officeart/2018/2/layout/IconVerticalSolidList"/>
    <dgm:cxn modelId="{BF66F75A-2F41-46CB-ABAD-9BCC394DF4EC}" type="presOf" srcId="{BAA91116-5947-4C8C-81BC-9C42B2B9A8A7}" destId="{AC0F8C62-0221-4E05-BAF1-02BD1F9B8B0C}" srcOrd="0" destOrd="0" presId="urn:microsoft.com/office/officeart/2018/2/layout/IconVerticalSolidList"/>
    <dgm:cxn modelId="{A48888C5-4D5D-4E88-A539-7A601891BB54}" srcId="{BAA91116-5947-4C8C-81BC-9C42B2B9A8A7}" destId="{D43830DC-C936-46C9-9937-959075547E5D}" srcOrd="1" destOrd="0" parTransId="{92D79483-5080-4885-A883-771B0D28B21B}" sibTransId="{D4AC23C8-4832-4D06-8362-787C7FD09D93}"/>
    <dgm:cxn modelId="{67DD98DB-2CF4-45B0-A7AE-A6A319D35645}" srcId="{BAA91116-5947-4C8C-81BC-9C42B2B9A8A7}" destId="{8C50CA27-A3FC-4C3C-8BF4-B3CD3695EACD}" srcOrd="2" destOrd="0" parTransId="{21EE1026-BE2A-4D98-8CE1-F76A7C295551}" sibTransId="{C66E5F6F-BF07-4176-A1DA-5CD2AB517D71}"/>
    <dgm:cxn modelId="{320352C6-42A4-45C8-80C2-C1E9B339DFCD}" type="presParOf" srcId="{AC0F8C62-0221-4E05-BAF1-02BD1F9B8B0C}" destId="{EA2F7587-372A-40AB-B4EB-99DDCA4D56B5}" srcOrd="0" destOrd="0" presId="urn:microsoft.com/office/officeart/2018/2/layout/IconVerticalSolidList"/>
    <dgm:cxn modelId="{D4D9AE85-8982-4C8B-9671-D0C4E7463A60}" type="presParOf" srcId="{EA2F7587-372A-40AB-B4EB-99DDCA4D56B5}" destId="{4ED1FB14-3A50-4FAE-87E5-2139F5564DB0}" srcOrd="0" destOrd="0" presId="urn:microsoft.com/office/officeart/2018/2/layout/IconVerticalSolidList"/>
    <dgm:cxn modelId="{68D50C29-0B2C-4FBA-A2CE-CA29160C8022}" type="presParOf" srcId="{EA2F7587-372A-40AB-B4EB-99DDCA4D56B5}" destId="{09907167-8B49-46F7-8C25-3033CFA98E3D}" srcOrd="1" destOrd="0" presId="urn:microsoft.com/office/officeart/2018/2/layout/IconVerticalSolidList"/>
    <dgm:cxn modelId="{E0C829F5-C0EF-488C-AA93-8AE39AE91E49}" type="presParOf" srcId="{EA2F7587-372A-40AB-B4EB-99DDCA4D56B5}" destId="{B6569168-8A83-4EA6-BC80-C837ACFBF2D6}" srcOrd="2" destOrd="0" presId="urn:microsoft.com/office/officeart/2018/2/layout/IconVerticalSolidList"/>
    <dgm:cxn modelId="{B5A78280-1C6C-46CA-B0AE-B1D995CA1D64}" type="presParOf" srcId="{EA2F7587-372A-40AB-B4EB-99DDCA4D56B5}" destId="{D6895296-7830-4470-A8F6-A66517C47B88}" srcOrd="3" destOrd="0" presId="urn:microsoft.com/office/officeart/2018/2/layout/IconVerticalSolidList"/>
    <dgm:cxn modelId="{440D0103-0B9A-4C68-9B1A-E5DE02115DD7}" type="presParOf" srcId="{AC0F8C62-0221-4E05-BAF1-02BD1F9B8B0C}" destId="{FDF40A74-F364-4516-8324-BB6F9659816A}" srcOrd="1" destOrd="0" presId="urn:microsoft.com/office/officeart/2018/2/layout/IconVerticalSolidList"/>
    <dgm:cxn modelId="{D0E26A86-4911-4D2C-9D15-417C03099FEC}" type="presParOf" srcId="{AC0F8C62-0221-4E05-BAF1-02BD1F9B8B0C}" destId="{875C5E10-78BA-4E94-BDE0-6E9BB692FF45}" srcOrd="2" destOrd="0" presId="urn:microsoft.com/office/officeart/2018/2/layout/IconVerticalSolidList"/>
    <dgm:cxn modelId="{07DDD184-B257-46C7-AE8C-CC7C58C695D4}" type="presParOf" srcId="{875C5E10-78BA-4E94-BDE0-6E9BB692FF45}" destId="{2850F5FB-6703-49C5-ABA8-84A7AE82E9B8}" srcOrd="0" destOrd="0" presId="urn:microsoft.com/office/officeart/2018/2/layout/IconVerticalSolidList"/>
    <dgm:cxn modelId="{05E16DF5-59DA-4BBF-950F-D873A9A5F2D3}" type="presParOf" srcId="{875C5E10-78BA-4E94-BDE0-6E9BB692FF45}" destId="{FA984C6E-EF92-4A2F-A5DB-6BA939DF6093}" srcOrd="1" destOrd="0" presId="urn:microsoft.com/office/officeart/2018/2/layout/IconVerticalSolidList"/>
    <dgm:cxn modelId="{6E49404A-E209-4AFC-8980-8087FC8EF3B7}" type="presParOf" srcId="{875C5E10-78BA-4E94-BDE0-6E9BB692FF45}" destId="{0FB1491C-EB4E-4DA7-AFA3-EC17A2307D11}" srcOrd="2" destOrd="0" presId="urn:microsoft.com/office/officeart/2018/2/layout/IconVerticalSolidList"/>
    <dgm:cxn modelId="{1494B905-6961-46D3-9A87-1F6F44A6E0FD}" type="presParOf" srcId="{875C5E10-78BA-4E94-BDE0-6E9BB692FF45}" destId="{1325E225-0B77-4FD3-82DD-1DF90A3DCA0C}" srcOrd="3" destOrd="0" presId="urn:microsoft.com/office/officeart/2018/2/layout/IconVerticalSolidList"/>
    <dgm:cxn modelId="{796EF08A-9DCD-414F-BDE3-74D245AB7601}" type="presParOf" srcId="{AC0F8C62-0221-4E05-BAF1-02BD1F9B8B0C}" destId="{5F4E0EFE-A22B-4EC0-9E5A-799A3F02A7C3}" srcOrd="3" destOrd="0" presId="urn:microsoft.com/office/officeart/2018/2/layout/IconVerticalSolidList"/>
    <dgm:cxn modelId="{E81308B7-2E7A-412F-B39F-CDFEDC5044EC}" type="presParOf" srcId="{AC0F8C62-0221-4E05-BAF1-02BD1F9B8B0C}" destId="{901978AB-CE88-44AC-BF06-9A0D48C9C8CB}" srcOrd="4" destOrd="0" presId="urn:microsoft.com/office/officeart/2018/2/layout/IconVerticalSolidList"/>
    <dgm:cxn modelId="{C8520991-7CA1-484B-8FF3-5700087B4447}" type="presParOf" srcId="{901978AB-CE88-44AC-BF06-9A0D48C9C8CB}" destId="{8269E8A4-0097-4499-9E7F-C26654939C29}" srcOrd="0" destOrd="0" presId="urn:microsoft.com/office/officeart/2018/2/layout/IconVerticalSolidList"/>
    <dgm:cxn modelId="{FF85A791-448D-4F48-92E7-D4D47DD47865}" type="presParOf" srcId="{901978AB-CE88-44AC-BF06-9A0D48C9C8CB}" destId="{D6ED4D73-F69F-4940-A54B-82D92D6E25ED}" srcOrd="1" destOrd="0" presId="urn:microsoft.com/office/officeart/2018/2/layout/IconVerticalSolidList"/>
    <dgm:cxn modelId="{37D90D9B-2381-4C96-B47E-2E563761A201}" type="presParOf" srcId="{901978AB-CE88-44AC-BF06-9A0D48C9C8CB}" destId="{62390F63-7CB2-47C0-A7CF-425940E43A89}" srcOrd="2" destOrd="0" presId="urn:microsoft.com/office/officeart/2018/2/layout/IconVerticalSolidList"/>
    <dgm:cxn modelId="{57BC70E6-9B9A-4CFB-B5D0-E76D9D789FBA}" type="presParOf" srcId="{901978AB-CE88-44AC-BF06-9A0D48C9C8CB}" destId="{1E5F047F-797F-4DFD-9C72-5DBE04F299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F91FB-20CC-4B4D-8B0B-AAD1428ACE64}">
      <dsp:nvSpPr>
        <dsp:cNvPr id="0" name=""/>
        <dsp:cNvSpPr/>
      </dsp:nvSpPr>
      <dsp:spPr>
        <a:xfrm>
          <a:off x="331199" y="42944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5B1E5-D667-4C5C-862C-B46F8A4A7143}">
      <dsp:nvSpPr>
        <dsp:cNvPr id="0" name=""/>
        <dsp:cNvSpPr/>
      </dsp:nvSpPr>
      <dsp:spPr>
        <a:xfrm>
          <a:off x="331199" y="206731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What is OpenStack?</a:t>
          </a:r>
        </a:p>
      </dsp:txBody>
      <dsp:txXfrm>
        <a:off x="331199" y="2067317"/>
        <a:ext cx="4320000" cy="648000"/>
      </dsp:txXfrm>
    </dsp:sp>
    <dsp:sp modelId="{16C8A62C-AD83-4477-AB96-43FF5499C76A}">
      <dsp:nvSpPr>
        <dsp:cNvPr id="0" name=""/>
        <dsp:cNvSpPr/>
      </dsp:nvSpPr>
      <dsp:spPr>
        <a:xfrm>
          <a:off x="331199" y="2773861"/>
          <a:ext cx="4320000" cy="582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OpenStack controls large pools of compute, storage, and networking</a:t>
          </a:r>
        </a:p>
      </dsp:txBody>
      <dsp:txXfrm>
        <a:off x="331199" y="2773861"/>
        <a:ext cx="4320000" cy="582770"/>
      </dsp:txXfrm>
    </dsp:sp>
    <dsp:sp modelId="{109C1B68-8C5A-4DB6-9992-7335C43F761A}">
      <dsp:nvSpPr>
        <dsp:cNvPr id="0" name=""/>
        <dsp:cNvSpPr/>
      </dsp:nvSpPr>
      <dsp:spPr>
        <a:xfrm>
          <a:off x="5407199" y="42944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08A72-3450-4FC0-893D-64657E6AA9BA}">
      <dsp:nvSpPr>
        <dsp:cNvPr id="0" name=""/>
        <dsp:cNvSpPr/>
      </dsp:nvSpPr>
      <dsp:spPr>
        <a:xfrm>
          <a:off x="5407199" y="206731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Why OpenStack?</a:t>
          </a:r>
        </a:p>
      </dsp:txBody>
      <dsp:txXfrm>
        <a:off x="5407199" y="2067317"/>
        <a:ext cx="4320000" cy="648000"/>
      </dsp:txXfrm>
    </dsp:sp>
    <dsp:sp modelId="{9519E3ED-2B41-4A1E-9D93-B1BF564C27C9}">
      <dsp:nvSpPr>
        <dsp:cNvPr id="0" name=""/>
        <dsp:cNvSpPr/>
      </dsp:nvSpPr>
      <dsp:spPr>
        <a:xfrm>
          <a:off x="5407199" y="2773861"/>
          <a:ext cx="4320000" cy="582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DRY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Save time</a:t>
          </a:r>
        </a:p>
      </dsp:txBody>
      <dsp:txXfrm>
        <a:off x="5407199" y="2773861"/>
        <a:ext cx="4320000" cy="5827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6FC67-B7B8-4C01-8D8A-4999682AC196}">
      <dsp:nvSpPr>
        <dsp:cNvPr id="0" name=""/>
        <dsp:cNvSpPr/>
      </dsp:nvSpPr>
      <dsp:spPr>
        <a:xfrm>
          <a:off x="0" y="526918"/>
          <a:ext cx="6797675" cy="249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687324" rIns="527575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Flexibility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Automation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Front-end backend separation</a:t>
          </a:r>
        </a:p>
      </dsp:txBody>
      <dsp:txXfrm>
        <a:off x="0" y="526918"/>
        <a:ext cx="6797675" cy="2494800"/>
      </dsp:txXfrm>
    </dsp:sp>
    <dsp:sp modelId="{DEE7F79D-ADEB-4B3B-9356-3276872F3D9F}">
      <dsp:nvSpPr>
        <dsp:cNvPr id="0" name=""/>
        <dsp:cNvSpPr/>
      </dsp:nvSpPr>
      <dsp:spPr>
        <a:xfrm>
          <a:off x="339883" y="39838"/>
          <a:ext cx="4758372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Why RESTful API?</a:t>
          </a:r>
        </a:p>
      </dsp:txBody>
      <dsp:txXfrm>
        <a:off x="387438" y="87393"/>
        <a:ext cx="4663262" cy="879050"/>
      </dsp:txXfrm>
    </dsp:sp>
    <dsp:sp modelId="{1706BF44-0899-4399-844D-3ED2590EF6B8}">
      <dsp:nvSpPr>
        <dsp:cNvPr id="0" name=""/>
        <dsp:cNvSpPr/>
      </dsp:nvSpPr>
      <dsp:spPr>
        <a:xfrm>
          <a:off x="0" y="3686998"/>
          <a:ext cx="6797675" cy="1923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687324" rIns="527575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Python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Lightweight</a:t>
          </a:r>
        </a:p>
      </dsp:txBody>
      <dsp:txXfrm>
        <a:off x="0" y="3686998"/>
        <a:ext cx="6797675" cy="1923075"/>
      </dsp:txXfrm>
    </dsp:sp>
    <dsp:sp modelId="{E5F20DD7-D596-4E4A-93C7-BACED8F87B95}">
      <dsp:nvSpPr>
        <dsp:cNvPr id="0" name=""/>
        <dsp:cNvSpPr/>
      </dsp:nvSpPr>
      <dsp:spPr>
        <a:xfrm>
          <a:off x="339883" y="3199918"/>
          <a:ext cx="4758372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Why Flask?</a:t>
          </a:r>
        </a:p>
      </dsp:txBody>
      <dsp:txXfrm>
        <a:off x="387438" y="3247473"/>
        <a:ext cx="4663262" cy="879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9C5EB-5C20-4A8F-BFA2-DD99926251ED}">
      <dsp:nvSpPr>
        <dsp:cNvPr id="0" name=""/>
        <dsp:cNvSpPr/>
      </dsp:nvSpPr>
      <dsp:spPr>
        <a:xfrm>
          <a:off x="0" y="581514"/>
          <a:ext cx="10058399" cy="1233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604012" rIns="780644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Queue time-consuming tasks for faster response time</a:t>
          </a:r>
        </a:p>
      </dsp:txBody>
      <dsp:txXfrm>
        <a:off x="0" y="581514"/>
        <a:ext cx="10058399" cy="1233225"/>
      </dsp:txXfrm>
    </dsp:sp>
    <dsp:sp modelId="{45B3BC1B-3AE1-461D-9E3E-D2E0FE988A0B}">
      <dsp:nvSpPr>
        <dsp:cNvPr id="0" name=""/>
        <dsp:cNvSpPr/>
      </dsp:nvSpPr>
      <dsp:spPr>
        <a:xfrm>
          <a:off x="502920" y="153474"/>
          <a:ext cx="7040880" cy="856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Why using message queue?</a:t>
          </a:r>
        </a:p>
      </dsp:txBody>
      <dsp:txXfrm>
        <a:off x="544710" y="195264"/>
        <a:ext cx="6957300" cy="772500"/>
      </dsp:txXfrm>
    </dsp:sp>
    <dsp:sp modelId="{679163C7-E5D5-4593-8925-A77F3FE0FBD1}">
      <dsp:nvSpPr>
        <dsp:cNvPr id="0" name=""/>
        <dsp:cNvSpPr/>
      </dsp:nvSpPr>
      <dsp:spPr>
        <a:xfrm>
          <a:off x="0" y="2399380"/>
          <a:ext cx="10058399" cy="1233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18601683"/>
              <a:satOff val="-7104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604012" rIns="780644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Used by OpenStack</a:t>
          </a:r>
        </a:p>
      </dsp:txBody>
      <dsp:txXfrm>
        <a:off x="0" y="2399380"/>
        <a:ext cx="10058399" cy="1233225"/>
      </dsp:txXfrm>
    </dsp:sp>
    <dsp:sp modelId="{A5BDCFB7-F3D8-4682-B099-C9930D129F6F}">
      <dsp:nvSpPr>
        <dsp:cNvPr id="0" name=""/>
        <dsp:cNvSpPr/>
      </dsp:nvSpPr>
      <dsp:spPr>
        <a:xfrm>
          <a:off x="502920" y="1971340"/>
          <a:ext cx="7040880" cy="856080"/>
        </a:xfrm>
        <a:prstGeom prst="roundRect">
          <a:avLst/>
        </a:prstGeom>
        <a:solidFill>
          <a:schemeClr val="accent5">
            <a:hueOff val="18601683"/>
            <a:satOff val="-7104"/>
            <a:lumOff val="-21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Why RabbitMQ?</a:t>
          </a:r>
        </a:p>
      </dsp:txBody>
      <dsp:txXfrm>
        <a:off x="544710" y="2013130"/>
        <a:ext cx="6957300" cy="77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9E3BB-B59A-4E17-A799-397AE2081D8F}">
      <dsp:nvSpPr>
        <dsp:cNvPr id="0" name=""/>
        <dsp:cNvSpPr/>
      </dsp:nvSpPr>
      <dsp:spPr>
        <a:xfrm>
          <a:off x="0" y="379206"/>
          <a:ext cx="6797675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520700" rIns="527575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500" kern="1200"/>
            <a:t>A clientless remote protocol gateway running on browsers</a:t>
          </a:r>
          <a:endParaRPr lang="en-US" sz="2500" kern="1200"/>
        </a:p>
      </dsp:txBody>
      <dsp:txXfrm>
        <a:off x="0" y="379206"/>
        <a:ext cx="6797675" cy="1417500"/>
      </dsp:txXfrm>
    </dsp:sp>
    <dsp:sp modelId="{C6D715D9-9BC5-4A28-B7B2-4E2BCC259DE5}">
      <dsp:nvSpPr>
        <dsp:cNvPr id="0" name=""/>
        <dsp:cNvSpPr/>
      </dsp:nvSpPr>
      <dsp:spPr>
        <a:xfrm>
          <a:off x="339883" y="10206"/>
          <a:ext cx="4758372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is Guacamole?</a:t>
          </a:r>
        </a:p>
      </dsp:txBody>
      <dsp:txXfrm>
        <a:off x="375909" y="46232"/>
        <a:ext cx="4686320" cy="665948"/>
      </dsp:txXfrm>
    </dsp:sp>
    <dsp:sp modelId="{BEBE2189-A8C2-4ED6-81B8-7EAE16D943DC}">
      <dsp:nvSpPr>
        <dsp:cNvPr id="0" name=""/>
        <dsp:cNvSpPr/>
      </dsp:nvSpPr>
      <dsp:spPr>
        <a:xfrm>
          <a:off x="0" y="2300706"/>
          <a:ext cx="6797675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520700" rIns="527575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Connect to virtual machines anywhere with only a browser</a:t>
          </a:r>
        </a:p>
      </dsp:txBody>
      <dsp:txXfrm>
        <a:off x="0" y="2300706"/>
        <a:ext cx="6797675" cy="1417500"/>
      </dsp:txXfrm>
    </dsp:sp>
    <dsp:sp modelId="{8144DF2F-C502-43A8-8DCA-0BCC7B202920}">
      <dsp:nvSpPr>
        <dsp:cNvPr id="0" name=""/>
        <dsp:cNvSpPr/>
      </dsp:nvSpPr>
      <dsp:spPr>
        <a:xfrm>
          <a:off x="339883" y="1931706"/>
          <a:ext cx="4758372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Why adding Guacamole?</a:t>
          </a:r>
        </a:p>
      </dsp:txBody>
      <dsp:txXfrm>
        <a:off x="375909" y="1967732"/>
        <a:ext cx="4686320" cy="665948"/>
      </dsp:txXfrm>
    </dsp:sp>
    <dsp:sp modelId="{BC7B42A7-73A9-47BF-8D83-549FD6D643B8}">
      <dsp:nvSpPr>
        <dsp:cNvPr id="0" name=""/>
        <dsp:cNvSpPr/>
      </dsp:nvSpPr>
      <dsp:spPr>
        <a:xfrm>
          <a:off x="0" y="4222206"/>
          <a:ext cx="6797675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520700" rIns="527575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Working as standalone project but cannot integrate into the project</a:t>
          </a:r>
        </a:p>
      </dsp:txBody>
      <dsp:txXfrm>
        <a:off x="0" y="4222206"/>
        <a:ext cx="6797675" cy="1417500"/>
      </dsp:txXfrm>
    </dsp:sp>
    <dsp:sp modelId="{A0C7F9AE-6329-4405-98E6-5CC38D0D9660}">
      <dsp:nvSpPr>
        <dsp:cNvPr id="0" name=""/>
        <dsp:cNvSpPr/>
      </dsp:nvSpPr>
      <dsp:spPr>
        <a:xfrm>
          <a:off x="339883" y="3853206"/>
          <a:ext cx="4758372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Why is not working?</a:t>
          </a:r>
        </a:p>
      </dsp:txBody>
      <dsp:txXfrm>
        <a:off x="375909" y="3889232"/>
        <a:ext cx="4686320" cy="665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A0F67-CBFD-4F9F-A915-62E9872F70CD}">
      <dsp:nvSpPr>
        <dsp:cNvPr id="0" name=""/>
        <dsp:cNvSpPr/>
      </dsp:nvSpPr>
      <dsp:spPr>
        <a:xfrm>
          <a:off x="2946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B9A60-6FCC-4B13-8518-B25546007943}">
      <dsp:nvSpPr>
        <dsp:cNvPr id="0" name=""/>
        <dsp:cNvSpPr/>
      </dsp:nvSpPr>
      <dsp:spPr>
        <a:xfrm>
          <a:off x="236726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Infrastructure Setup</a:t>
          </a:r>
        </a:p>
      </dsp:txBody>
      <dsp:txXfrm>
        <a:off x="275858" y="1375193"/>
        <a:ext cx="2025748" cy="1257784"/>
      </dsp:txXfrm>
    </dsp:sp>
    <dsp:sp modelId="{425B161B-4237-4EBB-92A2-644316C35EB5}">
      <dsp:nvSpPr>
        <dsp:cNvPr id="0" name=""/>
        <dsp:cNvSpPr/>
      </dsp:nvSpPr>
      <dsp:spPr>
        <a:xfrm>
          <a:off x="2574518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B619E-BC4E-4871-9CB1-2042CF31C0C0}">
      <dsp:nvSpPr>
        <dsp:cNvPr id="0" name=""/>
        <dsp:cNvSpPr/>
      </dsp:nvSpPr>
      <dsp:spPr>
        <a:xfrm>
          <a:off x="2808297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Middleware Setup</a:t>
          </a:r>
        </a:p>
      </dsp:txBody>
      <dsp:txXfrm>
        <a:off x="2847429" y="1375193"/>
        <a:ext cx="2025748" cy="1257784"/>
      </dsp:txXfrm>
    </dsp:sp>
    <dsp:sp modelId="{F34C8293-511D-4C0C-B969-24FC416FEE71}">
      <dsp:nvSpPr>
        <dsp:cNvPr id="0" name=""/>
        <dsp:cNvSpPr/>
      </dsp:nvSpPr>
      <dsp:spPr>
        <a:xfrm>
          <a:off x="5146089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6943B-45ED-465A-A5BB-EFFC8BB5B4BD}">
      <dsp:nvSpPr>
        <dsp:cNvPr id="0" name=""/>
        <dsp:cNvSpPr/>
      </dsp:nvSpPr>
      <dsp:spPr>
        <a:xfrm>
          <a:off x="5379868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Backend Development</a:t>
          </a:r>
        </a:p>
      </dsp:txBody>
      <dsp:txXfrm>
        <a:off x="5419000" y="1375193"/>
        <a:ext cx="2025748" cy="1257784"/>
      </dsp:txXfrm>
    </dsp:sp>
    <dsp:sp modelId="{BD677E71-7AC2-460B-AE05-7077B0BEB27B}">
      <dsp:nvSpPr>
        <dsp:cNvPr id="0" name=""/>
        <dsp:cNvSpPr/>
      </dsp:nvSpPr>
      <dsp:spPr>
        <a:xfrm>
          <a:off x="7717661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46C1A-B513-4C0E-BBD3-F7F3370C48BA}">
      <dsp:nvSpPr>
        <dsp:cNvPr id="0" name=""/>
        <dsp:cNvSpPr/>
      </dsp:nvSpPr>
      <dsp:spPr>
        <a:xfrm>
          <a:off x="7951440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Front-end Development</a:t>
          </a:r>
        </a:p>
      </dsp:txBody>
      <dsp:txXfrm>
        <a:off x="7990572" y="1375193"/>
        <a:ext cx="2025748" cy="12577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639C6-A7B8-4EC3-A04B-06F881725EC1}">
      <dsp:nvSpPr>
        <dsp:cNvPr id="0" name=""/>
        <dsp:cNvSpPr/>
      </dsp:nvSpPr>
      <dsp:spPr>
        <a:xfrm>
          <a:off x="0" y="44541"/>
          <a:ext cx="6797675" cy="17748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Added MongoDB into the project</a:t>
          </a:r>
        </a:p>
      </dsp:txBody>
      <dsp:txXfrm>
        <a:off x="86643" y="131184"/>
        <a:ext cx="6624389" cy="1601604"/>
      </dsp:txXfrm>
    </dsp:sp>
    <dsp:sp modelId="{84287433-F685-4504-804E-A3A353B88930}">
      <dsp:nvSpPr>
        <dsp:cNvPr id="0" name=""/>
        <dsp:cNvSpPr/>
      </dsp:nvSpPr>
      <dsp:spPr>
        <a:xfrm>
          <a:off x="0" y="1937511"/>
          <a:ext cx="6797675" cy="1774890"/>
        </a:xfrm>
        <a:prstGeom prst="roundRect">
          <a:avLst/>
        </a:prstGeom>
        <a:solidFill>
          <a:schemeClr val="accent5">
            <a:hueOff val="9300841"/>
            <a:satOff val="-3552"/>
            <a:lumOff val="-107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Added RabbitMQ into the project</a:t>
          </a:r>
        </a:p>
      </dsp:txBody>
      <dsp:txXfrm>
        <a:off x="86643" y="2024154"/>
        <a:ext cx="6624389" cy="1601604"/>
      </dsp:txXfrm>
    </dsp:sp>
    <dsp:sp modelId="{A6AC6B85-2DFD-4A91-95A7-5C2D6E7708A1}">
      <dsp:nvSpPr>
        <dsp:cNvPr id="0" name=""/>
        <dsp:cNvSpPr/>
      </dsp:nvSpPr>
      <dsp:spPr>
        <a:xfrm>
          <a:off x="0" y="3830481"/>
          <a:ext cx="6797675" cy="1774890"/>
        </a:xfrm>
        <a:prstGeom prst="roundRect">
          <a:avLst/>
        </a:prstGeom>
        <a:solidFill>
          <a:schemeClr val="accent5">
            <a:hueOff val="18601683"/>
            <a:satOff val="-7104"/>
            <a:lumOff val="-21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Added and configured Nginx as the reverse proxy</a:t>
          </a:r>
        </a:p>
      </dsp:txBody>
      <dsp:txXfrm>
        <a:off x="86643" y="3917124"/>
        <a:ext cx="6624389" cy="16016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BC3B7-C67D-48DA-9136-4E3A84931344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F0ACC-1930-4255-80E4-7B237644EA54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B4BBE-A8C2-46D6-928A-D7EA3BA499BB}">
      <dsp:nvSpPr>
        <dsp:cNvPr id="0" name=""/>
        <dsp:cNvSpPr/>
      </dsp:nvSpPr>
      <dsp:spPr>
        <a:xfrm>
          <a:off x="1864015" y="689"/>
          <a:ext cx="3058953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Developed own library to control OpenStack</a:t>
          </a:r>
        </a:p>
      </dsp:txBody>
      <dsp:txXfrm>
        <a:off x="1864015" y="689"/>
        <a:ext cx="3058953" cy="1613866"/>
      </dsp:txXfrm>
    </dsp:sp>
    <dsp:sp modelId="{984D4C56-1016-4EA0-98C7-3C8100380AB8}">
      <dsp:nvSpPr>
        <dsp:cNvPr id="0" name=""/>
        <dsp:cNvSpPr/>
      </dsp:nvSpPr>
      <dsp:spPr>
        <a:xfrm>
          <a:off x="4922969" y="689"/>
          <a:ext cx="1874705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OpenStack SDK</a:t>
          </a:r>
        </a:p>
      </dsp:txBody>
      <dsp:txXfrm>
        <a:off x="4922969" y="689"/>
        <a:ext cx="1874705" cy="1613866"/>
      </dsp:txXfrm>
    </dsp:sp>
    <dsp:sp modelId="{01069AAA-8866-406A-BFAE-238CB5E9FFBD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054C1-7EA9-48E8-A4DF-FD8B32BEE20F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0998C-5D90-4324-A6CF-C1B463FB7891}">
      <dsp:nvSpPr>
        <dsp:cNvPr id="0" name=""/>
        <dsp:cNvSpPr/>
      </dsp:nvSpPr>
      <dsp:spPr>
        <a:xfrm>
          <a:off x="1864015" y="2018022"/>
          <a:ext cx="3058953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Developed RESTful API to utilize the library</a:t>
          </a:r>
        </a:p>
      </dsp:txBody>
      <dsp:txXfrm>
        <a:off x="1864015" y="2018022"/>
        <a:ext cx="3058953" cy="1613866"/>
      </dsp:txXfrm>
    </dsp:sp>
    <dsp:sp modelId="{50B11F3B-50C2-47CB-B6D3-EF7105806877}">
      <dsp:nvSpPr>
        <dsp:cNvPr id="0" name=""/>
        <dsp:cNvSpPr/>
      </dsp:nvSpPr>
      <dsp:spPr>
        <a:xfrm>
          <a:off x="4922969" y="2018022"/>
          <a:ext cx="1874705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Flask</a:t>
          </a:r>
        </a:p>
      </dsp:txBody>
      <dsp:txXfrm>
        <a:off x="4922969" y="2018022"/>
        <a:ext cx="1874705" cy="1613866"/>
      </dsp:txXfrm>
    </dsp:sp>
    <dsp:sp modelId="{9EA330F7-838C-4F32-8C02-DBDFACF2FE24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3037F-B542-4A24-BC12-E2B322BF1314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DE735-4FBB-4816-9F40-4EF3CC65E26D}">
      <dsp:nvSpPr>
        <dsp:cNvPr id="0" name=""/>
        <dsp:cNvSpPr/>
      </dsp:nvSpPr>
      <dsp:spPr>
        <a:xfrm>
          <a:off x="1864015" y="4035355"/>
          <a:ext cx="3058953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Developed callback function that consumes messages</a:t>
          </a:r>
        </a:p>
      </dsp:txBody>
      <dsp:txXfrm>
        <a:off x="1864015" y="4035355"/>
        <a:ext cx="3058953" cy="1613866"/>
      </dsp:txXfrm>
    </dsp:sp>
    <dsp:sp modelId="{8CA890CC-062C-4188-82AC-2D7D48E7B595}">
      <dsp:nvSpPr>
        <dsp:cNvPr id="0" name=""/>
        <dsp:cNvSpPr/>
      </dsp:nvSpPr>
      <dsp:spPr>
        <a:xfrm>
          <a:off x="4922969" y="4035355"/>
          <a:ext cx="1874705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Pika</a:t>
          </a:r>
        </a:p>
      </dsp:txBody>
      <dsp:txXfrm>
        <a:off x="4922969" y="4035355"/>
        <a:ext cx="1874705" cy="16138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1FB14-3A50-4FAE-87E5-2139F5564DB0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07167-8B49-46F7-8C25-3033CFA98E3D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95296-7830-4470-A8F6-A66517C47B88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Software Development Cycle</a:t>
          </a:r>
          <a:endParaRPr lang="en-US" sz="2500" kern="1200"/>
        </a:p>
      </dsp:txBody>
      <dsp:txXfrm>
        <a:off x="1864015" y="689"/>
        <a:ext cx="4933659" cy="1613866"/>
      </dsp:txXfrm>
    </dsp:sp>
    <dsp:sp modelId="{2850F5FB-6703-49C5-ABA8-84A7AE82E9B8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84C6E-EF92-4A2F-A5DB-6BA939DF6093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5E225-0B77-4FD3-82DD-1DF90A3DCA0C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Compromises</a:t>
          </a:r>
          <a:endParaRPr lang="en-US" sz="2500" kern="1200"/>
        </a:p>
      </dsp:txBody>
      <dsp:txXfrm>
        <a:off x="1864015" y="2018022"/>
        <a:ext cx="4933659" cy="1613866"/>
      </dsp:txXfrm>
    </dsp:sp>
    <dsp:sp modelId="{8269E8A4-0097-4499-9E7F-C26654939C29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D4D73-F69F-4940-A54B-82D92D6E25ED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F047F-797F-4DFD-9C72-5DBE04F2993C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Technologies</a:t>
          </a:r>
          <a:endParaRPr lang="en-US" sz="2500" kern="1200"/>
        </a:p>
      </dsp:txBody>
      <dsp:txXfrm>
        <a:off x="1864015" y="4035355"/>
        <a:ext cx="4933659" cy="1613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83AC6-FE20-4D78-9FA0-1B4873C9F38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A5D09-D317-42BB-9A2C-7BD40780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2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First of all, I have previous experience with AngularJS, which is the 1.x version. Then Google rewrote the entire framework with typescript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Second, it is component based. It makes easier to develop front end since every UI element can be a component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Third, it has Google's material design so that I don’t need to find another CSS library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And Angular CLI to generate component, serving the app, etc. Just makes life easier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A5D09-D317-42BB-9A2C-7BD407800F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0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A5D09-D317-42BB-9A2C-7BD407800F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3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2D47-6FF3-4F57-8314-994335E79D3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0414-B6A8-4735-A4E9-2CFA71E260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87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2D47-6FF3-4F57-8314-994335E79D3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0414-B6A8-4735-A4E9-2CFA71E26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3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2D47-6FF3-4F57-8314-994335E79D3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0414-B6A8-4735-A4E9-2CFA71E26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5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2D47-6FF3-4F57-8314-994335E79D3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0414-B6A8-4735-A4E9-2CFA71E26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8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2D47-6FF3-4F57-8314-994335E79D3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0414-B6A8-4735-A4E9-2CFA71E260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55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2D47-6FF3-4F57-8314-994335E79D3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0414-B6A8-4735-A4E9-2CFA71E26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2D47-6FF3-4F57-8314-994335E79D3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0414-B6A8-4735-A4E9-2CFA71E26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6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2D47-6FF3-4F57-8314-994335E79D3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0414-B6A8-4735-A4E9-2CFA71E26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8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2D47-6FF3-4F57-8314-994335E79D3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0414-B6A8-4735-A4E9-2CFA71E26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F12D47-6FF3-4F57-8314-994335E79D3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40414-B6A8-4735-A4E9-2CFA71E26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9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2D47-6FF3-4F57-8314-994335E79D3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0414-B6A8-4735-A4E9-2CFA71E26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7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F12D47-6FF3-4F57-8314-994335E79D3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240414-B6A8-4735-A4E9-2CFA71E260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89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P4eokqmSOM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BFB9-82D4-4AEB-9DB9-7675D33FE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Yet Another VPS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BCE16-406C-4332-8387-FF0559C7D6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Zuoxiu Xing</a:t>
            </a:r>
          </a:p>
          <a:p>
            <a:r>
              <a:rPr lang="en-US" dirty="0"/>
              <a:t>200362635</a:t>
            </a:r>
          </a:p>
        </p:txBody>
      </p:sp>
    </p:spTree>
    <p:extLst>
      <p:ext uri="{BB962C8B-B14F-4D97-AF65-F5344CB8AC3E}">
        <p14:creationId xmlns:p14="http://schemas.microsoft.com/office/powerpoint/2010/main" val="96326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56"/>
    </mc:Choice>
    <mc:Fallback xmlns="">
      <p:transition spd="slow" advTm="425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6A78-C697-481C-B92A-4BA63A83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Message Queue (RabbitMQ)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06D418-7D50-4D62-8F8F-240CFEABB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59935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098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7797F6-F5D3-449C-90E2-A5D52004F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986BA-30DB-4670-99D5-9C431E8DA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MongoDB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FB29DA4-D1E6-443F-B8F6-7C64E4E302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" t="2934" r="3981" b="6915"/>
          <a:stretch/>
        </p:blipFill>
        <p:spPr>
          <a:xfrm>
            <a:off x="633999" y="1210546"/>
            <a:ext cx="6909801" cy="417347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73FEE-16EB-4335-A3A6-46F406128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5A72-E547-4135-834A-0FCFA9130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Why MongoDB?</a:t>
            </a:r>
          </a:p>
          <a:p>
            <a:pPr lvl="1"/>
            <a:r>
              <a:rPr lang="en-US" dirty="0"/>
              <a:t>Document-oriented</a:t>
            </a:r>
          </a:p>
          <a:p>
            <a:pPr lvl="1"/>
            <a:r>
              <a:rPr lang="en-US" dirty="0"/>
              <a:t>Learning NoSQL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CA782A-36D6-4787-A123-E4D45979C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A20DA4-4D14-4AC3-8742-13C3A7499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416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E7F93CB3-555F-4601-A486-59E82D9E8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862F2601-C4CE-4B73-A162-D5A14E51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D79ED-06DD-4386-B53A-CC1B8D3E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Apache Guacamole</a:t>
            </a: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3FAE6B79-0440-457F-9036-C4C304225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B6D0F415-8EEA-4CF9-BC60-9AA3DBEF68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73664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115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3762-6380-4B1B-BA46-0DAD0C1F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Project Roadmap</a:t>
            </a:r>
            <a:endParaRPr lang="en-US" dirty="0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B3B896C3-C6B5-45A9-874C-50F16F2EC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27241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295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356A2EC-03A6-4D34-98C0-E07DE1859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555AC-4A33-49BD-9D0A-AB12CD48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Infrastructure Setup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FE7034-8CD8-49DB-8D93-AFA510996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236223"/>
            <a:ext cx="4020297" cy="116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EBF212-BEAC-42E5-B3B1-9403F6E9B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indoor, sitting, table, kitchen&#10;&#10;Description automatically generated">
            <a:extLst>
              <a:ext uri="{FF2B5EF4-FFF2-40B4-BE49-F238E27FC236}">
                <a16:creationId xmlns:a16="http://schemas.microsoft.com/office/drawing/2014/main" id="{DCD29DEF-29C4-4871-9103-018BE7C07F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0" t="21548" r="7873" b="16428"/>
          <a:stretch/>
        </p:blipFill>
        <p:spPr>
          <a:xfrm rot="16200000">
            <a:off x="1406079" y="3729056"/>
            <a:ext cx="2476136" cy="14542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1EBBB-84EE-4F1D-8878-3FC12C52B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dirty="0"/>
              <a:t>Setup two used PCs and installed CentOS 7</a:t>
            </a:r>
          </a:p>
          <a:p>
            <a:r>
              <a:rPr lang="en-US" dirty="0"/>
              <a:t>Installed and configured OpenStack</a:t>
            </a:r>
          </a:p>
          <a:p>
            <a:pPr lvl="1"/>
            <a:r>
              <a:rPr lang="en-US" dirty="0"/>
              <a:t>Nova (Compute)</a:t>
            </a:r>
          </a:p>
          <a:p>
            <a:pPr lvl="1"/>
            <a:r>
              <a:rPr lang="en-US" dirty="0"/>
              <a:t>Glance (Image)</a:t>
            </a:r>
          </a:p>
          <a:p>
            <a:pPr lvl="1"/>
            <a:r>
              <a:rPr lang="en-US" dirty="0"/>
              <a:t>Neutron (Network)</a:t>
            </a:r>
          </a:p>
          <a:p>
            <a:pPr lvl="1"/>
            <a:r>
              <a:rPr lang="en-US" dirty="0"/>
              <a:t>Keystone (Identity)</a:t>
            </a:r>
          </a:p>
          <a:p>
            <a:r>
              <a:rPr lang="en-US" dirty="0"/>
              <a:t>Installed Docker and created Docker files</a:t>
            </a:r>
          </a:p>
          <a:p>
            <a:r>
              <a:rPr lang="en-US" dirty="0"/>
              <a:t>Moved on campus and re-configured network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13075F7-E0DE-4464-8452-04644BDC4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53F806E-C6E5-4496-86DF-BF50F97A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930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7F93CB3-555F-4601-A486-59E82D9E8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2F2601-C4CE-4B73-A162-D5A14E51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61002-839B-4AD0-91D6-59E7D060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Middleware Setup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AE6B79-0440-457F-9036-C4C304225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C4DD524-276C-4003-BA26-9FA644FB8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97722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4181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D35C26D-04F3-493B-AA64-489C1AB2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59D48D-53BB-4801-8C97-EC08DF447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C6F2-38A4-44AF-A958-3DEE607D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Middleware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E2F47-DDA0-4F3F-82B0-61E690396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Docker Compose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Tool for defining and running multi-container Docker application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YAML file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69FBEB-B982-49E2-92D1-734B6F7A9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3BAD44A-F0CF-4CA5-894F-AEA359DF6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646" y="484631"/>
            <a:ext cx="2543159" cy="17484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E59FA4E-9E80-4AA0-B323-4711DA37E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2361916"/>
            <a:ext cx="464256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1544654-A1C8-41E3-B3AA-723F6DE7D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549" y="2554787"/>
            <a:ext cx="2577354" cy="174842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43D9602-3254-40BA-B292-5BB9CA5B5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4432072"/>
            <a:ext cx="464256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5E93E75-7D77-4D8E-BD2A-D4CDF45F9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2551" y="4624943"/>
            <a:ext cx="2493350" cy="174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71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291"/>
    </mc:Choice>
    <mc:Fallback>
      <p:transition spd="slow" advTm="2829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E7F93CB3-555F-4601-A486-59E82D9E8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62F2601-C4CE-4B73-A162-D5A14E51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9B2FB-A2D7-4EC3-81F6-53883AE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Backend Development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3FAE6B79-0440-457F-9036-C4C304225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C3DE005B-1A33-4126-A8FE-B5C423F48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86911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0592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1356A2EC-03A6-4D34-98C0-E07DE1859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7CADA-5107-44A8-B0F8-7C089780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C0AEC-9EEB-4FF3-9167-0140DC1BB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69" y="667603"/>
            <a:ext cx="4746509" cy="3085232"/>
          </a:xfrm>
          <a:prstGeom prst="rect">
            <a:avLst/>
          </a:prstGeom>
        </p:spPr>
      </p:pic>
      <p:cxnSp>
        <p:nvCxnSpPr>
          <p:cNvPr id="31" name="Straight Connector 11">
            <a:extLst>
              <a:ext uri="{FF2B5EF4-FFF2-40B4-BE49-F238E27FC236}">
                <a16:creationId xmlns:a16="http://schemas.microsoft.com/office/drawing/2014/main" id="{4CEBF212-BEAC-42E5-B3B1-9403F6E9B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1BAA059-FEDF-4EBE-A91D-D536DFE3C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381" y="4027093"/>
            <a:ext cx="1348608" cy="18420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C93F-E3E3-4F90-BD48-055513D5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dirty="0"/>
              <a:t>Separated into different utilities</a:t>
            </a:r>
          </a:p>
          <a:p>
            <a:r>
              <a:rPr lang="en-US" dirty="0"/>
              <a:t>Be called by RESTful API and Callback function</a:t>
            </a:r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F13075F7-E0DE-4464-8452-04644BDC4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753F806E-C6E5-4496-86DF-BF50F97A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5617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6748E2-1414-45C6-81ED-B2E62DD73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36C8F-F207-4202-8640-9EA5F64C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RESTful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69F2C-8E8D-4959-9914-C7335ADA3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149" y="645106"/>
            <a:ext cx="4019713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E4852-2A91-42C1-8C75-34DF3751E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CED5-490D-4CA5-AACD-1D5412982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Calling function in the library</a:t>
            </a:r>
          </a:p>
          <a:p>
            <a:r>
              <a:rPr lang="en-US" dirty="0"/>
              <a:t>Separated based on URL route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308465-3CAC-4219-A8D5-368A1CFCA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532E4-FF18-4707-B987-B543B1B7F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63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2B47-9266-43F4-BF8E-50C11C00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A46B-5195-4F4C-B82D-7D9F179D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What is it?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A web portal built upon OpenStack that provides self-service ability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Why I am doing this?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Learning cloud technologies</a:t>
            </a:r>
          </a:p>
          <a:p>
            <a:r>
              <a:rPr lang="en-US" dirty="0">
                <a:solidFill>
                  <a:srgbClr val="000000"/>
                </a:solidFill>
              </a:rPr>
              <a:t>Who is the user?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People who have little knowledge of OpenStack and infrastructure setup</a:t>
            </a:r>
          </a:p>
          <a:p>
            <a:r>
              <a:rPr lang="en-US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44820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4"/>
    </mc:Choice>
    <mc:Fallback xmlns="">
      <p:transition spd="slow" advTm="223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56A2EC-03A6-4D34-98C0-E07DE1859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194C4-E3DA-4C4E-B5D3-189099324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Callback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168E1-85FC-4183-B8EF-D0D4B247D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39" y="3289895"/>
            <a:ext cx="7901021" cy="26468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EBF212-BEAC-42E5-B3B1-9403F6E9B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A92C06A-9AD2-4377-8348-1A029B3CC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39" y="855525"/>
            <a:ext cx="4020296" cy="20367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13075F7-E0DE-4464-8452-04644BDC4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3F806E-C6E5-4496-86DF-BF50F97A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3122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97137-5D63-486B-B212-E2A303CB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Front-end Development</a:t>
            </a: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FF59-F0DA-47EC-AE8A-D419795A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Developed the front-end using Angular</a:t>
            </a:r>
          </a:p>
          <a:p>
            <a:r>
              <a:rPr lang="en-US" dirty="0"/>
              <a:t>Utilizing RESTful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01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F93CB3-555F-4601-A486-59E82D9E8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2F2601-C4CE-4B73-A162-D5A14E51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29286-0A40-4B92-91AD-27118C3D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Overall Experience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AE6B79-0440-457F-9036-C4C304225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63AD1C-5309-4211-B0A9-107C05887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2539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3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title="Capstone Demo">
            <a:hlinkClick r:id="" action="ppaction://media"/>
            <a:extLst>
              <a:ext uri="{FF2B5EF4-FFF2-40B4-BE49-F238E27FC236}">
                <a16:creationId xmlns:a16="http://schemas.microsoft.com/office/drawing/2014/main" id="{8443C568-D5D6-43F2-AAC7-984A90E13A1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4968" y="121001"/>
            <a:ext cx="11762063" cy="66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7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B229C7-9B45-4F13-BD80-FF26C310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895E1-26E6-473F-A2C5-83D5AE1FF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9902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Architectural Design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3FE6057-DB84-4943-8287-CB56EFE09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37" y="639097"/>
            <a:ext cx="7710973" cy="530129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FBA6A7-95D6-4239-B14C-C391C9AB0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FD99AF6-F027-43A0-A89A-36FCA2C85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33A5B0-1EE4-4C83-AC98-9F6452940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106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"/>
    </mc:Choice>
    <mc:Fallback xmlns="">
      <p:transition spd="slow" advTm="47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3328-2C04-43EA-9CE3-A5E24CF7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OpenStack</a:t>
            </a:r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313320D-A407-4B7C-BDDB-66396E5C1E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7427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04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DB2F1-0C09-47F0-B35C-88CBAD21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Docker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3568D-9085-4833-9C94-13BC3F8C4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Why using Docker?</a:t>
            </a:r>
          </a:p>
          <a:p>
            <a:pPr lvl="1"/>
            <a:r>
              <a:rPr lang="en-US" dirty="0"/>
              <a:t>Easy deployment</a:t>
            </a:r>
          </a:p>
        </p:txBody>
      </p:sp>
    </p:spTree>
    <p:extLst>
      <p:ext uri="{BB962C8B-B14F-4D97-AF65-F5344CB8AC3E}">
        <p14:creationId xmlns:p14="http://schemas.microsoft.com/office/powerpoint/2010/main" val="147151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A224-2319-42F7-AEDB-0CB3A02A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37AA-7986-4A6A-902C-D574F9D8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5278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Nginx?</a:t>
            </a:r>
          </a:p>
          <a:p>
            <a:pPr lvl="1"/>
            <a:r>
              <a:rPr lang="en-US" dirty="0"/>
              <a:t>Open source software for web serving, reverse proxying, caching, load balancing, media streaming, etc.	</a:t>
            </a:r>
          </a:p>
          <a:p>
            <a:pPr marL="0" indent="0">
              <a:buNone/>
            </a:pPr>
            <a:r>
              <a:rPr lang="en-US" dirty="0"/>
              <a:t>Functionality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Gateway and functionality</a:t>
            </a:r>
          </a:p>
          <a:p>
            <a:pPr marL="0" indent="0">
              <a:buNone/>
            </a:pPr>
            <a:r>
              <a:rPr lang="en-US" dirty="0"/>
              <a:t>Why?</a:t>
            </a:r>
          </a:p>
          <a:p>
            <a:pPr lvl="1"/>
            <a:r>
              <a:rPr lang="en-US" dirty="0"/>
              <a:t>Lightweight</a:t>
            </a:r>
          </a:p>
          <a:p>
            <a:pPr lvl="1"/>
            <a:r>
              <a:rPr lang="en-US" dirty="0"/>
              <a:t>Easy setup</a:t>
            </a:r>
          </a:p>
          <a:p>
            <a:pPr lvl="1"/>
            <a:r>
              <a:rPr lang="en-US" dirty="0"/>
              <a:t>Cross-origin resource sharing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D4CC8-B3F8-4956-8132-C0C5F066E58B}"/>
              </a:ext>
            </a:extLst>
          </p:cNvPr>
          <p:cNvSpPr txBox="1"/>
          <p:nvPr/>
        </p:nvSpPr>
        <p:spPr>
          <a:xfrm>
            <a:off x="5450060" y="1845734"/>
            <a:ext cx="5644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 / {</a:t>
            </a:r>
          </a:p>
          <a:p>
            <a:r>
              <a:rPr lang="en-US" dirty="0"/>
              <a:t>            </a:t>
            </a:r>
            <a:r>
              <a:rPr lang="en-US" dirty="0" err="1"/>
              <a:t>proxy_pass</a:t>
            </a:r>
            <a:r>
              <a:rPr lang="en-US" dirty="0"/>
              <a:t>  http://webpage:4201;</a:t>
            </a:r>
          </a:p>
          <a:p>
            <a:r>
              <a:rPr lang="en-US" dirty="0"/>
              <a:t>        }</a:t>
            </a:r>
          </a:p>
          <a:p>
            <a:r>
              <a:rPr lang="en-US" dirty="0"/>
              <a:t>        location /</a:t>
            </a:r>
            <a:r>
              <a:rPr lang="en-US" dirty="0" err="1"/>
              <a:t>api</a:t>
            </a:r>
            <a:r>
              <a:rPr lang="en-US" dirty="0"/>
              <a:t> {</a:t>
            </a:r>
          </a:p>
          <a:p>
            <a:r>
              <a:rPr lang="en-US" dirty="0"/>
              <a:t>            </a:t>
            </a:r>
            <a:r>
              <a:rPr lang="en-US" dirty="0" err="1"/>
              <a:t>proxy_pass</a:t>
            </a:r>
            <a:r>
              <a:rPr lang="en-US" dirty="0"/>
              <a:t>  http://api:5000/api;</a:t>
            </a:r>
          </a:p>
          <a:p>
            <a:r>
              <a:rPr lang="en-US" dirty="0"/>
              <a:t>        }</a:t>
            </a:r>
          </a:p>
        </p:txBody>
      </p:sp>
    </p:spTree>
    <p:extLst>
      <p:ext uri="{BB962C8B-B14F-4D97-AF65-F5344CB8AC3E}">
        <p14:creationId xmlns:p14="http://schemas.microsoft.com/office/powerpoint/2010/main" val="47248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E0C52-DCCF-40B2-A68E-04040B27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Front-end (Angular)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FFAA4-8BAA-4610-BEC0-EA6B0DE16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Why Angular?</a:t>
            </a:r>
          </a:p>
          <a:p>
            <a:pPr lvl="1"/>
            <a:r>
              <a:rPr lang="en-US" altLang="en-US" dirty="0"/>
              <a:t>Previous experience with AngularJS</a:t>
            </a:r>
          </a:p>
          <a:p>
            <a:pPr lvl="1"/>
            <a:r>
              <a:rPr lang="en-US" altLang="en-US" dirty="0"/>
              <a:t>Component based</a:t>
            </a:r>
          </a:p>
          <a:p>
            <a:pPr lvl="1"/>
            <a:r>
              <a:rPr lang="en-US" altLang="en-US" dirty="0"/>
              <a:t>Material design</a:t>
            </a:r>
          </a:p>
          <a:p>
            <a:pPr lvl="1"/>
            <a:r>
              <a:rPr lang="en-US" altLang="en-US" dirty="0"/>
              <a:t>Angular CLI</a:t>
            </a:r>
          </a:p>
          <a:p>
            <a:pPr lvl="1"/>
            <a:r>
              <a:rPr lang="en-US" altLang="en-US" dirty="0"/>
              <a:t>Both unit test and end to end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7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F93CB3-555F-4601-A486-59E82D9E8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2F2601-C4CE-4B73-A162-D5A14E51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59C66-D6AD-4120-BD44-B7C8C8BD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RESTful API (Python Flask)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AE6B79-0440-457F-9036-C4C304225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E09F78-DA94-409E-B9F8-9B172EFAB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60496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6649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Microsoft Office PowerPoint</Application>
  <PresentationFormat>Widescreen</PresentationFormat>
  <Paragraphs>116</Paragraphs>
  <Slides>22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Retrospect</vt:lpstr>
      <vt:lpstr>Yet Another VPS</vt:lpstr>
      <vt:lpstr>Introduction</vt:lpstr>
      <vt:lpstr>PowerPoint Presentation</vt:lpstr>
      <vt:lpstr>Architectural Design</vt:lpstr>
      <vt:lpstr>OpenStack</vt:lpstr>
      <vt:lpstr>Docker</vt:lpstr>
      <vt:lpstr>Nginx</vt:lpstr>
      <vt:lpstr>Front-end (Angular)</vt:lpstr>
      <vt:lpstr>RESTful API (Python Flask)</vt:lpstr>
      <vt:lpstr>Message Queue (RabbitMQ)</vt:lpstr>
      <vt:lpstr>MongoDB</vt:lpstr>
      <vt:lpstr>Apache Guacamole</vt:lpstr>
      <vt:lpstr>Project Roadmap</vt:lpstr>
      <vt:lpstr>Infrastructure Setup</vt:lpstr>
      <vt:lpstr>Middleware Setup</vt:lpstr>
      <vt:lpstr>Middleware Setup</vt:lpstr>
      <vt:lpstr>Backend Development</vt:lpstr>
      <vt:lpstr>Library</vt:lpstr>
      <vt:lpstr>RESTful API</vt:lpstr>
      <vt:lpstr>Callback Function</vt:lpstr>
      <vt:lpstr>Front-end Development</vt:lpstr>
      <vt:lpstr>Overall 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Yet Another VPS</dc:title>
  <dc:creator>Zuoxiu Xing</dc:creator>
  <cp:lastModifiedBy>Zuoxiu Xing</cp:lastModifiedBy>
  <cp:revision>1</cp:revision>
  <dcterms:created xsi:type="dcterms:W3CDTF">2020-04-07T04:22:47Z</dcterms:created>
  <dcterms:modified xsi:type="dcterms:W3CDTF">2020-04-07T04:23:05Z</dcterms:modified>
</cp:coreProperties>
</file>