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BC0751-1104-449E-9033-84AC084A753F}">
  <a:tblStyle styleId="{E9BC0751-1104-449E-9033-84AC084A75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cb35d7e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cb35d7e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cb35d7e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cb35d7e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cb35d7e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cb35d7e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cb35d7e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cb35d7e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cb35d7e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cb35d7e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cb35d7e9_2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cb35d7e9_2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cb35d7e9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cb35d7e9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cb35d7e9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cb35d7e9_2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a7c12f2a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a7c12f2a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cb35d7e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cb35d7e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a7c12f2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a7c12f2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cb35d7e9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cb35d7e9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cb35d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cb35d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a7c12f2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a7c12f2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a7c12f2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a7c12f2a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a7c12f2a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a7c12f2a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cb35d7e9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cb35d7e9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cb35d7e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cb35d7e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cb35d7e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cb35d7e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6esuUzjpa9a7Qb7wBr6reuLjzNF7icavudTWm8xvO8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82375"/>
            <a:ext cx="85206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496AB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71725" y="1851150"/>
            <a:ext cx="5469300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Health-Esteem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September 27th, 2018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4502975" y="3389725"/>
          <a:ext cx="4197550" cy="1280070"/>
        </p:xfrm>
        <a:graphic>
          <a:graphicData uri="http://schemas.openxmlformats.org/drawingml/2006/table">
            <a:tbl>
              <a:tblPr>
                <a:noFill/>
                <a:tableStyleId>{E9BC0751-1104-449E-9033-84AC084A753F}</a:tableStyleId>
              </a:tblPr>
              <a:tblGrid>
                <a:gridCol w="20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Jennifer Herasymuik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Shawn Clake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Tristan Heisler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Quinn Bast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Wilson Nie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Chengyu Lou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3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50" y="1353225"/>
            <a:ext cx="71585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3 (cont.)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5" y="1389400"/>
            <a:ext cx="8787425" cy="36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4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t="1468"/>
          <a:stretch/>
        </p:blipFill>
        <p:spPr>
          <a:xfrm>
            <a:off x="806769" y="1276050"/>
            <a:ext cx="7584780" cy="3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4 (cont.)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175"/>
            <a:ext cx="9143999" cy="38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Themes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80400" cy="3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Release 1 - October 11th, 2018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Idea creation, submission, viewing, and progression. Account lifecycle, 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session management, home page.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create an application that can achieve all core functional requirements as </a:t>
            </a: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discussed with Janice.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Release 2 - October 25th, 2018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Drafts, amendments, idea status flow enforcement and administration of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users, units and divisions.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provide more flexibility for the user and promote further levels of </a:t>
            </a: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collaboration between team members using the software.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Themes (cont.)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80400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Release 3 - November 15th, 2018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Idea tracking, categories and rating. Leaderboards, textual statistics and 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rewards for collaboration.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incorporate further quality of life improvements for interacting with ideas 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and to implement positive reinforcement for utilizing the application.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Release 4 - December 6th, 2018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Features</a:t>
            </a:r>
            <a:r>
              <a:rPr lang="en" sz="1600">
                <a:solidFill>
                  <a:srgbClr val="000000"/>
                </a:solidFill>
              </a:rPr>
              <a:t>: Idea filtering, graphs, contact us, success stories and new information.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Purpose</a:t>
            </a:r>
            <a:r>
              <a:rPr lang="en" sz="1600">
                <a:solidFill>
                  <a:srgbClr val="000000"/>
                </a:solidFill>
              </a:rPr>
              <a:t>: To permit the filtering of ideas, visual representation of data and provisioning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of organizational information. This release will implement the changes that arise throughout the development process.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Envisioned Success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725" y="1564225"/>
            <a:ext cx="8520600" cy="3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User Registration and Login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did not find this process confusing and most believed no functionality was missing.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Presentation of Information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average responder believed that the right amount of information was being displayed for each idea.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Distinguishable Team Ideas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found that ideas are easy to pick apart and that the information provided is adequate to understand each idea.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11725" y="1564225"/>
            <a:ext cx="8520600" cy="3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Anonymity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Idea: </a:t>
            </a:r>
            <a:r>
              <a:rPr lang="en" sz="1600" dirty="0"/>
              <a:t>Increase participation by reducing attachment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However: </a:t>
            </a:r>
            <a:r>
              <a:rPr lang="en" sz="1600" dirty="0"/>
              <a:t>eHealth encourages human interaction by having discussion about ideas rather </a:t>
            </a:r>
            <a:r>
              <a:rPr lang="en-CA" sz="1600" dirty="0"/>
              <a:t>than </a:t>
            </a:r>
            <a:r>
              <a:rPr lang="en" sz="1600" dirty="0"/>
              <a:t>isolation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Active Directory </a:t>
            </a:r>
            <a:r>
              <a:rPr lang="en-CA" sz="1800" b="1" dirty="0"/>
              <a:t>Authentication</a:t>
            </a: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Idea: </a:t>
            </a:r>
            <a:r>
              <a:rPr lang="en" sz="1600" dirty="0"/>
              <a:t>Superior to username and password authentication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However: </a:t>
            </a:r>
            <a:r>
              <a:rPr lang="en" sz="1600" dirty="0"/>
              <a:t>Difficult to implement and test outside of eHealth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31800" y="1376900"/>
            <a:ext cx="8520600" cy="3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How do you feel about this milestone? What do you like about it? What did you dislike?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Like</a:t>
            </a:r>
            <a:r>
              <a:rPr lang="en" sz="1600" b="1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Having the ability to review and critique the work done so far.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Dislike</a:t>
            </a:r>
            <a:r>
              <a:rPr lang="en" sz="1600" b="1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Inheriting a design left little room for creative freedom.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b="1" i="1">
                <a:solidFill>
                  <a:srgbClr val="000000"/>
                </a:solidFill>
              </a:rPr>
              <a:t>Dislike</a:t>
            </a:r>
            <a:r>
              <a:rPr lang="en" sz="1600" b="1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Confined to a specific language and framework which we may or may not know.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What did you learn about yourself as you collaborated and worked through this milestone?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became familiar with the strengths of each other with regards to technology and industry experience.</a:t>
            </a:r>
            <a:endParaRPr sz="16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804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How will you use what you have learned going forward?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aim to divide work intelligently based on our strengths and preferences.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believe there would be value in having time to become more familiar with the technologies.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04900" cy="3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Team Members:</a:t>
            </a:r>
            <a:endParaRPr sz="2400" b="1"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Jennifer Herasymuik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Shawn Clake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Tristan Heisler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Quinn Bast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Wilson Nie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Chengyu Lou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Team Name: </a:t>
            </a:r>
            <a:endParaRPr sz="2400" b="1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Health-Esteem</a:t>
            </a:r>
            <a:endParaRPr sz="18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Assigned Project: </a:t>
            </a:r>
            <a:endParaRPr sz="2400" b="1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Braintrust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Analysis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Readability of Braintrust’s Github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Like:</a:t>
            </a:r>
            <a:r>
              <a:rPr lang="en" sz="1800">
                <a:solidFill>
                  <a:srgbClr val="000000"/>
                </a:solidFill>
              </a:rPr>
              <a:t> The readme is informative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Like:</a:t>
            </a:r>
            <a:r>
              <a:rPr lang="en" sz="1800">
                <a:solidFill>
                  <a:srgbClr val="000000"/>
                </a:solidFill>
              </a:rPr>
              <a:t> Discussions document is well written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Dislike:</a:t>
            </a:r>
            <a:r>
              <a:rPr lang="en" sz="1800">
                <a:solidFill>
                  <a:srgbClr val="000000"/>
                </a:solidFill>
              </a:rPr>
              <a:t> Folder structure could be better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Dislike: </a:t>
            </a:r>
            <a:r>
              <a:rPr lang="en" sz="1800">
                <a:solidFill>
                  <a:srgbClr val="000000"/>
                </a:solidFill>
              </a:rPr>
              <a:t>Some ambiguity in feature descriptions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Analysis (cont.)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514900"/>
            <a:ext cx="8520600" cy="3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Features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Like:</a:t>
            </a:r>
            <a:r>
              <a:rPr lang="en" sz="1800">
                <a:solidFill>
                  <a:srgbClr val="000000"/>
                </a:solidFill>
              </a:rPr>
              <a:t> Gamification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Like:</a:t>
            </a:r>
            <a:r>
              <a:rPr lang="en" sz="1800" b="1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Page Designs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Dislike:</a:t>
            </a:r>
            <a:r>
              <a:rPr lang="en" sz="1800">
                <a:solidFill>
                  <a:srgbClr val="000000"/>
                </a:solidFill>
              </a:rPr>
              <a:t> Graphical Statistics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Dislike:</a:t>
            </a:r>
            <a:r>
              <a:rPr lang="en" sz="1800">
                <a:solidFill>
                  <a:srgbClr val="000000"/>
                </a:solidFill>
              </a:rPr>
              <a:t> Too many navigation tabs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i="1">
                <a:solidFill>
                  <a:srgbClr val="000000"/>
                </a:solidFill>
              </a:rPr>
              <a:t>Dislike: </a:t>
            </a:r>
            <a:r>
              <a:rPr lang="en" sz="1800">
                <a:solidFill>
                  <a:srgbClr val="000000"/>
                </a:solidFill>
              </a:rPr>
              <a:t> PDCA -&gt; PDEA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Revisioning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Changes Made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Changed wording of feature FR1-2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Reworded feature to focus on editing drafts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Removed features FR 4-1 &amp; FR 4-1.1 (graphical representation of statistics)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Redundant - already mentioned in another feature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Planning to change tabular design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i="1" u="sng">
                <a:solidFill>
                  <a:schemeClr val="hlink"/>
                </a:solidFill>
                <a:hlinkClick r:id="rId3"/>
              </a:rPr>
              <a:t>Feature Discussion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1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53225"/>
            <a:ext cx="720707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1 (cont.)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975"/>
            <a:ext cx="9143999" cy="3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-Release 2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53225"/>
            <a:ext cx="719326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 - Release 2 (cont.)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5775"/>
            <a:ext cx="9143998" cy="38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On-screen Show 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Merriweather</vt:lpstr>
      <vt:lpstr>Roboto</vt:lpstr>
      <vt:lpstr>Paradigm</vt:lpstr>
      <vt:lpstr>ENSE 496AB  Milestone 1</vt:lpstr>
      <vt:lpstr>Team Introductions</vt:lpstr>
      <vt:lpstr>Review and Analysis</vt:lpstr>
      <vt:lpstr>Review and Analysis (cont.)</vt:lpstr>
      <vt:lpstr>Revisioning</vt:lpstr>
      <vt:lpstr>User Story Map -Release 1</vt:lpstr>
      <vt:lpstr>User Story Map - Release 1 (cont.)</vt:lpstr>
      <vt:lpstr>User Story Map -Release 2</vt:lpstr>
      <vt:lpstr>User Story Map - Release 2 (cont.)</vt:lpstr>
      <vt:lpstr>User Story Map -Release 3</vt:lpstr>
      <vt:lpstr>User Story Map - Release 3 (cont.)</vt:lpstr>
      <vt:lpstr>User Story Map -Release 4</vt:lpstr>
      <vt:lpstr>User Story Map - Release 4 (cont.)</vt:lpstr>
      <vt:lpstr>User Story Map - Release Themes</vt:lpstr>
      <vt:lpstr>User Story Map - Release Themes (cont.)</vt:lpstr>
      <vt:lpstr>Areas of Envisioned Success</vt:lpstr>
      <vt:lpstr>Miscellaneous</vt:lpstr>
      <vt:lpstr>Group Reflection</vt:lpstr>
      <vt:lpstr>Group Reflection (cont.)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496AB  Milestone 1</dc:title>
  <cp:lastModifiedBy>Tristan Heisler</cp:lastModifiedBy>
  <cp:revision>2</cp:revision>
  <dcterms:modified xsi:type="dcterms:W3CDTF">2018-09-27T20:45:19Z</dcterms:modified>
</cp:coreProperties>
</file>