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08FE49-C40F-49B0-88B0-CD35C7166904}">
  <a:tblStyle styleId="{4708FE49-C40F-49B0-88B0-CD35C7166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437f75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437f75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a7c12f2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a7c12f2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a7c12f2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a7c12f2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437f75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437f75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437f755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437f755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cb35d7e9_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cb35d7e9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c507d5a1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c507d5a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a7c12f2a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a7c12f2a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cb35d7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cb35d7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cb35d7e9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cb35d7e9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a7c12f2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a7c12f2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b35d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b35d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437f75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437f75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437f755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437f755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a7c12f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a7c12f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437f75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437f75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833a96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833a96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833a96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833a96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8237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496AB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1725" y="1851150"/>
            <a:ext cx="5469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25th, 2018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4502975" y="33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{4708FE49-C40F-49B0-88B0-CD35C7166904}</a:tableStyleId>
              </a:tblPr>
              <a:tblGrid>
                <a:gridCol w="2098775"/>
                <a:gridCol w="2098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Jennifer Herasymuik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Shawn Clake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Tristan Heisler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Quinn Bast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Wilson Nie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Chengyu Lou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144025"/>
            <a:ext cx="6129000" cy="3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Milestone 3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23146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505700"/>
            <a:ext cx="8520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Success</a:t>
            </a:r>
            <a:endParaRPr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Implemented all user stories planned in MVP 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Unit Testing was </a:t>
            </a:r>
            <a:r>
              <a:rPr lang="en" sz="1600">
                <a:solidFill>
                  <a:srgbClr val="000000"/>
                </a:solidFill>
              </a:rPr>
              <a:t>successful</a:t>
            </a:r>
            <a:r>
              <a:rPr lang="en" sz="1600">
                <a:solidFill>
                  <a:srgbClr val="000000"/>
                </a:solidFill>
              </a:rPr>
              <a:t> with over 40 tests created.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Documentation has been started and will be added to as the project progresses.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Database Redesign has been finalized for the rest of the releases.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Barriers</a:t>
            </a:r>
            <a:endParaRPr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Hidden files have made implementing some features frustrating.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3/Milestone 4 USM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0650"/>
            <a:ext cx="8839202" cy="34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3/Milestone 4 USM (cont.)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425"/>
            <a:ext cx="8839199" cy="356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</a:t>
            </a:r>
            <a:r>
              <a:rPr lang="en"/>
              <a:t>Current UML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462" y="1323025"/>
            <a:ext cx="362508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11725" y="1555050"/>
            <a:ext cx="43617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42 Unit tests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passing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Testing created for: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Controllers - return correct views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Models - Update, Insert, Delete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Failing tests showed inconsistencies in soft/hard deletes. Changed controllers to enforce soft deletes.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425" y="1600660"/>
            <a:ext cx="4361699" cy="276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111075" y="1426100"/>
            <a:ext cx="45639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Creation of 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User Manual is in progress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to explain basic functionality of the web application at a low level to end users.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Currently have around 25% of the manual created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remainder of the manual has been templated.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75" y="1353225"/>
            <a:ext cx="4096697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31800" y="1376900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do you feel about this milestone? What do you like about it? What did you dislike?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Implementing complex features is getting simpler as we gain experience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Extending Identity is challenging due to hidden files and the inability to scaffold based off of our objects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lang="en" sz="1600">
                <a:solidFill>
                  <a:srgbClr val="000000"/>
                </a:solidFill>
              </a:rPr>
              <a:t>: Implementing AJAX in Asp.net is tricky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did you </a:t>
            </a:r>
            <a:r>
              <a:rPr b="1" lang="en" sz="1800">
                <a:solidFill>
                  <a:srgbClr val="000000"/>
                </a:solidFill>
              </a:rPr>
              <a:t>learn</a:t>
            </a:r>
            <a:r>
              <a:rPr b="1" lang="en" sz="1800">
                <a:solidFill>
                  <a:srgbClr val="000000"/>
                </a:solidFill>
              </a:rPr>
              <a:t> about yourself as you collaborated and worked through this milestone?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are capable of working together to evaluate potential designs quickly and effectively. </a:t>
            </a:r>
            <a:r>
              <a:rPr i="1" lang="en" sz="1400">
                <a:solidFill>
                  <a:srgbClr val="000000"/>
                </a:solidFill>
              </a:rPr>
              <a:t>(Jenn and Tristan are passionate database designers)</a:t>
            </a:r>
            <a:endParaRPr i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78975"/>
            <a:ext cx="84804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will you use what you have learned going forward?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will use group programming sessions to evaluate and change designs as we implement them.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An earlier mini-scrum, so that we can redirect our efforts based on feedback prior to the completion of the sprint. </a:t>
            </a:r>
            <a:r>
              <a:rPr i="1" lang="en" sz="1400">
                <a:solidFill>
                  <a:srgbClr val="000000"/>
                </a:solidFill>
              </a:rPr>
              <a:t>(Who needs midterms anyway)</a:t>
            </a:r>
            <a:endParaRPr i="1"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eHealth template for User Manuals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Feedback on this milestone.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38" y="1430800"/>
            <a:ext cx="4130975" cy="3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41049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Members:</a:t>
            </a:r>
            <a:endParaRPr b="1" sz="24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Jennifer Herasymuik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Shawn Clake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Tristan Heisler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Quinn Bast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Wilson Nie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Chengyu Lou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Name: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Health-Esteem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Assigned Project: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Braintrust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Review and Rationalization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31825" y="1278975"/>
            <a:ext cx="84804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Envisioned Features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Drafts, amendments, idea status flow enforcement and administration of users, units and divisions.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Changes in the USM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Popups for reversible tasks have been removed. We also added functionality to allow email verification.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Rationalization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release provides additional functionality to the user (drafts and amendments) while also allowing basic administration tasks within the application.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266825" y="3054825"/>
            <a:ext cx="866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156400" y="1821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Discussed MVP 2 requirements with Janice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151500" y="3464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MVP 2 Tasks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457900" y="1821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Discussed DB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523075" y="3464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Programming Session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759400" y="1821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 Programming Session</a:t>
            </a:r>
            <a:endParaRPr/>
          </a:p>
        </p:txBody>
      </p:sp>
      <p:cxnSp>
        <p:nvCxnSpPr>
          <p:cNvPr id="91" name="Google Shape;91;p16"/>
          <p:cNvCxnSpPr>
            <a:stCxn id="87" idx="0"/>
          </p:cNvCxnSpPr>
          <p:nvPr/>
        </p:nvCxnSpPr>
        <p:spPr>
          <a:xfrm rot="10800000">
            <a:off x="2118700" y="3060450"/>
            <a:ext cx="36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/>
          <p:nvPr/>
        </p:nvSpPr>
        <p:spPr>
          <a:xfrm>
            <a:off x="5894650" y="3464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PowerPoint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060900" y="1821850"/>
            <a:ext cx="1941600" cy="750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Practiced Presentation</a:t>
            </a:r>
            <a:endParaRPr/>
          </a:p>
        </p:txBody>
      </p:sp>
      <p:cxnSp>
        <p:nvCxnSpPr>
          <p:cNvPr id="94" name="Google Shape;94;p16"/>
          <p:cNvCxnSpPr>
            <a:stCxn id="89" idx="0"/>
          </p:cNvCxnSpPr>
          <p:nvPr/>
        </p:nvCxnSpPr>
        <p:spPr>
          <a:xfrm rot="10800000">
            <a:off x="4489075" y="3051150"/>
            <a:ext cx="48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6" idx="2"/>
          </p:cNvCxnSpPr>
          <p:nvPr/>
        </p:nvCxnSpPr>
        <p:spPr>
          <a:xfrm>
            <a:off x="1127200" y="2571850"/>
            <a:ext cx="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5730200" y="2571850"/>
            <a:ext cx="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92" idx="0"/>
          </p:cNvCxnSpPr>
          <p:nvPr/>
        </p:nvCxnSpPr>
        <p:spPr>
          <a:xfrm rot="10800000">
            <a:off x="6865450" y="3051150"/>
            <a:ext cx="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3" idx="2"/>
          </p:cNvCxnSpPr>
          <p:nvPr/>
        </p:nvCxnSpPr>
        <p:spPr>
          <a:xfrm>
            <a:off x="8031700" y="2571850"/>
            <a:ext cx="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709850" y="2978625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11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730800" y="2728750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16</a:t>
            </a:r>
            <a:endParaRPr/>
          </a:p>
        </p:txBody>
      </p:sp>
      <p:cxnSp>
        <p:nvCxnSpPr>
          <p:cNvPr id="101" name="Google Shape;101;p16"/>
          <p:cNvCxnSpPr>
            <a:stCxn id="88" idx="2"/>
          </p:cNvCxnSpPr>
          <p:nvPr/>
        </p:nvCxnSpPr>
        <p:spPr>
          <a:xfrm>
            <a:off x="3428700" y="2571850"/>
            <a:ext cx="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2992188" y="2978625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16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104163" y="2728750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19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289950" y="2978625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22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432550" y="2728750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23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575150" y="2978625"/>
            <a:ext cx="77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31800" y="1248275"/>
            <a:ext cx="84804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Team </a:t>
            </a:r>
            <a:r>
              <a:rPr b="1" lang="en" sz="1800">
                <a:solidFill>
                  <a:srgbClr val="000000"/>
                </a:solidFill>
              </a:rPr>
              <a:t>Member Main Priorities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Jenn - DB Redesign, Points, Amendment Submission, Unit/Division Soft Delete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Oscar - Unit Tests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Quinn - Unit Testing and Documentation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Shawn - Admin Panel, Unit/Division CRUD, Error Pages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Tristan - Amendments, PDCA Flow, Drafts, DB, User CRUD, FAQ Page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Wilson - Sign up and Login UI, Setting up Forgot Password and Email Confirmation.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There was overlap of these responsibilities among other group members.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Ie. We had a group discussion over DB design</a:t>
            </a:r>
            <a:endParaRPr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 - Original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475"/>
            <a:ext cx="8839198" cy="357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 - Original (cont.)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3575"/>
            <a:ext cx="8839199" cy="31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 - Modified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88" y="1357050"/>
            <a:ext cx="785283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 - Modified (cont.)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825"/>
            <a:ext cx="8839201" cy="319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