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E4E4FEF-8762-4FAC-A07A-0A12F99D1391}">
  <a:tblStyle styleId="{FE4E4FEF-8762-4FAC-A07A-0A12F99D13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2a7c12f2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2a7c12f2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437f755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437f755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3437f755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3437f755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cb35d7e9_2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cb35d7e9_2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a7c12f2a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a7c12f2a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cb35d7e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cb35d7e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cb35d7e9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cb35d7e9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a7c12f2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a7c12f2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Shawn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cb35d7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cb35d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437f75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437f75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Quinn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437f7558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437f7558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2a7c12f2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2a7c12f2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3437f755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3437f755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437f75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437f75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2a7c12f2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2a7c12f2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82375"/>
            <a:ext cx="85206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496AB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71725" y="1851150"/>
            <a:ext cx="54693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Health-Esteem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October 11th, 2018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3"/>
          <p:cNvGraphicFramePr/>
          <p:nvPr/>
        </p:nvGraphicFramePr>
        <p:xfrm>
          <a:off x="4502975" y="33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{FE4E4FEF-8762-4FAC-A07A-0A12F99D1391}</a:tableStyleId>
              </a:tblPr>
              <a:tblGrid>
                <a:gridCol w="2098775"/>
                <a:gridCol w="2098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Jennifer Herasymuik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Shawn Clake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Tristan Heisler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Quinn Bast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Wilson Nie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</a:rPr>
                        <a:t>Chengyu Lou</a:t>
                      </a:r>
                      <a:endParaRPr sz="16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2/Milestone 3 USM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25" y="1378950"/>
            <a:ext cx="858559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2/Milestone 3 USM (cont.)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638325"/>
            <a:ext cx="8839199" cy="316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- Current UML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150" y="1359950"/>
            <a:ext cx="503170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11700" y="1573425"/>
            <a:ext cx="8520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Environments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Environment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Handling routing and styling based on environment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Stack traces in dev, pretty error messages in production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Hiding Pages from Unauthorized Users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Redirect unauthorized users to the login page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Prevent users manually entering valid URL to reach pages they should not access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User Acceptance Tests - spreadsheet created and used for quality assurance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User Manual - In progress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31800" y="1376900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How do you feel about this milestone? What do you like about it? What did you dislike?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Code generators remove the boiler plate work allowing us to focus on features.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Code generators create hidden files that appear to work like magic.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</a:t>
            </a:r>
            <a:r>
              <a:rPr b="1" lang="en" sz="1600">
                <a:solidFill>
                  <a:srgbClr val="000000"/>
                </a:solidFill>
              </a:rPr>
              <a:t>:</a:t>
            </a:r>
            <a:r>
              <a:rPr lang="en" sz="1600">
                <a:solidFill>
                  <a:srgbClr val="000000"/>
                </a:solidFill>
              </a:rPr>
              <a:t> Running database migrations had inconsistencies (caching?).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000000"/>
                </a:solidFill>
              </a:rPr>
              <a:t>Dislike:</a:t>
            </a:r>
            <a:r>
              <a:rPr lang="en" sz="1600">
                <a:solidFill>
                  <a:srgbClr val="000000"/>
                </a:solidFill>
              </a:rPr>
              <a:t> Detailing individual accomplishments can reduce team cohesion.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1" lang="en" sz="1600">
                <a:solidFill>
                  <a:srgbClr val="000000"/>
                </a:solidFill>
              </a:rPr>
              <a:t>Worried about perceived individual contributions over team success</a:t>
            </a:r>
            <a:endParaRPr i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did you </a:t>
            </a:r>
            <a:r>
              <a:rPr b="1" lang="en" sz="1800">
                <a:solidFill>
                  <a:srgbClr val="000000"/>
                </a:solidFill>
              </a:rPr>
              <a:t>learn</a:t>
            </a:r>
            <a:r>
              <a:rPr b="1" lang="en" sz="1800">
                <a:solidFill>
                  <a:srgbClr val="000000"/>
                </a:solidFill>
              </a:rPr>
              <a:t> about yourself as you collaborated and worked through this milestone?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learned how to pool our knowledge to determine solutions for the tasks at hand.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505700"/>
            <a:ext cx="8480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How will you use what you have learned going forward?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will work together to brainstorm solutions to problems we encounter while implementing user stories.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What “stuff &amp; things” related to this milestone would you want help with?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Best practices for generating/scaffolding the application including folder structure, hidden files and pathing.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Feedback on this MVP to improve future MVPs.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41049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Members:</a:t>
            </a:r>
            <a:endParaRPr b="1" sz="24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Jennifer Herasymuik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Shawn Clake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Tristan Heisler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Quinn Bast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Wilson Nie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Chengyu Lou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Team Name: 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Health-Esteem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Assigned Project: </a:t>
            </a:r>
            <a:endParaRPr b="1"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Braintrust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USM Review and Rationalization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31825" y="1349300"/>
            <a:ext cx="84804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Envisioned Features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Idea creation, submission, viewing and progression. Account lifecycle, session management and homepage.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Changes in the USM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Our only change in release 1 was the addition of an error page. The detailed information within this error page has been added to release 3 (Milestone 4).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Rationalization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release supports all core functionality of the desired application and could theoretically be used to progress an idea through the PDCA flow.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3561" l="0" r="0" t="1955"/>
          <a:stretch/>
        </p:blipFill>
        <p:spPr>
          <a:xfrm>
            <a:off x="1509025" y="1288175"/>
            <a:ext cx="6045226" cy="38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31800" y="1303475"/>
            <a:ext cx="84804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Team </a:t>
            </a:r>
            <a:r>
              <a:rPr b="1" lang="en" sz="1800">
                <a:solidFill>
                  <a:srgbClr val="000000"/>
                </a:solidFill>
              </a:rPr>
              <a:t>Member Main Priorities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Quinn/Tristan/Oscar - Idea Filtering, Creation and Viewing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Jenn - Database Design, Point System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Shawn/Wilson - Login, Account Creation, Error Pages, Navigation, Homepage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There was overlap of these responsibilities among other group members.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Ie. Tristan, Jenn, and Wilson scaffolded the application.</a:t>
            </a:r>
            <a:endParaRPr i="1"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600">
                <a:solidFill>
                  <a:srgbClr val="000000"/>
                </a:solidFill>
              </a:rPr>
              <a:t>Ie. Tristan and Shawn used pair programming to implement division to unit filtering on Idea creation.</a:t>
            </a:r>
            <a:endParaRPr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1/Milestone 2 USM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663" y="1332050"/>
            <a:ext cx="7330669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565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1/Milestone 2 USM (cont.)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825"/>
            <a:ext cx="8839203" cy="32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144025"/>
            <a:ext cx="6129000" cy="35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Milestone 2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</a:t>
            </a:r>
            <a:endParaRPr sz="6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2314650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Health-Esteem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05700"/>
            <a:ext cx="85206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Success</a:t>
            </a:r>
            <a:endParaRPr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Each person had a defined role within the team for MVP 1 and will likely maintain a </a:t>
            </a:r>
            <a:r>
              <a:rPr lang="en" sz="1600">
                <a:solidFill>
                  <a:srgbClr val="000000"/>
                </a:solidFill>
              </a:rPr>
              <a:t>similar</a:t>
            </a:r>
            <a:r>
              <a:rPr lang="en" sz="1600">
                <a:solidFill>
                  <a:srgbClr val="000000"/>
                </a:solidFill>
              </a:rPr>
              <a:t> role in the future.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Completed all the tasks in MVP 1 and working on tasks from future MVPs.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Barriers</a:t>
            </a:r>
            <a:endParaRPr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Difficult to get started with .NET Core.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Groups sizes are large which causes difficulty when scheduling meetings.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Contributions appear skewed by flashiest features and commits rather than by time invested. </a:t>
            </a:r>
            <a:r>
              <a:rPr i="1" lang="en" sz="1600">
                <a:solidFill>
                  <a:srgbClr val="000000"/>
                </a:solidFill>
              </a:rPr>
              <a:t>i.e Database design is difficult to track/present</a:t>
            </a:r>
            <a:endParaRPr b="1" i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