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42dd6267c3_0_1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g42dd6267c3_0_123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42dd6267c3_0_1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g42dd6267c3_0_123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42dd6267c3_0_1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g42dd6267c3_0_123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42dd6267c3_0_1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g42dd6267c3_0_12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42dd6267c3_0_1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g42dd6267c3_0_121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42dd6267c3_0_1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g42dd6267c3_0_122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42dd6267c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g42dd6267c3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42dd6267c3_0_1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g42dd6267c3_0_124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42dd6267c3_0_1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g42dd6267c3_0_125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42dd6267c3_0_1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g42dd6267c3_0_12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/>
          <a:lstStyle>
            <a:lvl1pPr lv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415600" y="1474833"/>
            <a:ext cx="11360700" cy="26181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/>
          <a:lstStyle>
            <a:lvl1pPr lv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415600" y="4202967"/>
            <a:ext cx="11360700" cy="1734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/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ctr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3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/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/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/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/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/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/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/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653667" y="600200"/>
            <a:ext cx="8490300" cy="5454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/>
          <a:lstStyle>
            <a:lvl1pPr lv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354000" y="1644233"/>
            <a:ext cx="5393700" cy="19764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/>
          <a:lstStyle>
            <a:lvl1pPr lv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354000" y="3737433"/>
            <a:ext cx="5393700" cy="1646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6586000" y="965433"/>
            <a:ext cx="5115900" cy="4926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/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415600" y="5640767"/>
            <a:ext cx="7998300" cy="806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/>
          <a:lstStyle>
            <a:lvl1pPr indent="-3810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  <a:defRPr sz="2400">
                <a:solidFill>
                  <a:schemeClr val="dk2"/>
                </a:solidFill>
              </a:defRPr>
            </a:lvl1pPr>
            <a:lvl2pPr indent="-349250" lvl="1" marL="9144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2pPr>
            <a:lvl3pPr indent="-349250" lvl="2" marL="13716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3pPr>
            <a:lvl4pPr indent="-349250" lvl="3" marL="18288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4pPr>
            <a:lvl5pPr indent="-349250" lvl="4" marL="22860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5pPr>
            <a:lvl6pPr indent="-349250" lvl="5" marL="27432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6pPr>
            <a:lvl7pPr indent="-349250" lvl="6" marL="32004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7pPr>
            <a:lvl8pPr indent="-349250" lvl="7" marL="36576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8pPr>
            <a:lvl9pPr indent="-349250" lvl="8" marL="411480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D4E5F5"/>
            </a:gs>
            <a:gs pos="100000">
              <a:srgbClr val="70A4D5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1516800" y="655473"/>
            <a:ext cx="9158400" cy="1116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b="0" i="0" lang="en-US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ENSE 496ab, Milestone 1</a:t>
            </a:r>
            <a:endParaRPr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1516800" y="2140018"/>
            <a:ext cx="9158400" cy="26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Mudsnake FC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ctr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6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Xiaojie Chen, Connor Meredith, Zain Chowdhary, Jinpeng Chen, Demitri Kourles, Shuaihao Zhao</a:t>
            </a:r>
            <a:endParaRPr sz="2600">
              <a:solidFill>
                <a:srgbClr val="33333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3000">
              <a:solidFill>
                <a:srgbClr val="33333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Sept. 27, 2018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FF6DB"/>
            </a:gs>
            <a:gs pos="100000">
              <a:srgbClr val="FAD25C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Release 2</a:t>
            </a:r>
            <a:endParaRPr/>
          </a:p>
        </p:txBody>
      </p:sp>
      <p:sp>
        <p:nvSpPr>
          <p:cNvPr id="115" name="Google Shape;115;p23"/>
          <p:cNvSpPr txBox="1"/>
          <p:nvPr/>
        </p:nvSpPr>
        <p:spPr>
          <a:xfrm>
            <a:off x="838200" y="2491000"/>
            <a:ext cx="105651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Provide idea feedback (comments and likes)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Idea feedback will likely play a role in deciding whether or not an idea is approved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Comments and like can be used to show support for an idea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Comments can also be used to discuss an idea and clarify any confusion surrounding an idea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Subscribe / Unsubscribe from ideas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Allows users to follows ideas that they support or are interested in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View Subscribed Ideas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Allows users to see subscribed ideas and filter out ideas that they do not care about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FF6DB"/>
            </a:gs>
            <a:gs pos="100000">
              <a:srgbClr val="FAD25C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Release 2</a:t>
            </a:r>
            <a:endParaRPr/>
          </a:p>
        </p:txBody>
      </p:sp>
      <p:sp>
        <p:nvSpPr>
          <p:cNvPr id="121" name="Google Shape;121;p24"/>
          <p:cNvSpPr txBox="1"/>
          <p:nvPr/>
        </p:nvSpPr>
        <p:spPr>
          <a:xfrm>
            <a:off x="893400" y="2029700"/>
            <a:ext cx="104052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Edit idea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Ideas submitted may need to be modified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View my ideas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Users need an easy way to view ideas submitted by themselves as these are likely the ideas that are most important to each user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Filter ideas by subscription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majority of filtering and searching will be completed in release 3. We will only complete this filtering in release 2 since we are already implementing the idea subscription features in this release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FF6DB"/>
            </a:gs>
            <a:gs pos="100000">
              <a:srgbClr val="FAD25C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Release 3</a:t>
            </a:r>
            <a:endParaRPr/>
          </a:p>
        </p:txBody>
      </p:sp>
      <p:sp>
        <p:nvSpPr>
          <p:cNvPr id="127" name="Google Shape;127;p25"/>
          <p:cNvSpPr txBox="1"/>
          <p:nvPr/>
        </p:nvSpPr>
        <p:spPr>
          <a:xfrm>
            <a:off x="838200" y="1383875"/>
            <a:ext cx="107004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Searching ideas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will provide users with a mechanism for finding ideas without having to use one of the generic idea feeds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Receive Notifications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will allow user to know when certain events have occured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Please note that this does not include email notification in this release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FF6DB"/>
            </a:gs>
            <a:gs pos="100000">
              <a:srgbClr val="FAD25C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Release 3</a:t>
            </a:r>
            <a:endParaRPr/>
          </a:p>
        </p:txBody>
      </p:sp>
      <p:sp>
        <p:nvSpPr>
          <p:cNvPr id="133" name="Google Shape;133;p26"/>
          <p:cNvSpPr txBox="1"/>
          <p:nvPr/>
        </p:nvSpPr>
        <p:spPr>
          <a:xfrm>
            <a:off x="838200" y="1839050"/>
            <a:ext cx="108111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Filter ideas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will allow users to filter ideas from search results and from their subscribed ideas feed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Users will be able filter ideas based off the following criteria: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Status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Team name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Team member name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Idea number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FF6DB"/>
            </a:gs>
            <a:gs pos="100000">
              <a:srgbClr val="FAD25C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Release 4</a:t>
            </a:r>
            <a:endParaRPr/>
          </a:p>
        </p:txBody>
      </p:sp>
      <p:sp>
        <p:nvSpPr>
          <p:cNvPr id="139" name="Google Shape;139;p27"/>
          <p:cNvSpPr txBox="1"/>
          <p:nvPr/>
        </p:nvSpPr>
        <p:spPr>
          <a:xfrm>
            <a:off x="838200" y="2245000"/>
            <a:ext cx="10602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View dashboard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will allow the user to see some useful analytics relating to ideas that they are involved with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Dashboard will show both information that is personalized as well as team-specific information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Posting success stories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will give users the ability to create, edit, and delete success stories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View success stories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Users will be able to see all the success stories posted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page will be reserved for successful ideas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FF6DB"/>
            </a:gs>
            <a:gs pos="100000">
              <a:srgbClr val="FAD25C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Future Releases</a:t>
            </a:r>
            <a:endParaRPr/>
          </a:p>
        </p:txBody>
      </p:sp>
      <p:sp>
        <p:nvSpPr>
          <p:cNvPr id="145" name="Google Shape;145;p28"/>
          <p:cNvSpPr txBox="1"/>
          <p:nvPr/>
        </p:nvSpPr>
        <p:spPr>
          <a:xfrm>
            <a:off x="838200" y="2589425"/>
            <a:ext cx="105591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Update profile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Allows user to update contact information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Also allows user to upload picture for profile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Nice feature, but not all that important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Forgot my password link for failed login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Clicking this link should start chat with help desk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Email notifications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feature would provide user with emails for notifications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Useful, but most notifications likely are not urgent enough that email is necessary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Worst case scenario, users will just have to login if they wish to view their notifications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DECDB"/>
            </a:gs>
            <a:gs pos="100000">
              <a:srgbClr val="F0A96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9"/>
          <p:cNvSpPr txBox="1"/>
          <p:nvPr>
            <p:ph type="title"/>
          </p:nvPr>
        </p:nvSpPr>
        <p:spPr>
          <a:xfrm>
            <a:off x="838200" y="33975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Group reflection</a:t>
            </a:r>
            <a:endParaRPr/>
          </a:p>
        </p:txBody>
      </p:sp>
      <p:sp>
        <p:nvSpPr>
          <p:cNvPr id="151" name="Google Shape;151;p29"/>
          <p:cNvSpPr txBox="1"/>
          <p:nvPr>
            <p:ph idx="1" type="body"/>
          </p:nvPr>
        </p:nvSpPr>
        <p:spPr>
          <a:xfrm>
            <a:off x="838200" y="1505550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03200" lvl="0" marL="2286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did you feel about this milestone? What did you like about it? What did you dislike?</a:t>
            </a:r>
            <a:endParaRPr sz="2400"/>
          </a:p>
          <a:p>
            <a:pPr indent="-203200" lvl="1" marL="6858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/>
              <a:t>Simple and straightforward</a:t>
            </a:r>
            <a:endParaRPr sz="2000"/>
          </a:p>
          <a:p>
            <a:pPr indent="-203200" lvl="1" marL="6858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/>
              <a:t>Comfortable</a:t>
            </a:r>
            <a:r>
              <a:rPr lang="en-US" sz="2000"/>
              <a:t> creating USM’s as we have done so in previous semesters</a:t>
            </a:r>
            <a:endParaRPr sz="2000"/>
          </a:p>
          <a:p>
            <a:pPr indent="-203200" lvl="0" marL="2286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did you learn about yourself as you collaborated and worked through this milestone?</a:t>
            </a:r>
            <a:endParaRPr sz="2400"/>
          </a:p>
          <a:p>
            <a:pPr indent="-203200" lvl="1" marL="6858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/>
              <a:t>We learned that different people have varying design intuitions allowing for variety of input</a:t>
            </a:r>
            <a:endParaRPr sz="2000"/>
          </a:p>
          <a:p>
            <a:pPr indent="-203200" lvl="0" marL="2286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will you use what you have learned going forward?</a:t>
            </a:r>
            <a:endParaRPr sz="2400"/>
          </a:p>
          <a:p>
            <a:pPr indent="-203200" lvl="1" marL="6858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/>
              <a:t>We will use the USM we have created to guide the project going forward. In the future, we will use this experience in the planning stages of new projects.</a:t>
            </a:r>
            <a:endParaRPr sz="2000"/>
          </a:p>
          <a:p>
            <a:pPr indent="-203200" lvl="0" marL="2286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“stuff &amp; things” related to this milestone would you want help with?</a:t>
            </a:r>
            <a:endParaRPr sz="2400"/>
          </a:p>
          <a:p>
            <a:pPr indent="-203200" lvl="1" marL="6858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/>
              <a:t>Nothing much as we did not need to make major changes to the initial plan</a:t>
            </a:r>
            <a:endParaRPr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DBD4EB"/>
            </a:gs>
            <a:gs pos="100000">
              <a:srgbClr val="9180BB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83820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Team introductions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868950" y="162917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Introduc</a:t>
            </a:r>
            <a:r>
              <a:rPr lang="en-US"/>
              <a:t>ing our 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team members</a:t>
            </a:r>
            <a:endParaRPr/>
          </a:p>
          <a:p>
            <a:pPr indent="-228600" lvl="1" marL="6858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>
                <a:solidFill>
                  <a:srgbClr val="333333"/>
                </a:solidFill>
              </a:rPr>
              <a:t>Xiaojie Chen, Connor Meredith, Zain Chowdhary, Jinpeng Chen, Demitri Kourles, Shuaihao Zhao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What’s your team name?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1" marL="685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Mudsnake FC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project you were assigned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1" marL="685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Weekend Warriors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5D0D0"/>
            </a:gs>
            <a:gs pos="100000">
              <a:srgbClr val="D96868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83820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Review &amp; analysis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838200" y="1604200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Comment on the readability and usability of the GitHub content for the team’s project you were assigned 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1" marL="685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Grammar made some parts difficult to understand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Context Diagrams confusing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do you like about the team’s design/design choices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1" marL="685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Similarities to Facebook (good for user familiarity)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Profile preview feature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5D0D0"/>
            </a:gs>
            <a:gs pos="100000">
              <a:srgbClr val="D96868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Review &amp; analysis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838200" y="929875"/>
            <a:ext cx="10515600" cy="51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do you dislike about the team’s design/design choices?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1" marL="685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No User Profile Page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No Option for email profile recovery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Daily email rundown (Give a user options)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did the users say (if anything) that may correspond to your team’s feelings?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1" marL="685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Users liked the progress bar on ideas indicating the idea status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Users liked that the landing page is the general ideas feed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Users had difficulty finding the “abandon” button on ideas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DCECD5"/>
            </a:gs>
            <a:gs pos="100000">
              <a:srgbClr val="93BC81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Revisioning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838200" y="16908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94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</a:pPr>
            <a:r>
              <a:rPr b="0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Discuss any ideas you have for extending/revisioning the design</a:t>
            </a:r>
            <a:endParaRPr sz="3600"/>
          </a:p>
          <a:p>
            <a:pPr indent="-3048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</a:pPr>
            <a:r>
              <a:rPr lang="en-US" sz="3600"/>
              <a:t>Add status summary to idea posts</a:t>
            </a:r>
            <a:endParaRPr sz="3600"/>
          </a:p>
          <a:p>
            <a:pPr indent="-3048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</a:pPr>
            <a:r>
              <a:rPr lang="en-US" sz="3600"/>
              <a:t>Link to retrieve forgotten credentials (instead of contacting IT immediately)</a:t>
            </a:r>
            <a:endParaRPr sz="3600"/>
          </a:p>
          <a:p>
            <a:pPr indent="-3048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</a:pPr>
            <a:r>
              <a:rPr lang="en-US" sz="3600"/>
              <a:t>Dedicated search results view (instead of just filtering the general ideas feed)</a:t>
            </a:r>
            <a:endParaRPr sz="3600"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FF6DB"/>
            </a:gs>
            <a:gs pos="100000">
              <a:srgbClr val="FAD25C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83820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User Story Map</a:t>
            </a:r>
            <a:endParaRPr/>
          </a:p>
        </p:txBody>
      </p:sp>
      <p:pic>
        <p:nvPicPr>
          <p:cNvPr id="91" name="Google Shape;91;p19"/>
          <p:cNvPicPr preferRelativeResize="0"/>
          <p:nvPr/>
        </p:nvPicPr>
        <p:blipFill rotWithShape="1">
          <a:blip r:embed="rId3">
            <a:alphaModFix/>
          </a:blip>
          <a:srcRect b="0" l="823" r="0" t="1671"/>
          <a:stretch/>
        </p:blipFill>
        <p:spPr>
          <a:xfrm>
            <a:off x="1332100" y="1771925"/>
            <a:ext cx="9193374" cy="478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FF6DB"/>
            </a:gs>
            <a:gs pos="100000">
              <a:srgbClr val="FAD25C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User Story Map</a:t>
            </a:r>
            <a:endParaRPr/>
          </a:p>
        </p:txBody>
      </p:sp>
      <p:pic>
        <p:nvPicPr>
          <p:cNvPr id="97" name="Google Shape;97;p20"/>
          <p:cNvPicPr preferRelativeResize="0"/>
          <p:nvPr/>
        </p:nvPicPr>
        <p:blipFill rotWithShape="1">
          <a:blip r:embed="rId3">
            <a:alphaModFix/>
          </a:blip>
          <a:srcRect b="0" l="0" r="0" t="1661"/>
          <a:stretch/>
        </p:blipFill>
        <p:spPr>
          <a:xfrm>
            <a:off x="838200" y="1838300"/>
            <a:ext cx="10760448" cy="4350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FF6DB"/>
            </a:gs>
            <a:gs pos="100000">
              <a:srgbClr val="FAD25C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User Story Map</a:t>
            </a:r>
            <a:endParaRPr/>
          </a:p>
        </p:txBody>
      </p:sp>
      <p:pic>
        <p:nvPicPr>
          <p:cNvPr id="103" name="Google Shape;10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00" y="1909887"/>
            <a:ext cx="10772550" cy="303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FF6DB"/>
            </a:gs>
            <a:gs pos="100000">
              <a:srgbClr val="FAD25C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Release 1</a:t>
            </a:r>
            <a:endParaRPr/>
          </a:p>
        </p:txBody>
      </p:sp>
      <p:sp>
        <p:nvSpPr>
          <p:cNvPr id="109" name="Google Shape;109;p22"/>
          <p:cNvSpPr txBox="1"/>
          <p:nvPr/>
        </p:nvSpPr>
        <p:spPr>
          <a:xfrm>
            <a:off x="1044975" y="2177175"/>
            <a:ext cx="105156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Login / Logout functionality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 overly important in itself, but this is a logical starting point and getting this completed will allow us to tackle the other features with more ease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Submit an idea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is a core feature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Approve / Decline / Change Status of Idea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ideas must go through this phase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View idea feed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feed will serve as the home page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