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5520132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45520132f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5520132f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45520132f9_1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5520132f9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45520132f9_1_2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5520132f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45520132f9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5520132f9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45520132f9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5520132f9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45520132f9_1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5520132f9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45520132f9_1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5520132f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45520132f9_1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5520132f9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45520132f9_1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5520132f9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45520132f9_1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5520132f9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45520132f9_1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9" name="Google Shape;69;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0" i="0" sz="60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Google Shape;76;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1"/>
        </a:solidFill>
      </p:bgPr>
    </p:bg>
    <p:spTree>
      <p:nvGrpSpPr>
        <p:cNvPr id="87" name="Shape 87"/>
        <p:cNvGrpSpPr/>
        <p:nvPr/>
      </p:nvGrpSpPr>
      <p:grpSpPr>
        <a:xfrm>
          <a:off x="0" y="0"/>
          <a:ext cx="0" cy="0"/>
          <a:chOff x="0" y="0"/>
          <a:chExt cx="0" cy="0"/>
        </a:xfrm>
      </p:grpSpPr>
      <p:sp>
        <p:nvSpPr>
          <p:cNvPr id="88" name="Google Shape;88;p14"/>
          <p:cNvSpPr txBox="1"/>
          <p:nvPr/>
        </p:nvSpPr>
        <p:spPr>
          <a:xfrm>
            <a:off x="0" y="22225"/>
            <a:ext cx="12192000" cy="6858000"/>
          </a:xfrm>
          <a:prstGeom prst="rect">
            <a:avLst/>
          </a:prstGeom>
          <a:solidFill>
            <a:srgbClr val="F7F7F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14"/>
          <p:cNvSpPr/>
          <p:nvPr/>
        </p:nvSpPr>
        <p:spPr>
          <a:xfrm flipH="1">
            <a:off x="7421100" y="4403725"/>
            <a:ext cx="4770900" cy="2454300"/>
          </a:xfrm>
          <a:prstGeom prst="rtTriangle">
            <a:avLst/>
          </a:prstGeom>
          <a:solidFill>
            <a:srgbClr val="00BE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4"/>
          <p:cNvSpPr/>
          <p:nvPr/>
        </p:nvSpPr>
        <p:spPr>
          <a:xfrm>
            <a:off x="0" y="4451350"/>
            <a:ext cx="12192000" cy="2432100"/>
          </a:xfrm>
          <a:prstGeom prst="rtTriangle">
            <a:avLst/>
          </a:prstGeom>
          <a:solidFill>
            <a:srgbClr val="54545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4"/>
          <p:cNvSpPr/>
          <p:nvPr/>
        </p:nvSpPr>
        <p:spPr>
          <a:xfrm flipH="1">
            <a:off x="10854300" y="4395787"/>
            <a:ext cx="1337700" cy="2481300"/>
          </a:xfrm>
          <a:prstGeom prst="rtTriangle">
            <a:avLst/>
          </a:prstGeom>
          <a:solidFill>
            <a:srgbClr val="00B48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4"/>
          <p:cNvSpPr/>
          <p:nvPr/>
        </p:nvSpPr>
        <p:spPr>
          <a:xfrm>
            <a:off x="0" y="4449762"/>
            <a:ext cx="12125739" cy="2458279"/>
          </a:xfrm>
          <a:custGeom>
            <a:rect b="b" l="l" r="r" t="t"/>
            <a:pathLst>
              <a:path extrusionOk="0" h="2458279" w="12125739">
                <a:moveTo>
                  <a:pt x="5406887" y="2445026"/>
                </a:moveTo>
                <a:lnTo>
                  <a:pt x="0" y="0"/>
                </a:lnTo>
                <a:lnTo>
                  <a:pt x="12125739" y="2458279"/>
                </a:lnTo>
                <a:lnTo>
                  <a:pt x="5406887" y="2445026"/>
                </a:lnTo>
                <a:close/>
              </a:path>
            </a:pathLst>
          </a:custGeom>
          <a:solidFill>
            <a:srgbClr val="61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4"/>
          <p:cNvSpPr/>
          <p:nvPr/>
        </p:nvSpPr>
        <p:spPr>
          <a:xfrm flipH="1" rot="10800000">
            <a:off x="0" y="-138"/>
            <a:ext cx="2796000" cy="1020900"/>
          </a:xfrm>
          <a:prstGeom prst="rtTriangle">
            <a:avLst/>
          </a:prstGeom>
          <a:solidFill>
            <a:srgbClr val="00BE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4" name="Google Shape;94;p14"/>
          <p:cNvCxnSpPr/>
          <p:nvPr/>
        </p:nvCxnSpPr>
        <p:spPr>
          <a:xfrm>
            <a:off x="4525433" y="3060700"/>
            <a:ext cx="6091500" cy="0"/>
          </a:xfrm>
          <a:prstGeom prst="straightConnector1">
            <a:avLst/>
          </a:prstGeom>
          <a:noFill/>
          <a:ln cap="flat" cmpd="sng" w="38100">
            <a:solidFill>
              <a:srgbClr val="00BE9C"/>
            </a:solidFill>
            <a:prstDash val="solid"/>
            <a:bevel/>
            <a:headEnd len="med" w="med" type="none"/>
            <a:tailEnd len="med" w="med" type="none"/>
          </a:ln>
        </p:spPr>
      </p:cxnSp>
      <p:sp>
        <p:nvSpPr>
          <p:cNvPr id="95" name="Google Shape;95;p14"/>
          <p:cNvSpPr txBox="1"/>
          <p:nvPr>
            <p:ph type="ctrTitle"/>
          </p:nvPr>
        </p:nvSpPr>
        <p:spPr>
          <a:xfrm>
            <a:off x="3048000" y="2041525"/>
            <a:ext cx="7535100" cy="8478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1pPr>
            <a:lvl2pPr lvl="1"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2pPr>
            <a:lvl3pPr lvl="2"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3pPr>
            <a:lvl4pPr lvl="3"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4pPr>
            <a:lvl5pPr lvl="4"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5pPr>
            <a:lvl6pPr lvl="5"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6pPr>
            <a:lvl7pPr lvl="6"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7pPr>
            <a:lvl8pPr lvl="7"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8pPr>
            <a:lvl9pPr lvl="8"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9pPr>
          </a:lstStyle>
          <a:p/>
        </p:txBody>
      </p:sp>
      <p:sp>
        <p:nvSpPr>
          <p:cNvPr id="96" name="Google Shape;96;p14"/>
          <p:cNvSpPr txBox="1"/>
          <p:nvPr>
            <p:ph idx="10" type="dt"/>
          </p:nvPr>
        </p:nvSpPr>
        <p:spPr>
          <a:xfrm>
            <a:off x="609600" y="6245225"/>
            <a:ext cx="2844900" cy="476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4"/>
          <p:cNvSpPr txBox="1"/>
          <p:nvPr>
            <p:ph idx="11" type="ftr"/>
          </p:nvPr>
        </p:nvSpPr>
        <p:spPr>
          <a:xfrm>
            <a:off x="4165600" y="6245225"/>
            <a:ext cx="3860700" cy="476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14"/>
          <p:cNvSpPr txBox="1"/>
          <p:nvPr>
            <p:ph idx="12" type="sldNum"/>
          </p:nvPr>
        </p:nvSpPr>
        <p:spPr>
          <a:xfrm>
            <a:off x="8737600" y="6245225"/>
            <a:ext cx="2844900" cy="476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1pPr>
            <a:lvl2pPr indent="0" lvl="1"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2pPr>
            <a:lvl3pPr indent="0" lvl="2"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3pPr>
            <a:lvl4pPr indent="0" lvl="3"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4pPr>
            <a:lvl5pPr indent="0" lvl="4"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5pPr>
            <a:lvl6pPr indent="0" lvl="5"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6pPr>
            <a:lvl7pPr indent="0" lvl="6"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7pPr>
            <a:lvl8pPr indent="0" lvl="7"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8pPr>
            <a:lvl9pPr indent="0" lvl="8" marL="0" marR="0" rtl="0" algn="r">
              <a:lnSpc>
                <a:spcPct val="100000"/>
              </a:lnSpc>
              <a:spcBef>
                <a:spcPts val="0"/>
              </a:spcBef>
              <a:spcAft>
                <a:spcPts val="0"/>
              </a:spcAft>
              <a:buClr>
                <a:srgbClr val="8E8E8E"/>
              </a:buClr>
              <a:buSzPts val="1000"/>
              <a:buFont typeface="Arial"/>
              <a:buNone/>
              <a:defRPr b="0" i="0" sz="1000" u="none">
                <a:solidFill>
                  <a:srgbClr val="8E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4"/>
          <p:cNvSpPr txBox="1"/>
          <p:nvPr>
            <p:ph idx="1" type="subTitle"/>
          </p:nvPr>
        </p:nvSpPr>
        <p:spPr>
          <a:xfrm>
            <a:off x="3031067" y="3187700"/>
            <a:ext cx="7535100" cy="495300"/>
          </a:xfrm>
          <a:prstGeom prst="rect">
            <a:avLst/>
          </a:prstGeom>
          <a:noFill/>
          <a:ln>
            <a:noFill/>
          </a:ln>
        </p:spPr>
        <p:txBody>
          <a:bodyPr anchorCtr="0" anchor="t" bIns="45700" lIns="91425" spcFirstLastPara="1" rIns="91425" wrap="square" tIns="45700"/>
          <a:lstStyle>
            <a:lvl1pPr lvl="0" marR="0" rtl="0" algn="just">
              <a:lnSpc>
                <a:spcPct val="110000"/>
              </a:lnSpc>
              <a:spcBef>
                <a:spcPts val="1000"/>
              </a:spcBef>
              <a:spcAft>
                <a:spcPts val="0"/>
              </a:spcAft>
              <a:buClr>
                <a:schemeClr val="accent1"/>
              </a:buClr>
              <a:buSzPts val="1680"/>
              <a:buFont typeface="Noto Sans Symbols"/>
              <a:buChar char="▲"/>
              <a:defRPr b="0" i="0" sz="2400" u="none" cap="none" strike="noStrike">
                <a:solidFill>
                  <a:schemeClr val="accent1"/>
                </a:solidFill>
                <a:latin typeface="Arial"/>
                <a:ea typeface="Arial"/>
                <a:cs typeface="Arial"/>
                <a:sym typeface="Arial"/>
              </a:defRPr>
            </a:lvl1pPr>
            <a:lvl2pPr lvl="1" marR="0" rtl="0" algn="l">
              <a:lnSpc>
                <a:spcPct val="130000"/>
              </a:lnSpc>
              <a:spcBef>
                <a:spcPts val="0"/>
              </a:spcBef>
              <a:spcAft>
                <a:spcPts val="0"/>
              </a:spcAft>
              <a:buClr>
                <a:srgbClr val="29FFD1"/>
              </a:buClr>
              <a:buSzPts val="1600"/>
              <a:buFont typeface="Arial"/>
              <a:buChar char=" "/>
              <a:defRPr b="0" i="0" sz="1600" u="none" cap="none" strike="noStrike">
                <a:solidFill>
                  <a:schemeClr val="dk1"/>
                </a:solidFill>
                <a:latin typeface="Arial"/>
                <a:ea typeface="Arial"/>
                <a:cs typeface="Arial"/>
                <a:sym typeface="Arial"/>
              </a:defRPr>
            </a:lvl2pPr>
            <a:lvl3pPr lvl="2"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lvl="3"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lvl="4"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lvl="5"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lvl="6"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lvl="7"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lvl="8"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00" name="Shape 100"/>
        <p:cNvGrpSpPr/>
        <p:nvPr/>
      </p:nvGrpSpPr>
      <p:grpSpPr>
        <a:xfrm>
          <a:off x="0" y="0"/>
          <a:ext cx="0" cy="0"/>
          <a:chOff x="0" y="0"/>
          <a:chExt cx="0" cy="0"/>
        </a:xfrm>
      </p:grpSpPr>
      <p:sp>
        <p:nvSpPr>
          <p:cNvPr id="101" name="Google Shape;101;p15"/>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1pPr>
            <a:lvl2pPr lvl="1"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2pPr>
            <a:lvl3pPr lvl="2"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3pPr>
            <a:lvl4pPr lvl="3"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4pPr>
            <a:lvl5pPr lvl="4"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5pPr>
            <a:lvl6pPr lvl="5"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6pPr>
            <a:lvl7pPr lvl="6"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7pPr>
            <a:lvl8pPr lvl="7"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8pPr>
            <a:lvl9pPr lvl="8"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9pPr>
          </a:lstStyle>
          <a:p/>
        </p:txBody>
      </p:sp>
      <p:sp>
        <p:nvSpPr>
          <p:cNvPr id="102" name="Google Shape;102;p15"/>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lstStyle>
            <a:lvl1pPr indent="-335280" lvl="0" marL="457200" marR="0" rtl="0" algn="just">
              <a:lnSpc>
                <a:spcPct val="110000"/>
              </a:lnSpc>
              <a:spcBef>
                <a:spcPts val="1000"/>
              </a:spcBef>
              <a:spcAft>
                <a:spcPts val="0"/>
              </a:spcAft>
              <a:buClr>
                <a:schemeClr val="accent1"/>
              </a:buClr>
              <a:buSzPts val="1680"/>
              <a:buFont typeface="Noto Sans Symbols"/>
              <a:buChar char="▲"/>
              <a:defRPr b="0" i="0" sz="2400" u="none" cap="none" strike="noStrike">
                <a:solidFill>
                  <a:schemeClr val="accent1"/>
                </a:solidFill>
                <a:latin typeface="Arial"/>
                <a:ea typeface="Arial"/>
                <a:cs typeface="Arial"/>
                <a:sym typeface="Arial"/>
              </a:defRPr>
            </a:lvl1pPr>
            <a:lvl2pPr indent="-330200" lvl="1" marL="914400" marR="0" rtl="0" algn="l">
              <a:lnSpc>
                <a:spcPct val="130000"/>
              </a:lnSpc>
              <a:spcBef>
                <a:spcPts val="0"/>
              </a:spcBef>
              <a:spcAft>
                <a:spcPts val="0"/>
              </a:spcAft>
              <a:buClr>
                <a:srgbClr val="29FFD1"/>
              </a:buClr>
              <a:buSzPts val="1600"/>
              <a:buFont typeface="Arial"/>
              <a:buChar char=" "/>
              <a:defRPr b="0" i="0" sz="1600" u="none" cap="none" strike="noStrike">
                <a:solidFill>
                  <a:schemeClr val="dk1"/>
                </a:solidFill>
                <a:latin typeface="Arial"/>
                <a:ea typeface="Arial"/>
                <a:cs typeface="Arial"/>
                <a:sym typeface="Arial"/>
              </a:defRPr>
            </a:lvl2pPr>
            <a:lvl3pPr indent="-298450" lvl="2" marL="1371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2100" lvl="3" marL="1828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03" name="Google Shape;103;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000" u="non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Google Shape;105;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000" u="none">
                <a:solidFill>
                  <a:srgbClr val="8E8E8E"/>
                </a:solidFill>
                <a:latin typeface="Arial"/>
                <a:ea typeface="Arial"/>
                <a:cs typeface="Arial"/>
                <a:sym typeface="Arial"/>
              </a:defRPr>
            </a:lvl1pPr>
            <a:lvl2pPr indent="0" lvl="1" marL="0" marR="0" rtl="0" algn="r">
              <a:lnSpc>
                <a:spcPct val="100000"/>
              </a:lnSpc>
              <a:spcBef>
                <a:spcPts val="0"/>
              </a:spcBef>
              <a:spcAft>
                <a:spcPts val="0"/>
              </a:spcAft>
              <a:buNone/>
              <a:defRPr b="0" i="0" sz="1000" u="none">
                <a:solidFill>
                  <a:srgbClr val="8E8E8E"/>
                </a:solidFill>
                <a:latin typeface="Arial"/>
                <a:ea typeface="Arial"/>
                <a:cs typeface="Arial"/>
                <a:sym typeface="Arial"/>
              </a:defRPr>
            </a:lvl2pPr>
            <a:lvl3pPr indent="0" lvl="2" marL="0" marR="0" rtl="0" algn="r">
              <a:lnSpc>
                <a:spcPct val="100000"/>
              </a:lnSpc>
              <a:spcBef>
                <a:spcPts val="0"/>
              </a:spcBef>
              <a:spcAft>
                <a:spcPts val="0"/>
              </a:spcAft>
              <a:buNone/>
              <a:defRPr b="0" i="0" sz="1000" u="none">
                <a:solidFill>
                  <a:srgbClr val="8E8E8E"/>
                </a:solidFill>
                <a:latin typeface="Arial"/>
                <a:ea typeface="Arial"/>
                <a:cs typeface="Arial"/>
                <a:sym typeface="Arial"/>
              </a:defRPr>
            </a:lvl3pPr>
            <a:lvl4pPr indent="0" lvl="3" marL="0" marR="0" rtl="0" algn="r">
              <a:lnSpc>
                <a:spcPct val="100000"/>
              </a:lnSpc>
              <a:spcBef>
                <a:spcPts val="0"/>
              </a:spcBef>
              <a:spcAft>
                <a:spcPts val="0"/>
              </a:spcAft>
              <a:buNone/>
              <a:defRPr b="0" i="0" sz="1000" u="none">
                <a:solidFill>
                  <a:srgbClr val="8E8E8E"/>
                </a:solidFill>
                <a:latin typeface="Arial"/>
                <a:ea typeface="Arial"/>
                <a:cs typeface="Arial"/>
                <a:sym typeface="Arial"/>
              </a:defRPr>
            </a:lvl4pPr>
            <a:lvl5pPr indent="0" lvl="4" marL="0" marR="0" rtl="0" algn="r">
              <a:lnSpc>
                <a:spcPct val="100000"/>
              </a:lnSpc>
              <a:spcBef>
                <a:spcPts val="0"/>
              </a:spcBef>
              <a:spcAft>
                <a:spcPts val="0"/>
              </a:spcAft>
              <a:buNone/>
              <a:defRPr b="0" i="0" sz="1000" u="none">
                <a:solidFill>
                  <a:srgbClr val="8E8E8E"/>
                </a:solidFill>
                <a:latin typeface="Arial"/>
                <a:ea typeface="Arial"/>
                <a:cs typeface="Arial"/>
                <a:sym typeface="Arial"/>
              </a:defRPr>
            </a:lvl5pPr>
            <a:lvl6pPr indent="0" lvl="5" marL="0" marR="0" rtl="0" algn="r">
              <a:lnSpc>
                <a:spcPct val="100000"/>
              </a:lnSpc>
              <a:spcBef>
                <a:spcPts val="0"/>
              </a:spcBef>
              <a:spcAft>
                <a:spcPts val="0"/>
              </a:spcAft>
              <a:buNone/>
              <a:defRPr b="0" i="0" sz="1000" u="none">
                <a:solidFill>
                  <a:srgbClr val="8E8E8E"/>
                </a:solidFill>
                <a:latin typeface="Arial"/>
                <a:ea typeface="Arial"/>
                <a:cs typeface="Arial"/>
                <a:sym typeface="Arial"/>
              </a:defRPr>
            </a:lvl6pPr>
            <a:lvl7pPr indent="0" lvl="6" marL="0" marR="0" rtl="0" algn="r">
              <a:lnSpc>
                <a:spcPct val="100000"/>
              </a:lnSpc>
              <a:spcBef>
                <a:spcPts val="0"/>
              </a:spcBef>
              <a:spcAft>
                <a:spcPts val="0"/>
              </a:spcAft>
              <a:buNone/>
              <a:defRPr b="0" i="0" sz="1000" u="none">
                <a:solidFill>
                  <a:srgbClr val="8E8E8E"/>
                </a:solidFill>
                <a:latin typeface="Arial"/>
                <a:ea typeface="Arial"/>
                <a:cs typeface="Arial"/>
                <a:sym typeface="Arial"/>
              </a:defRPr>
            </a:lvl7pPr>
            <a:lvl8pPr indent="0" lvl="7" marL="0" marR="0" rtl="0" algn="r">
              <a:lnSpc>
                <a:spcPct val="100000"/>
              </a:lnSpc>
              <a:spcBef>
                <a:spcPts val="0"/>
              </a:spcBef>
              <a:spcAft>
                <a:spcPts val="0"/>
              </a:spcAft>
              <a:buNone/>
              <a:defRPr b="0" i="0" sz="1000" u="none">
                <a:solidFill>
                  <a:srgbClr val="8E8E8E"/>
                </a:solidFill>
                <a:latin typeface="Arial"/>
                <a:ea typeface="Arial"/>
                <a:cs typeface="Arial"/>
                <a:sym typeface="Arial"/>
              </a:defRPr>
            </a:lvl8pPr>
            <a:lvl9pPr indent="0" lvl="8" marL="0" marR="0" rtl="0" algn="r">
              <a:lnSpc>
                <a:spcPct val="100000"/>
              </a:lnSpc>
              <a:spcBef>
                <a:spcPts val="0"/>
              </a:spcBef>
              <a:spcAft>
                <a:spcPts val="0"/>
              </a:spcAft>
              <a:buNone/>
              <a:defRPr b="0" i="0" sz="1000" u="none">
                <a:solidFill>
                  <a:srgbClr val="8E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Google Shape;25;p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Google Shape;31;p5"/>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7" name="Google Shape;37;p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8" name="Google Shape;38;p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 name="Shape 42"/>
        <p:cNvGrpSpPr/>
        <p:nvPr/>
      </p:nvGrpSpPr>
      <p:grpSpPr>
        <a:xfrm>
          <a:off x="0" y="0"/>
          <a:ext cx="0" cy="0"/>
          <a:chOff x="0" y="0"/>
          <a:chExt cx="0" cy="0"/>
        </a:xfrm>
      </p:grpSpPr>
      <p:sp>
        <p:nvSpPr>
          <p:cNvPr id="43" name="Google Shape;43;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4" name="Google Shape;44;p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0" name="Google Shape;60;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1" name="Google Shape;61;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3" name="Google Shape;63;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1pPr>
            <a:lvl2pPr lvl="1"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2pPr>
            <a:lvl3pPr lvl="2"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3pPr>
            <a:lvl4pPr lvl="3"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4pPr>
            <a:lvl5pPr lvl="4"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5pPr>
            <a:lvl6pPr lvl="5"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6pPr>
            <a:lvl7pPr lvl="6"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7pPr>
            <a:lvl8pPr lvl="7"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8pPr>
            <a:lvl9pPr lvl="8" marR="0" rtl="0" algn="l">
              <a:lnSpc>
                <a:spcPct val="90000"/>
              </a:lnSpc>
              <a:spcBef>
                <a:spcPts val="0"/>
              </a:spcBef>
              <a:spcAft>
                <a:spcPts val="0"/>
              </a:spcAft>
              <a:buSzPts val="1400"/>
              <a:buNone/>
              <a:defRPr b="1" i="0" sz="3200" u="none" cap="none" strike="noStrike">
                <a:solidFill>
                  <a:srgbClr val="00BE9C"/>
                </a:solidFill>
                <a:latin typeface="Arial"/>
                <a:ea typeface="Arial"/>
                <a:cs typeface="Arial"/>
                <a:sym typeface="Arial"/>
              </a:defRPr>
            </a:lvl9pPr>
          </a:lstStyle>
          <a:p/>
        </p:txBody>
      </p:sp>
      <p:sp>
        <p:nvSpPr>
          <p:cNvPr id="82" name="Google Shape;82;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SzPts val="1400"/>
              <a:buNone/>
              <a:defRPr b="0" i="0" sz="1000" u="none" cap="none" strike="noStrik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SzPts val="1400"/>
              <a:buNone/>
              <a:defRPr b="0" i="0" sz="1000" u="none" cap="none" strike="noStrike">
                <a:solidFill>
                  <a:srgbClr val="8E8E8E"/>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1pPr>
            <a:lvl2pPr indent="0" lvl="1"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2pPr>
            <a:lvl3pPr indent="0" lvl="2"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3pPr>
            <a:lvl4pPr indent="0" lvl="3"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4pPr>
            <a:lvl5pPr indent="0" lvl="4"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5pPr>
            <a:lvl6pPr indent="0" lvl="5"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6pPr>
            <a:lvl7pPr indent="0" lvl="6"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7pPr>
            <a:lvl8pPr indent="0" lvl="7"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8pPr>
            <a:lvl9pPr indent="0" lvl="8" marL="0" marR="0" rtl="0" algn="r">
              <a:lnSpc>
                <a:spcPct val="100000"/>
              </a:lnSpc>
              <a:spcBef>
                <a:spcPts val="0"/>
              </a:spcBef>
              <a:spcAft>
                <a:spcPts val="0"/>
              </a:spcAft>
              <a:buClr>
                <a:srgbClr val="8E8E8E"/>
              </a:buClr>
              <a:buSzPts val="1000"/>
              <a:buFont typeface="Arial"/>
              <a:buNone/>
              <a:defRPr b="0" i="0" sz="1000" u="none" cap="none" strike="noStrike">
                <a:solidFill>
                  <a:srgbClr val="8E8E8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85" name="Google Shape;85;p13"/>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lstStyle>
            <a:lvl1pPr indent="-335280" lvl="0" marL="457200" marR="0" rtl="0" algn="just">
              <a:lnSpc>
                <a:spcPct val="110000"/>
              </a:lnSpc>
              <a:spcBef>
                <a:spcPts val="1000"/>
              </a:spcBef>
              <a:spcAft>
                <a:spcPts val="0"/>
              </a:spcAft>
              <a:buClr>
                <a:schemeClr val="accent1"/>
              </a:buClr>
              <a:buSzPts val="1680"/>
              <a:buFont typeface="Noto Sans Symbols"/>
              <a:buChar char="▲"/>
              <a:defRPr b="0" i="0" sz="2400" u="none" cap="none" strike="noStrike">
                <a:solidFill>
                  <a:schemeClr val="accent1"/>
                </a:solidFill>
                <a:latin typeface="Arial"/>
                <a:ea typeface="Arial"/>
                <a:cs typeface="Arial"/>
                <a:sym typeface="Arial"/>
              </a:defRPr>
            </a:lvl1pPr>
            <a:lvl2pPr indent="-330200" lvl="1" marL="914400" marR="0" rtl="0" algn="l">
              <a:lnSpc>
                <a:spcPct val="130000"/>
              </a:lnSpc>
              <a:spcBef>
                <a:spcPts val="0"/>
              </a:spcBef>
              <a:spcAft>
                <a:spcPts val="0"/>
              </a:spcAft>
              <a:buClr>
                <a:srgbClr val="29FFD1"/>
              </a:buClr>
              <a:buSzPts val="1600"/>
              <a:buFont typeface="Arial"/>
              <a:buChar char=" "/>
              <a:defRPr b="0" i="0" sz="1600" u="none" cap="none" strike="noStrike">
                <a:solidFill>
                  <a:schemeClr val="dk1"/>
                </a:solidFill>
                <a:latin typeface="Arial"/>
                <a:ea typeface="Arial"/>
                <a:cs typeface="Arial"/>
                <a:sym typeface="Arial"/>
              </a:defRPr>
            </a:lvl2pPr>
            <a:lvl3pPr indent="-298450" lvl="2" marL="1371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3pPr>
            <a:lvl4pPr indent="-292100" lvl="3" marL="1828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9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6" name="Google Shape;86;p13"/>
          <p:cNvSpPr/>
          <p:nvPr/>
        </p:nvSpPr>
        <p:spPr>
          <a:xfrm flipH="1" rot="10800000">
            <a:off x="567267" y="-13"/>
            <a:ext cx="865500" cy="560400"/>
          </a:xfrm>
          <a:prstGeom prst="triangle">
            <a:avLst>
              <a:gd fmla="val 10800" name="adj"/>
            </a:avLst>
          </a:prstGeom>
          <a:solidFill>
            <a:srgbClr val="00BE9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Google Shape;110;p16"/>
          <p:cNvSpPr txBox="1"/>
          <p:nvPr>
            <p:ph type="ctrTitle"/>
          </p:nvPr>
        </p:nvSpPr>
        <p:spPr>
          <a:xfrm>
            <a:off x="3649133" y="1901825"/>
            <a:ext cx="7535100" cy="8478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BE9C"/>
              </a:buClr>
              <a:buSzPts val="4000"/>
              <a:buFont typeface="Arial"/>
              <a:buNone/>
            </a:pPr>
            <a:r>
              <a:rPr b="1" i="0" lang="en-US" sz="4000" u="none" cap="none" strike="noStrike">
                <a:solidFill>
                  <a:srgbClr val="00BE9C"/>
                </a:solidFill>
                <a:latin typeface="Arial"/>
                <a:ea typeface="Arial"/>
                <a:cs typeface="Arial"/>
                <a:sym typeface="Arial"/>
              </a:rPr>
              <a:t>ENSE 496ab</a:t>
            </a:r>
            <a:br>
              <a:rPr b="1" i="0" lang="en-US" sz="4000" u="none" cap="none" strike="noStrike">
                <a:solidFill>
                  <a:srgbClr val="00BE9C"/>
                </a:solidFill>
                <a:latin typeface="Arial"/>
                <a:ea typeface="Arial"/>
                <a:cs typeface="Arial"/>
                <a:sym typeface="Arial"/>
              </a:rPr>
            </a:br>
            <a:r>
              <a:rPr b="1" i="0" lang="en-US" sz="4000" u="none" cap="none" strike="noStrike">
                <a:solidFill>
                  <a:srgbClr val="00BE9C"/>
                </a:solidFill>
                <a:latin typeface="Arial"/>
                <a:ea typeface="Arial"/>
                <a:cs typeface="Arial"/>
                <a:sym typeface="Arial"/>
              </a:rPr>
              <a:t> Milestone </a:t>
            </a:r>
            <a:r>
              <a:rPr lang="en-US" sz="4000"/>
              <a:t>3</a:t>
            </a:r>
            <a:endParaRPr/>
          </a:p>
        </p:txBody>
      </p:sp>
      <p:sp>
        <p:nvSpPr>
          <p:cNvPr id="111" name="Google Shape;111;p16"/>
          <p:cNvSpPr txBox="1"/>
          <p:nvPr>
            <p:ph idx="1" type="subTitle"/>
          </p:nvPr>
        </p:nvSpPr>
        <p:spPr>
          <a:xfrm>
            <a:off x="3048000" y="3379787"/>
            <a:ext cx="7535100" cy="1741500"/>
          </a:xfrm>
          <a:prstGeom prst="rect">
            <a:avLst/>
          </a:prstGeom>
          <a:noFill/>
          <a:ln>
            <a:noFill/>
          </a:ln>
        </p:spPr>
        <p:txBody>
          <a:bodyPr anchorCtr="0" anchor="t" bIns="45700" lIns="91425" spcFirstLastPara="1" rIns="91425" wrap="square" tIns="45700">
            <a:noAutofit/>
          </a:bodyPr>
          <a:lstStyle/>
          <a:p>
            <a:pPr indent="0" lvl="0" marL="0" marR="0" rtl="0" algn="ctr">
              <a:lnSpc>
                <a:spcPct val="110000"/>
              </a:lnSpc>
              <a:spcBef>
                <a:spcPts val="0"/>
              </a:spcBef>
              <a:spcAft>
                <a:spcPts val="0"/>
              </a:spcAft>
              <a:buClr>
                <a:schemeClr val="accent1"/>
              </a:buClr>
              <a:buSzPts val="1400"/>
              <a:buFont typeface="Noto Sans Symbols"/>
              <a:buNone/>
            </a:pPr>
            <a:r>
              <a:rPr b="0" i="0" lang="en-US" sz="2000" u="none" cap="none" strike="noStrike">
                <a:solidFill>
                  <a:srgbClr val="6D6D6D"/>
                </a:solidFill>
                <a:latin typeface="Arial"/>
                <a:ea typeface="Arial"/>
                <a:cs typeface="Arial"/>
                <a:sym typeface="Arial"/>
              </a:rPr>
              <a:t>MudsnakeFC</a:t>
            </a:r>
            <a:endParaRPr b="0" i="0" sz="1400" u="none" cap="none" strike="noStrike">
              <a:solidFill>
                <a:srgbClr val="6D6D6D"/>
              </a:solidFill>
              <a:latin typeface="Arial"/>
              <a:ea typeface="Arial"/>
              <a:cs typeface="Arial"/>
              <a:sym typeface="Arial"/>
            </a:endParaRPr>
          </a:p>
          <a:p>
            <a:pPr indent="0" lvl="0" marL="0" marR="0" rtl="0" algn="ctr">
              <a:lnSpc>
                <a:spcPct val="110000"/>
              </a:lnSpc>
              <a:spcBef>
                <a:spcPts val="1000"/>
              </a:spcBef>
              <a:spcAft>
                <a:spcPts val="0"/>
              </a:spcAft>
              <a:buClr>
                <a:schemeClr val="accent1"/>
              </a:buClr>
              <a:buSzPts val="980"/>
              <a:buFont typeface="Noto Sans Symbols"/>
              <a:buNone/>
            </a:pPr>
            <a:r>
              <a:t/>
            </a:r>
            <a:endParaRPr b="0" i="0" sz="1400" u="none" cap="none" strike="noStrike">
              <a:solidFill>
                <a:srgbClr val="6D6D6D"/>
              </a:solidFill>
              <a:latin typeface="Arial"/>
              <a:ea typeface="Arial"/>
              <a:cs typeface="Arial"/>
              <a:sym typeface="Arial"/>
            </a:endParaRPr>
          </a:p>
          <a:p>
            <a:pPr indent="0" lvl="0" marL="0" marR="0" rtl="0" algn="ctr">
              <a:lnSpc>
                <a:spcPct val="110000"/>
              </a:lnSpc>
              <a:spcBef>
                <a:spcPts val="0"/>
              </a:spcBef>
              <a:spcAft>
                <a:spcPts val="0"/>
              </a:spcAft>
              <a:buClr>
                <a:schemeClr val="accent1"/>
              </a:buClr>
              <a:buSzPts val="1400"/>
              <a:buFont typeface="Noto Sans Symbols"/>
              <a:buNone/>
            </a:pPr>
            <a:r>
              <a:rPr lang="en-US" sz="2000">
                <a:solidFill>
                  <a:srgbClr val="333333"/>
                </a:solidFill>
                <a:latin typeface="Calibri"/>
                <a:ea typeface="Calibri"/>
                <a:cs typeface="Calibri"/>
                <a:sym typeface="Calibri"/>
              </a:rPr>
              <a:t>Zain Chowdhary</a:t>
            </a:r>
            <a:r>
              <a:rPr b="0" i="0" lang="en-US" sz="2000" u="none" cap="none" strike="noStrike">
                <a:solidFill>
                  <a:srgbClr val="333333"/>
                </a:solidFill>
                <a:latin typeface="Calibri"/>
                <a:ea typeface="Calibri"/>
                <a:cs typeface="Calibri"/>
                <a:sym typeface="Calibri"/>
              </a:rPr>
              <a:t>, Connor Meredith, </a:t>
            </a:r>
            <a:r>
              <a:rPr lang="en-US" sz="2000">
                <a:solidFill>
                  <a:srgbClr val="333333"/>
                </a:solidFill>
                <a:latin typeface="Calibri"/>
                <a:ea typeface="Calibri"/>
                <a:cs typeface="Calibri"/>
                <a:sym typeface="Calibri"/>
              </a:rPr>
              <a:t>Demitri Kourles, Xiaojie Chen</a:t>
            </a:r>
            <a:r>
              <a:rPr b="0" i="0" lang="en-US" sz="2000" u="none" cap="none" strike="noStrike">
                <a:solidFill>
                  <a:srgbClr val="333333"/>
                </a:solidFill>
                <a:latin typeface="Calibri"/>
                <a:ea typeface="Calibri"/>
                <a:cs typeface="Calibri"/>
                <a:sym typeface="Calibri"/>
              </a:rPr>
              <a:t>, Jinpeng Chen, Shuaihao Zhao</a:t>
            </a:r>
            <a:endParaRPr b="0" i="0" sz="2000" u="none" cap="none" strike="noStrike">
              <a:solidFill>
                <a:srgbClr val="333333"/>
              </a:solidFill>
              <a:latin typeface="Calibri"/>
              <a:ea typeface="Calibri"/>
              <a:cs typeface="Calibri"/>
              <a:sym typeface="Calibri"/>
            </a:endParaRPr>
          </a:p>
          <a:p>
            <a:pPr indent="0" lvl="0" marL="0" marR="0" rtl="0" algn="ctr">
              <a:lnSpc>
                <a:spcPct val="110000"/>
              </a:lnSpc>
              <a:spcBef>
                <a:spcPts val="1000"/>
              </a:spcBef>
              <a:spcAft>
                <a:spcPts val="0"/>
              </a:spcAft>
              <a:buClr>
                <a:schemeClr val="accent1"/>
              </a:buClr>
              <a:buSzPts val="840"/>
              <a:buFont typeface="Noto Sans Symbols"/>
              <a:buNone/>
            </a:pPr>
            <a:r>
              <a:t/>
            </a:r>
            <a:endParaRPr b="0" i="0" sz="1200" u="none" cap="none" strike="noStrike">
              <a:solidFill>
                <a:srgbClr val="333333"/>
              </a:solidFill>
              <a:latin typeface="Calibri"/>
              <a:ea typeface="Calibri"/>
              <a:cs typeface="Calibri"/>
              <a:sym typeface="Calibri"/>
            </a:endParaRPr>
          </a:p>
          <a:p>
            <a:pPr indent="0" lvl="0" marL="0" marR="0" rtl="0" algn="ctr">
              <a:lnSpc>
                <a:spcPct val="110000"/>
              </a:lnSpc>
              <a:spcBef>
                <a:spcPts val="1000"/>
              </a:spcBef>
              <a:spcAft>
                <a:spcPts val="0"/>
              </a:spcAft>
              <a:buClr>
                <a:schemeClr val="accent1"/>
              </a:buClr>
              <a:buSzPts val="1120"/>
              <a:buFont typeface="Noto Sans Symbols"/>
              <a:buNone/>
            </a:pPr>
            <a:r>
              <a:rPr b="0" i="0" lang="en-US" sz="1600" u="none" cap="none" strike="noStrike">
                <a:solidFill>
                  <a:srgbClr val="333333"/>
                </a:solidFill>
                <a:latin typeface="Calibri"/>
                <a:ea typeface="Calibri"/>
                <a:cs typeface="Calibri"/>
                <a:sym typeface="Calibri"/>
              </a:rPr>
              <a:t>Oct. </a:t>
            </a:r>
            <a:r>
              <a:rPr lang="en-US" sz="1600">
                <a:solidFill>
                  <a:srgbClr val="333333"/>
                </a:solidFill>
                <a:latin typeface="Calibri"/>
                <a:ea typeface="Calibri"/>
                <a:cs typeface="Calibri"/>
                <a:sym typeface="Calibri"/>
              </a:rPr>
              <a:t>25</a:t>
            </a:r>
            <a:r>
              <a:rPr b="0" i="0" lang="en-US" sz="1600" u="none" cap="none" strike="noStrike">
                <a:solidFill>
                  <a:srgbClr val="333333"/>
                </a:solidFill>
                <a:latin typeface="Calibri"/>
                <a:ea typeface="Calibri"/>
                <a:cs typeface="Calibri"/>
                <a:sym typeface="Calibri"/>
              </a:rPr>
              <a:t>, 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5" name="Shape 165"/>
        <p:cNvGrpSpPr/>
        <p:nvPr/>
      </p:nvGrpSpPr>
      <p:grpSpPr>
        <a:xfrm>
          <a:off x="0" y="0"/>
          <a:ext cx="0" cy="0"/>
          <a:chOff x="0" y="0"/>
          <a:chExt cx="0" cy="0"/>
        </a:xfrm>
      </p:grpSpPr>
      <p:sp>
        <p:nvSpPr>
          <p:cNvPr id="166" name="Google Shape;166;p25"/>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for MVP/Sprint-</a:t>
            </a:r>
            <a:r>
              <a:rPr lang="en-US"/>
              <a:t>3</a:t>
            </a:r>
            <a:endParaRPr/>
          </a:p>
        </p:txBody>
      </p:sp>
      <p:sp>
        <p:nvSpPr>
          <p:cNvPr id="167" name="Google Shape;167;p25"/>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accent1"/>
              </a:buClr>
              <a:buSzPts val="1680"/>
              <a:buFont typeface="Noto Sans Symbols"/>
              <a:buNone/>
            </a:pPr>
            <a:r>
              <a:t/>
            </a:r>
            <a:endParaRPr b="0" i="0" sz="2400" u="none">
              <a:solidFill>
                <a:schemeClr val="accent1"/>
              </a:solidFill>
              <a:latin typeface="Arial"/>
              <a:ea typeface="Arial"/>
              <a:cs typeface="Arial"/>
              <a:sym typeface="Arial"/>
            </a:endParaRPr>
          </a:p>
          <a:p>
            <a:pPr indent="-361950" lvl="0" marL="361950" marR="0" rtl="0" algn="just">
              <a:lnSpc>
                <a:spcPct val="100000"/>
              </a:lnSpc>
              <a:spcBef>
                <a:spcPts val="1000"/>
              </a:spcBef>
              <a:spcAft>
                <a:spcPts val="0"/>
              </a:spcAft>
              <a:buClr>
                <a:schemeClr val="accent1"/>
              </a:buClr>
              <a:buSzPts val="2400"/>
              <a:buFont typeface="Noto Sans Symbols"/>
              <a:buChar char="●"/>
            </a:pPr>
            <a:r>
              <a:rPr b="0" i="0" lang="en-US" sz="2400" u="none">
                <a:solidFill>
                  <a:schemeClr val="accent1"/>
                </a:solidFill>
                <a:latin typeface="Arial"/>
                <a:ea typeface="Arial"/>
                <a:cs typeface="Arial"/>
                <a:sym typeface="Arial"/>
              </a:rPr>
              <a:t>Address key deliverables/revisions</a:t>
            </a:r>
            <a:endParaRPr/>
          </a:p>
          <a:p>
            <a:pPr indent="-355600" lvl="0" marL="914400" rtl="0" algn="l">
              <a:lnSpc>
                <a:spcPct val="80000"/>
              </a:lnSpc>
              <a:spcBef>
                <a:spcPts val="0"/>
              </a:spcBef>
              <a:spcAft>
                <a:spcPts val="0"/>
              </a:spcAft>
              <a:buSzPts val="2000"/>
              <a:buFont typeface="Arial"/>
              <a:buChar char="●"/>
            </a:pPr>
            <a:r>
              <a:rPr lang="en-US" sz="2000">
                <a:solidFill>
                  <a:schemeClr val="dk1"/>
                </a:solidFill>
              </a:rPr>
              <a:t>Add a search feature</a:t>
            </a:r>
            <a:endParaRPr sz="2000">
              <a:solidFill>
                <a:schemeClr val="dk1"/>
              </a:solidFill>
            </a:endParaRPr>
          </a:p>
          <a:p>
            <a:pPr indent="-355600" lvl="0" marL="914400" rtl="0" algn="l">
              <a:lnSpc>
                <a:spcPct val="80000"/>
              </a:lnSpc>
              <a:spcBef>
                <a:spcPts val="0"/>
              </a:spcBef>
              <a:spcAft>
                <a:spcPts val="0"/>
              </a:spcAft>
              <a:buSzPts val="2000"/>
              <a:buChar char="●"/>
            </a:pPr>
            <a:r>
              <a:rPr lang="en-US" sz="2000">
                <a:solidFill>
                  <a:schemeClr val="dk1"/>
                </a:solidFill>
              </a:rPr>
              <a:t>Add the ability to filter ideas based on varying criteria</a:t>
            </a:r>
            <a:endParaRPr sz="2000">
              <a:solidFill>
                <a:schemeClr val="dk1"/>
              </a:solidFill>
            </a:endParaRPr>
          </a:p>
          <a:p>
            <a:pPr indent="-355600" lvl="0" marL="914400" rtl="0" algn="l">
              <a:lnSpc>
                <a:spcPct val="80000"/>
              </a:lnSpc>
              <a:spcBef>
                <a:spcPts val="0"/>
              </a:spcBef>
              <a:spcAft>
                <a:spcPts val="0"/>
              </a:spcAft>
              <a:buSzPts val="2000"/>
              <a:buChar char="●"/>
            </a:pPr>
            <a:r>
              <a:rPr lang="en-US" sz="2000">
                <a:solidFill>
                  <a:schemeClr val="dk1"/>
                </a:solidFill>
              </a:rPr>
              <a:t>Add a sort feature</a:t>
            </a:r>
            <a:endParaRPr sz="2000">
              <a:solidFill>
                <a:schemeClr val="dk1"/>
              </a:solidFill>
            </a:endParaRPr>
          </a:p>
          <a:p>
            <a:pPr indent="-355600" lvl="0" marL="914400" rtl="0" algn="l">
              <a:lnSpc>
                <a:spcPct val="80000"/>
              </a:lnSpc>
              <a:spcBef>
                <a:spcPts val="0"/>
              </a:spcBef>
              <a:spcAft>
                <a:spcPts val="0"/>
              </a:spcAft>
              <a:buSzPts val="2000"/>
              <a:buChar char="●"/>
            </a:pPr>
            <a:r>
              <a:rPr lang="en-US" sz="2000">
                <a:solidFill>
                  <a:schemeClr val="dk1"/>
                </a:solidFill>
              </a:rPr>
              <a:t>Set up the notification feature</a:t>
            </a:r>
            <a:endParaRPr sz="2000">
              <a:solidFill>
                <a:schemeClr val="dk1"/>
              </a:solidFill>
            </a:endParaRPr>
          </a:p>
          <a:p>
            <a:pPr indent="-361950" lvl="0" marL="361950" marR="0" rtl="0" algn="just">
              <a:lnSpc>
                <a:spcPct val="100000"/>
              </a:lnSpc>
              <a:spcBef>
                <a:spcPts val="1000"/>
              </a:spcBef>
              <a:spcAft>
                <a:spcPts val="0"/>
              </a:spcAft>
              <a:buClr>
                <a:schemeClr val="accent1"/>
              </a:buClr>
              <a:buSzPts val="2400"/>
              <a:buFont typeface="Noto Sans Symbols"/>
              <a:buChar char="●"/>
            </a:pPr>
            <a:r>
              <a:rPr b="0" i="0" lang="en-US" sz="2400" u="none">
                <a:solidFill>
                  <a:schemeClr val="accent1"/>
                </a:solidFill>
                <a:latin typeface="Arial"/>
                <a:ea typeface="Arial"/>
                <a:cs typeface="Arial"/>
                <a:sym typeface="Arial"/>
              </a:rPr>
              <a:t>Address and rationalize why the MVP/Sprint-</a:t>
            </a:r>
            <a:r>
              <a:rPr lang="en-US"/>
              <a:t>3</a:t>
            </a:r>
            <a:r>
              <a:rPr b="0" i="0" lang="en-US" sz="2400" u="none">
                <a:solidFill>
                  <a:schemeClr val="accent1"/>
                </a:solidFill>
                <a:latin typeface="Arial"/>
                <a:ea typeface="Arial"/>
                <a:cs typeface="Arial"/>
                <a:sym typeface="Arial"/>
              </a:rPr>
              <a:t> can be considered as such</a:t>
            </a:r>
            <a:endParaRPr/>
          </a:p>
          <a:p>
            <a:pPr indent="457200" lvl="0" marL="457200" marR="0" rtl="0" algn="l">
              <a:lnSpc>
                <a:spcPct val="100000"/>
              </a:lnSpc>
              <a:spcBef>
                <a:spcPts val="1000"/>
              </a:spcBef>
              <a:spcAft>
                <a:spcPts val="0"/>
              </a:spcAft>
              <a:buClr>
                <a:schemeClr val="accent1"/>
              </a:buClr>
              <a:buSzPts val="1680"/>
              <a:buFont typeface="Noto Sans Symbols"/>
              <a:buNone/>
            </a:pPr>
            <a:r>
              <a:rPr lang="en-US" sz="1800">
                <a:solidFill>
                  <a:srgbClr val="000000"/>
                </a:solidFill>
              </a:rPr>
              <a:t>Now that we have implemented the main functions of our website, the goal of our next release is to improve the overall user experience of our application. We will achieve this by adding the convinient features mentioned above. This set of features will collectively allow the user to tailor the applications views towards themselves.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Google Shape;172;p26"/>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Group reflection</a:t>
            </a:r>
            <a:endParaRPr/>
          </a:p>
        </p:txBody>
      </p:sp>
      <p:sp>
        <p:nvSpPr>
          <p:cNvPr id="173" name="Google Shape;173;p26"/>
          <p:cNvSpPr txBox="1"/>
          <p:nvPr>
            <p:ph idx="1" type="body"/>
          </p:nvPr>
        </p:nvSpPr>
        <p:spPr>
          <a:xfrm>
            <a:off x="567275" y="1373175"/>
            <a:ext cx="11002500" cy="5484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260"/>
              <a:buFont typeface="Noto Sans Symbols"/>
              <a:buNone/>
            </a:pPr>
            <a:r>
              <a:t/>
            </a:r>
            <a:endParaRPr b="0" i="0" sz="1800" u="none">
              <a:solidFill>
                <a:schemeClr val="accent1"/>
              </a:solidFill>
              <a:latin typeface="Arial"/>
              <a:ea typeface="Arial"/>
              <a:cs typeface="Arial"/>
              <a:sym typeface="Arial"/>
            </a:endParaRPr>
          </a:p>
          <a:p>
            <a:pPr indent="-400050" lvl="0" marL="361950" marR="0" rtl="0" algn="l">
              <a:lnSpc>
                <a:spcPct val="80000"/>
              </a:lnSpc>
              <a:spcBef>
                <a:spcPts val="0"/>
              </a:spcBef>
              <a:spcAft>
                <a:spcPts val="0"/>
              </a:spcAft>
              <a:buClr>
                <a:schemeClr val="accent1"/>
              </a:buClr>
              <a:buSzPts val="2400"/>
              <a:buFont typeface="Noto Sans Symbols"/>
              <a:buChar char="●"/>
            </a:pPr>
            <a:r>
              <a:rPr b="0" i="0" lang="en-US" u="none">
                <a:solidFill>
                  <a:schemeClr val="accent1"/>
                </a:solidFill>
                <a:latin typeface="Arial"/>
                <a:ea typeface="Arial"/>
                <a:cs typeface="Arial"/>
                <a:sym typeface="Arial"/>
              </a:rPr>
              <a:t>How did you feel about this milestone? What did you like about it? What did you dislike?</a:t>
            </a:r>
            <a:endParaRPr/>
          </a:p>
          <a:p>
            <a:pPr indent="457200" lvl="0" marL="457200" marR="0" rtl="0" algn="l">
              <a:lnSpc>
                <a:spcPct val="110000"/>
              </a:lnSpc>
              <a:spcBef>
                <a:spcPts val="1000"/>
              </a:spcBef>
              <a:spcAft>
                <a:spcPts val="0"/>
              </a:spcAft>
              <a:buClr>
                <a:schemeClr val="accent1"/>
              </a:buClr>
              <a:buSzPts val="1260"/>
              <a:buFont typeface="Noto Sans Symbols"/>
              <a:buNone/>
            </a:pPr>
            <a:r>
              <a:rPr lang="en-US" sz="1800">
                <a:solidFill>
                  <a:srgbClr val="000000"/>
                </a:solidFill>
              </a:rPr>
              <a:t>The fact that we had a solid base in place made this milestone easier to work through. This was also more coding heavy which we liked.</a:t>
            </a:r>
            <a:endParaRPr>
              <a:solidFill>
                <a:srgbClr val="000000"/>
              </a:solidFill>
            </a:endParaRPr>
          </a:p>
          <a:p>
            <a:pPr indent="-400050" lvl="0" marL="361950" marR="0" rtl="0" algn="l">
              <a:lnSpc>
                <a:spcPct val="80000"/>
              </a:lnSpc>
              <a:spcBef>
                <a:spcPts val="1000"/>
              </a:spcBef>
              <a:spcAft>
                <a:spcPts val="0"/>
              </a:spcAft>
              <a:buClr>
                <a:schemeClr val="accent1"/>
              </a:buClr>
              <a:buSzPts val="2400"/>
              <a:buFont typeface="Noto Sans Symbols"/>
              <a:buChar char="●"/>
            </a:pPr>
            <a:r>
              <a:rPr b="0" i="0" lang="en-US" u="none">
                <a:solidFill>
                  <a:schemeClr val="accent1"/>
                </a:solidFill>
                <a:latin typeface="Arial"/>
                <a:ea typeface="Arial"/>
                <a:cs typeface="Arial"/>
                <a:sym typeface="Arial"/>
              </a:rPr>
              <a:t>What did you learn about yourself as you collaborated and worked through this milestone?</a:t>
            </a:r>
            <a:endParaRPr/>
          </a:p>
          <a:p>
            <a:pPr indent="457200" lvl="0" marL="457200" marR="0" rtl="0" algn="l">
              <a:lnSpc>
                <a:spcPct val="80000"/>
              </a:lnSpc>
              <a:spcBef>
                <a:spcPts val="1000"/>
              </a:spcBef>
              <a:spcAft>
                <a:spcPts val="0"/>
              </a:spcAft>
              <a:buClr>
                <a:schemeClr val="accent1"/>
              </a:buClr>
              <a:buSzPts val="1260"/>
              <a:buFont typeface="Noto Sans Symbols"/>
              <a:buNone/>
            </a:pPr>
            <a:r>
              <a:rPr lang="en-US" sz="1800">
                <a:solidFill>
                  <a:srgbClr val="000000"/>
                </a:solidFill>
              </a:rPr>
              <a:t>Everybody is improving on their technical ability which allows us more freedom to work individually and integrate our code together after.</a:t>
            </a:r>
            <a:endParaRPr b="0" i="0" sz="1600" u="none">
              <a:solidFill>
                <a:srgbClr val="000000"/>
              </a:solidFill>
              <a:latin typeface="Arial"/>
              <a:ea typeface="Arial"/>
              <a:cs typeface="Arial"/>
              <a:sym typeface="Arial"/>
            </a:endParaRPr>
          </a:p>
          <a:p>
            <a:pPr indent="-400050" lvl="0" marL="361950" marR="0" rtl="0" algn="l">
              <a:lnSpc>
                <a:spcPct val="80000"/>
              </a:lnSpc>
              <a:spcBef>
                <a:spcPts val="1000"/>
              </a:spcBef>
              <a:spcAft>
                <a:spcPts val="0"/>
              </a:spcAft>
              <a:buClr>
                <a:schemeClr val="accent1"/>
              </a:buClr>
              <a:buSzPts val="2400"/>
              <a:buFont typeface="Noto Sans Symbols"/>
              <a:buChar char="●"/>
            </a:pPr>
            <a:r>
              <a:rPr b="0" i="0" lang="en-US" u="none">
                <a:solidFill>
                  <a:schemeClr val="accent1"/>
                </a:solidFill>
                <a:latin typeface="Arial"/>
                <a:ea typeface="Arial"/>
                <a:cs typeface="Arial"/>
                <a:sym typeface="Arial"/>
              </a:rPr>
              <a:t>How will you use what you have learned going forward?</a:t>
            </a:r>
            <a:endParaRPr/>
          </a:p>
          <a:p>
            <a:pPr indent="0" lvl="0" marL="0" marR="0" rtl="0" algn="l">
              <a:lnSpc>
                <a:spcPct val="80000"/>
              </a:lnSpc>
              <a:spcBef>
                <a:spcPts val="1000"/>
              </a:spcBef>
              <a:spcAft>
                <a:spcPts val="0"/>
              </a:spcAft>
              <a:buClr>
                <a:schemeClr val="accent1"/>
              </a:buClr>
              <a:buSzPts val="1260"/>
              <a:buFont typeface="Noto Sans Symbols"/>
              <a:buNone/>
            </a:pPr>
            <a:r>
              <a:rPr b="0" i="0" lang="en-US" sz="1800" u="none">
                <a:solidFill>
                  <a:schemeClr val="accent1"/>
                </a:solidFill>
                <a:latin typeface="Arial"/>
                <a:ea typeface="Arial"/>
                <a:cs typeface="Arial"/>
                <a:sym typeface="Arial"/>
              </a:rPr>
              <a:t>		</a:t>
            </a:r>
            <a:r>
              <a:rPr lang="en-US" sz="1800">
                <a:solidFill>
                  <a:srgbClr val="000000"/>
                </a:solidFill>
              </a:rPr>
              <a:t>We should be able to produce code quicker and with less issues. This will give us more time to further improve the design of our application.</a:t>
            </a:r>
            <a:endParaRPr>
              <a:solidFill>
                <a:srgbClr val="000000"/>
              </a:solidFill>
            </a:endParaRPr>
          </a:p>
          <a:p>
            <a:pPr indent="-400050" lvl="0" marL="361950" marR="0" rtl="0" algn="l">
              <a:lnSpc>
                <a:spcPct val="80000"/>
              </a:lnSpc>
              <a:spcBef>
                <a:spcPts val="1000"/>
              </a:spcBef>
              <a:spcAft>
                <a:spcPts val="0"/>
              </a:spcAft>
              <a:buClr>
                <a:schemeClr val="accent1"/>
              </a:buClr>
              <a:buSzPts val="2400"/>
              <a:buFont typeface="Noto Sans Symbols"/>
              <a:buChar char="●"/>
            </a:pPr>
            <a:r>
              <a:rPr b="0" i="0" lang="en-US" u="none">
                <a:solidFill>
                  <a:schemeClr val="accent1"/>
                </a:solidFill>
                <a:latin typeface="Arial"/>
                <a:ea typeface="Arial"/>
                <a:cs typeface="Arial"/>
                <a:sym typeface="Arial"/>
              </a:rPr>
              <a:t>What“stuff &amp; things" related to this milestone would you want help with?</a:t>
            </a:r>
            <a:endParaRPr/>
          </a:p>
          <a:p>
            <a:pPr indent="0" lvl="0" marL="0" marR="0" rtl="0" algn="l">
              <a:lnSpc>
                <a:spcPct val="80000"/>
              </a:lnSpc>
              <a:spcBef>
                <a:spcPts val="1000"/>
              </a:spcBef>
              <a:spcAft>
                <a:spcPts val="0"/>
              </a:spcAft>
              <a:buClr>
                <a:schemeClr val="accent1"/>
              </a:buClr>
              <a:buSzPts val="1260"/>
              <a:buFont typeface="Noto Sans Symbols"/>
              <a:buNone/>
            </a:pPr>
            <a:r>
              <a:rPr b="0" i="0" lang="en-US" sz="1800" u="none">
                <a:solidFill>
                  <a:schemeClr val="accent1"/>
                </a:solidFill>
                <a:latin typeface="Arial"/>
                <a:ea typeface="Arial"/>
                <a:cs typeface="Arial"/>
                <a:sym typeface="Arial"/>
              </a:rPr>
              <a:t>		</a:t>
            </a:r>
            <a:r>
              <a:rPr lang="en-US" sz="1800">
                <a:solidFill>
                  <a:srgbClr val="000000"/>
                </a:solidFill>
              </a:rPr>
              <a:t>No problems in particular</a:t>
            </a:r>
            <a:endParaRPr b="0" i="0" sz="1600" u="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17"/>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3200"/>
              <a:buFont typeface="Calibri"/>
              <a:buNone/>
            </a:pPr>
            <a:r>
              <a:rPr i="0" lang="en-US" sz="3200" u="none" cap="none" strike="noStrike">
                <a:solidFill>
                  <a:schemeClr val="accent1"/>
                </a:solidFill>
              </a:rPr>
              <a:t>Team introductions</a:t>
            </a:r>
            <a:endParaRPr/>
          </a:p>
        </p:txBody>
      </p:sp>
      <p:sp>
        <p:nvSpPr>
          <p:cNvPr id="117" name="Google Shape;117;p17"/>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noAutofit/>
          </a:bodyPr>
          <a:lstStyle/>
          <a:p>
            <a:pPr indent="-104140" lvl="0" marL="228600" marR="0" rtl="0" algn="l">
              <a:lnSpc>
                <a:spcPct val="90000"/>
              </a:lnSpc>
              <a:spcBef>
                <a:spcPts val="0"/>
              </a:spcBef>
              <a:spcAft>
                <a:spcPts val="0"/>
              </a:spcAft>
              <a:buClr>
                <a:schemeClr val="accent1"/>
              </a:buClr>
              <a:buSzPts val="1960"/>
              <a:buFont typeface="Arial"/>
              <a:buNone/>
            </a:pPr>
            <a:r>
              <a:t/>
            </a:r>
            <a:endParaRPr b="1" i="0" sz="2800" u="none" cap="none" strike="noStrike">
              <a:solidFill>
                <a:srgbClr val="000000"/>
              </a:solidFill>
              <a:latin typeface="Calibri"/>
              <a:ea typeface="Calibri"/>
              <a:cs typeface="Calibri"/>
              <a:sym typeface="Calibri"/>
            </a:endParaRPr>
          </a:p>
          <a:p>
            <a:pPr indent="-256540" lvl="0" marL="228600" marR="0" rtl="0" algn="l">
              <a:lnSpc>
                <a:spcPct val="90000"/>
              </a:lnSpc>
              <a:spcBef>
                <a:spcPts val="0"/>
              </a:spcBef>
              <a:spcAft>
                <a:spcPts val="0"/>
              </a:spcAft>
              <a:buClr>
                <a:schemeClr val="accent1"/>
              </a:buClr>
              <a:buSzPts val="2400"/>
              <a:buFont typeface="Noto Sans Symbols"/>
              <a:buChar char="•"/>
            </a:pPr>
            <a:r>
              <a:rPr b="1" i="0" lang="en-US" u="none" cap="none" strike="noStrike"/>
              <a:t>Team members</a:t>
            </a:r>
            <a:endParaRPr b="1" i="0" u="none" cap="none" strike="noStrike"/>
          </a:p>
          <a:p>
            <a:pPr indent="-190500" lvl="1" marL="685800" marR="0" rtl="0" algn="l">
              <a:lnSpc>
                <a:spcPct val="142000"/>
              </a:lnSpc>
              <a:spcBef>
                <a:spcPts val="0"/>
              </a:spcBef>
              <a:spcAft>
                <a:spcPts val="0"/>
              </a:spcAft>
              <a:buClr>
                <a:schemeClr val="accent1"/>
              </a:buClr>
              <a:buSzPts val="1800"/>
              <a:buFont typeface="Arial"/>
              <a:buChar char="•"/>
            </a:pPr>
            <a:r>
              <a:rPr lang="en-US" sz="1800">
                <a:solidFill>
                  <a:srgbClr val="333333"/>
                </a:solidFill>
              </a:rPr>
              <a:t>Zain Chowdhary</a:t>
            </a:r>
            <a:r>
              <a:rPr i="0" lang="en-US" sz="1800" u="none" cap="none" strike="noStrike">
                <a:solidFill>
                  <a:srgbClr val="333333"/>
                </a:solidFill>
              </a:rPr>
              <a:t>, Connor Meredith, </a:t>
            </a:r>
            <a:r>
              <a:rPr lang="en-US" sz="1800">
                <a:solidFill>
                  <a:srgbClr val="333333"/>
                </a:solidFill>
              </a:rPr>
              <a:t>Dimitri Kourles</a:t>
            </a:r>
            <a:r>
              <a:rPr i="0" lang="en-US" sz="1800" u="none" cap="none" strike="noStrike">
                <a:solidFill>
                  <a:srgbClr val="333333"/>
                </a:solidFill>
              </a:rPr>
              <a:t>, Jinpeng Chen, </a:t>
            </a:r>
            <a:r>
              <a:rPr lang="en-US" sz="1800">
                <a:solidFill>
                  <a:srgbClr val="333333"/>
                </a:solidFill>
              </a:rPr>
              <a:t>Xiaojie Chen</a:t>
            </a:r>
            <a:r>
              <a:rPr i="0" lang="en-US" sz="1800" u="none" cap="none" strike="noStrike">
                <a:solidFill>
                  <a:srgbClr val="333333"/>
                </a:solidFill>
              </a:rPr>
              <a:t>, Shuaihao Zhao</a:t>
            </a:r>
            <a:endParaRPr i="0" sz="1800" u="none" cap="none" strike="noStrike">
              <a:solidFill>
                <a:srgbClr val="000000"/>
              </a:solidFill>
            </a:endParaRPr>
          </a:p>
          <a:p>
            <a:pPr indent="-256540" lvl="0" marL="228600" marR="0" rtl="0" algn="l">
              <a:lnSpc>
                <a:spcPct val="90000"/>
              </a:lnSpc>
              <a:spcBef>
                <a:spcPts val="1000"/>
              </a:spcBef>
              <a:spcAft>
                <a:spcPts val="0"/>
              </a:spcAft>
              <a:buClr>
                <a:schemeClr val="accent1"/>
              </a:buClr>
              <a:buSzPts val="2400"/>
              <a:buFont typeface="Arial"/>
              <a:buChar char="•"/>
            </a:pPr>
            <a:r>
              <a:rPr b="1" i="0" lang="en-US" u="none" cap="none" strike="noStrike"/>
              <a:t>Team name</a:t>
            </a:r>
            <a:endParaRPr/>
          </a:p>
          <a:p>
            <a:pPr indent="-190500" lvl="1" marL="685800" marR="0" rtl="0" algn="l">
              <a:lnSpc>
                <a:spcPct val="90000"/>
              </a:lnSpc>
              <a:spcBef>
                <a:spcPts val="1000"/>
              </a:spcBef>
              <a:spcAft>
                <a:spcPts val="0"/>
              </a:spcAft>
              <a:buClr>
                <a:schemeClr val="accent1"/>
              </a:buClr>
              <a:buSzPts val="1800"/>
              <a:buFont typeface="Arial"/>
              <a:buChar char="•"/>
            </a:pPr>
            <a:r>
              <a:rPr i="0" lang="en-US" sz="1800" u="none" cap="none" strike="noStrike">
                <a:solidFill>
                  <a:srgbClr val="000000"/>
                </a:solidFill>
              </a:rPr>
              <a:t>Mudsnake FC</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Google Shape;122;p18"/>
          <p:cNvSpPr txBox="1"/>
          <p:nvPr>
            <p:ph type="title"/>
          </p:nvPr>
        </p:nvSpPr>
        <p:spPr>
          <a:xfrm>
            <a:off x="515392"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a:t>
            </a:r>
            <a:r>
              <a:rPr lang="en-US"/>
              <a:t>r</a:t>
            </a:r>
            <a:r>
              <a:rPr b="1" i="0" lang="en-US" sz="3200" u="none" cap="none" strike="noStrike">
                <a:solidFill>
                  <a:srgbClr val="00BE9C"/>
                </a:solidFill>
                <a:latin typeface="Arial"/>
                <a:ea typeface="Arial"/>
                <a:cs typeface="Arial"/>
                <a:sym typeface="Arial"/>
              </a:rPr>
              <a:t>eview (</a:t>
            </a:r>
            <a:r>
              <a:rPr lang="en-US"/>
              <a:t>r</a:t>
            </a:r>
            <a:r>
              <a:rPr b="1" i="0" lang="en-US" sz="3200" u="none" cap="none" strike="noStrike">
                <a:solidFill>
                  <a:srgbClr val="00BE9C"/>
                </a:solidFill>
                <a:latin typeface="Arial"/>
                <a:ea typeface="Arial"/>
                <a:cs typeface="Arial"/>
                <a:sym typeface="Arial"/>
              </a:rPr>
              <a:t>elease </a:t>
            </a:r>
            <a:r>
              <a:rPr lang="en-US"/>
              <a:t>2</a:t>
            </a:r>
            <a:r>
              <a:rPr b="1" i="0" lang="en-US" sz="3200" u="none" cap="none" strike="noStrike">
                <a:solidFill>
                  <a:srgbClr val="00BE9C"/>
                </a:solidFill>
                <a:latin typeface="Arial"/>
                <a:ea typeface="Arial"/>
                <a:cs typeface="Arial"/>
                <a:sym typeface="Arial"/>
              </a:rPr>
              <a:t>)</a:t>
            </a:r>
            <a:endParaRPr/>
          </a:p>
        </p:txBody>
      </p:sp>
      <p:sp>
        <p:nvSpPr>
          <p:cNvPr id="123" name="Google Shape;123;p18"/>
          <p:cNvSpPr txBox="1"/>
          <p:nvPr>
            <p:ph idx="1" type="body"/>
          </p:nvPr>
        </p:nvSpPr>
        <p:spPr>
          <a:xfrm>
            <a:off x="567272" y="1374775"/>
            <a:ext cx="7006800" cy="3804000"/>
          </a:xfrm>
          <a:prstGeom prst="rect">
            <a:avLst/>
          </a:prstGeom>
          <a:noFill/>
          <a:ln>
            <a:noFill/>
          </a:ln>
        </p:spPr>
        <p:txBody>
          <a:bodyPr anchorCtr="0" anchor="t" bIns="45700" lIns="91425" spcFirstLastPara="1" rIns="91425" wrap="square" tIns="45700">
            <a:noAutofit/>
          </a:bodyPr>
          <a:lstStyle/>
          <a:p>
            <a:pPr indent="-255270" lvl="0" marL="361950" marR="0" rtl="0" algn="just">
              <a:lnSpc>
                <a:spcPct val="110000"/>
              </a:lnSpc>
              <a:spcBef>
                <a:spcPts val="0"/>
              </a:spcBef>
              <a:spcAft>
                <a:spcPts val="0"/>
              </a:spcAft>
              <a:buClr>
                <a:schemeClr val="accent1"/>
              </a:buClr>
              <a:buSzPts val="1680"/>
              <a:buFont typeface="Noto Sans Symbols"/>
              <a:buNone/>
            </a:pPr>
            <a:r>
              <a:t/>
            </a:r>
            <a:endParaRPr b="0" i="0" sz="2400" u="none">
              <a:solidFill>
                <a:schemeClr val="accent1"/>
              </a:solidFill>
              <a:latin typeface="Arial"/>
              <a:ea typeface="Arial"/>
              <a:cs typeface="Arial"/>
              <a:sym typeface="Arial"/>
            </a:endParaRPr>
          </a:p>
        </p:txBody>
      </p:sp>
      <p:pic>
        <p:nvPicPr>
          <p:cNvPr id="124" name="Google Shape;124;p18"/>
          <p:cNvPicPr preferRelativeResize="0"/>
          <p:nvPr/>
        </p:nvPicPr>
        <p:blipFill>
          <a:blip r:embed="rId3">
            <a:alphaModFix/>
          </a:blip>
          <a:stretch>
            <a:fillRect/>
          </a:stretch>
        </p:blipFill>
        <p:spPr>
          <a:xfrm>
            <a:off x="567275" y="1227250"/>
            <a:ext cx="10208348" cy="5899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8" name="Shape 128"/>
        <p:cNvGrpSpPr/>
        <p:nvPr/>
      </p:nvGrpSpPr>
      <p:grpSpPr>
        <a:xfrm>
          <a:off x="0" y="0"/>
          <a:ext cx="0" cy="0"/>
          <a:chOff x="0" y="0"/>
          <a:chExt cx="0" cy="0"/>
        </a:xfrm>
      </p:grpSpPr>
      <p:sp>
        <p:nvSpPr>
          <p:cNvPr id="129" name="Google Shape;129;p19"/>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review (release </a:t>
            </a:r>
            <a:r>
              <a:rPr lang="en-US"/>
              <a:t>2</a:t>
            </a:r>
            <a:r>
              <a:rPr b="1" i="0" lang="en-US" sz="3200" u="none" cap="none" strike="noStrike">
                <a:solidFill>
                  <a:srgbClr val="00BE9C"/>
                </a:solidFill>
                <a:latin typeface="Arial"/>
                <a:ea typeface="Arial"/>
                <a:cs typeface="Arial"/>
                <a:sym typeface="Arial"/>
              </a:rPr>
              <a:t>)</a:t>
            </a:r>
            <a:endParaRPr/>
          </a:p>
        </p:txBody>
      </p:sp>
      <p:sp>
        <p:nvSpPr>
          <p:cNvPr id="130" name="Google Shape;130;p19"/>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noAutofit/>
          </a:bodyPr>
          <a:lstStyle/>
          <a:p>
            <a:pPr indent="0" lvl="0" marL="0" marR="0" rtl="0" algn="just">
              <a:lnSpc>
                <a:spcPct val="110000"/>
              </a:lnSpc>
              <a:spcBef>
                <a:spcPts val="0"/>
              </a:spcBef>
              <a:spcAft>
                <a:spcPts val="0"/>
              </a:spcAft>
              <a:buClr>
                <a:schemeClr val="accent1"/>
              </a:buClr>
              <a:buSzPts val="1400"/>
              <a:buFont typeface="Noto Sans Symbols"/>
              <a:buNone/>
            </a:pPr>
            <a:r>
              <a:t/>
            </a:r>
            <a:endParaRPr b="0" i="0" u="none">
              <a:solidFill>
                <a:schemeClr val="accent1"/>
              </a:solidFill>
              <a:latin typeface="Arial"/>
              <a:ea typeface="Arial"/>
              <a:cs typeface="Arial"/>
              <a:sym typeface="Arial"/>
            </a:endParaRPr>
          </a:p>
          <a:p>
            <a:pPr indent="-400050" lvl="1" marL="361950" marR="0" rtl="0" algn="l">
              <a:lnSpc>
                <a:spcPct val="130000"/>
              </a:lnSpc>
              <a:spcBef>
                <a:spcPts val="0"/>
              </a:spcBef>
              <a:spcAft>
                <a:spcPts val="0"/>
              </a:spcAft>
              <a:buClr>
                <a:schemeClr val="accent1"/>
              </a:buClr>
              <a:buSzPts val="2400"/>
              <a:buFont typeface="Noto Sans Symbols"/>
              <a:buChar char="●"/>
            </a:pPr>
            <a:r>
              <a:rPr b="1" i="0" lang="en-US" sz="2400" u="none" cap="none" strike="noStrike">
                <a:solidFill>
                  <a:schemeClr val="accent1"/>
                </a:solidFill>
                <a:latin typeface="Arial"/>
                <a:ea typeface="Arial"/>
                <a:cs typeface="Arial"/>
                <a:sym typeface="Arial"/>
              </a:rPr>
              <a:t>What was envisioned?</a:t>
            </a:r>
            <a:endParaRPr sz="2400">
              <a:solidFill>
                <a:schemeClr val="accent1"/>
              </a:solidFill>
            </a:endParaRPr>
          </a:p>
          <a:p>
            <a:pPr indent="-342900" lvl="0" marL="914400" marR="0" rtl="0" algn="l">
              <a:lnSpc>
                <a:spcPct val="150000"/>
              </a:lnSpc>
              <a:spcBef>
                <a:spcPts val="0"/>
              </a:spcBef>
              <a:spcAft>
                <a:spcPts val="0"/>
              </a:spcAft>
              <a:buSzPts val="1800"/>
              <a:buFont typeface="Arial"/>
              <a:buChar char="●"/>
            </a:pPr>
            <a:r>
              <a:rPr lang="en-US" sz="1800">
                <a:solidFill>
                  <a:schemeClr val="dk1"/>
                </a:solidFill>
              </a:rPr>
              <a:t>I</a:t>
            </a:r>
            <a:r>
              <a:rPr lang="en-US" sz="1800">
                <a:solidFill>
                  <a:schemeClr val="dk1"/>
                </a:solidFill>
                <a:latin typeface="Arial"/>
                <a:ea typeface="Arial"/>
                <a:cs typeface="Arial"/>
                <a:sym typeface="Arial"/>
              </a:rPr>
              <a:t>mplement the subscription feature. This included the ability for users to subscribe to or unsubscribe from ideas</a:t>
            </a:r>
            <a:r>
              <a:rPr lang="en-US" sz="1800">
                <a:solidFill>
                  <a:schemeClr val="dk1"/>
                </a:solidFill>
              </a:rPr>
              <a:t>.</a:t>
            </a:r>
            <a:endParaRPr sz="1800">
              <a:solidFill>
                <a:schemeClr val="dk1"/>
              </a:solidFill>
            </a:endParaRPr>
          </a:p>
          <a:p>
            <a:pPr indent="-342900" lvl="0" marL="914400" marR="0" rtl="0" algn="l">
              <a:lnSpc>
                <a:spcPct val="150000"/>
              </a:lnSpc>
              <a:spcBef>
                <a:spcPts val="0"/>
              </a:spcBef>
              <a:spcAft>
                <a:spcPts val="0"/>
              </a:spcAft>
              <a:buSzPts val="1800"/>
              <a:buChar char="●"/>
            </a:pPr>
            <a:r>
              <a:rPr lang="en-US" sz="1800">
                <a:solidFill>
                  <a:schemeClr val="dk1"/>
                </a:solidFill>
              </a:rPr>
              <a:t>Allow users the ability to filter ideas that they are subscribed too.</a:t>
            </a:r>
            <a:endParaRPr sz="1800">
              <a:solidFill>
                <a:schemeClr val="dk1"/>
              </a:solidFill>
            </a:endParaRPr>
          </a:p>
          <a:p>
            <a:pPr indent="-342900" lvl="0" marL="914400" marR="0" rtl="0" algn="l">
              <a:lnSpc>
                <a:spcPct val="150000"/>
              </a:lnSpc>
              <a:spcBef>
                <a:spcPts val="0"/>
              </a:spcBef>
              <a:spcAft>
                <a:spcPts val="0"/>
              </a:spcAft>
              <a:buSzPts val="1800"/>
              <a:buChar char="●"/>
            </a:pPr>
            <a:r>
              <a:rPr lang="en-US" sz="1800">
                <a:solidFill>
                  <a:schemeClr val="dk1"/>
                </a:solidFill>
              </a:rPr>
              <a:t>The rest of the actions were to be implemented, including edit and approve/decline.</a:t>
            </a:r>
            <a:endParaRPr sz="1800">
              <a:solidFill>
                <a:schemeClr val="dk1"/>
              </a:solidFill>
            </a:endParaRPr>
          </a:p>
          <a:p>
            <a:pPr indent="-342900" lvl="0" marL="914400" marR="0" rtl="0" algn="l">
              <a:lnSpc>
                <a:spcPct val="150000"/>
              </a:lnSpc>
              <a:spcBef>
                <a:spcPts val="0"/>
              </a:spcBef>
              <a:spcAft>
                <a:spcPts val="0"/>
              </a:spcAft>
              <a:buSzPts val="1800"/>
              <a:buChar char="●"/>
            </a:pPr>
            <a:r>
              <a:rPr lang="en-US" sz="1800">
                <a:solidFill>
                  <a:schemeClr val="dk1"/>
                </a:solidFill>
              </a:rPr>
              <a:t>Add the ability to comment and like ideas.</a:t>
            </a:r>
            <a:endParaRPr sz="1800">
              <a:solidFill>
                <a:schemeClr val="dk1"/>
              </a:solidFill>
            </a:endParaRPr>
          </a:p>
          <a:p>
            <a:pPr indent="-400050" lvl="1" marL="361950" marR="0" rtl="0" algn="l">
              <a:lnSpc>
                <a:spcPct val="130000"/>
              </a:lnSpc>
              <a:spcBef>
                <a:spcPts val="0"/>
              </a:spcBef>
              <a:spcAft>
                <a:spcPts val="0"/>
              </a:spcAft>
              <a:buClr>
                <a:schemeClr val="accent1"/>
              </a:buClr>
              <a:buSzPts val="2400"/>
              <a:buFont typeface="Noto Sans Symbols"/>
              <a:buChar char="●"/>
            </a:pPr>
            <a:r>
              <a:rPr b="1" i="0" lang="en-US" sz="2400" u="none" cap="none" strike="noStrike">
                <a:solidFill>
                  <a:schemeClr val="accent1"/>
                </a:solidFill>
                <a:latin typeface="Arial"/>
                <a:ea typeface="Arial"/>
                <a:cs typeface="Arial"/>
                <a:sym typeface="Arial"/>
              </a:rPr>
              <a:t>Did things stay the same or change?</a:t>
            </a:r>
            <a:endParaRPr sz="2400">
              <a:solidFill>
                <a:schemeClr val="accent1"/>
              </a:solidFill>
            </a:endParaRPr>
          </a:p>
          <a:p>
            <a:pPr indent="0" lvl="1" marL="0" marR="0" rtl="0" algn="l">
              <a:lnSpc>
                <a:spcPct val="130000"/>
              </a:lnSpc>
              <a:spcBef>
                <a:spcPts val="300"/>
              </a:spcBef>
              <a:spcAft>
                <a:spcPts val="0"/>
              </a:spcAft>
              <a:buClr>
                <a:srgbClr val="29FFD1"/>
              </a:buClr>
              <a:buSzPts val="1800"/>
              <a:buFont typeface="Arial"/>
              <a:buNone/>
            </a:pPr>
            <a:r>
              <a:rPr b="0" i="0" lang="en-US" sz="1800" u="none" cap="none" strike="noStrike">
                <a:solidFill>
                  <a:schemeClr val="dk1"/>
                </a:solidFill>
                <a:latin typeface="Arial"/>
                <a:ea typeface="Arial"/>
                <a:cs typeface="Arial"/>
                <a:sym typeface="Arial"/>
              </a:rPr>
              <a:t>		</a:t>
            </a:r>
            <a:r>
              <a:rPr lang="en-US" sz="1800"/>
              <a:t>We did not deviate from our USM.</a:t>
            </a:r>
            <a:endParaRPr/>
          </a:p>
          <a:p>
            <a:pPr indent="0" lvl="1" marL="0" marR="0" rtl="0" algn="l">
              <a:lnSpc>
                <a:spcPct val="130000"/>
              </a:lnSpc>
              <a:spcBef>
                <a:spcPts val="300"/>
              </a:spcBef>
              <a:spcAft>
                <a:spcPts val="0"/>
              </a:spcAft>
              <a:buClr>
                <a:srgbClr val="29FFD1"/>
              </a:buClr>
              <a:buSzPts val="1800"/>
              <a:buFont typeface="Arial"/>
              <a:buNone/>
            </a:pPr>
            <a:r>
              <a:t/>
            </a:r>
            <a:endParaRPr b="0" i="0" sz="1800" u="none" cap="none" strike="noStrike">
              <a:solidFill>
                <a:schemeClr val="dk1"/>
              </a:solidFill>
              <a:latin typeface="Arial"/>
              <a:ea typeface="Arial"/>
              <a:cs typeface="Arial"/>
              <a:sym typeface="Arial"/>
            </a:endParaRPr>
          </a:p>
          <a:p>
            <a:pPr indent="0" lvl="2" marL="514350" marR="0" rtl="0" algn="l">
              <a:lnSpc>
                <a:spcPct val="130000"/>
              </a:lnSpc>
              <a:spcBef>
                <a:spcPts val="500"/>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0" lvl="1" marL="0" marR="0" rtl="0" algn="l">
              <a:lnSpc>
                <a:spcPct val="130000"/>
              </a:lnSpc>
              <a:spcBef>
                <a:spcPts val="0"/>
              </a:spcBef>
              <a:spcAft>
                <a:spcPts val="0"/>
              </a:spcAft>
              <a:buClr>
                <a:srgbClr val="29FFD1"/>
              </a:buClr>
              <a:buSzPts val="1800"/>
              <a:buFont typeface="Arial"/>
              <a:buNone/>
            </a:pPr>
            <a:r>
              <a:t/>
            </a:r>
            <a:endParaRPr b="0" i="0" sz="1800" u="none" cap="none" strike="noStrike">
              <a:solidFill>
                <a:schemeClr val="dk1"/>
              </a:solidFill>
              <a:latin typeface="Arial"/>
              <a:ea typeface="Arial"/>
              <a:cs typeface="Arial"/>
              <a:sym typeface="Arial"/>
            </a:endParaRPr>
          </a:p>
          <a:p>
            <a:pPr indent="-281940" lvl="0" marL="361950" marR="0" rtl="0" algn="just">
              <a:lnSpc>
                <a:spcPct val="110000"/>
              </a:lnSpc>
              <a:spcBef>
                <a:spcPts val="1300"/>
              </a:spcBef>
              <a:spcAft>
                <a:spcPts val="0"/>
              </a:spcAft>
              <a:buClr>
                <a:schemeClr val="accent1"/>
              </a:buClr>
              <a:buSzPts val="126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 name="Shape 134"/>
        <p:cNvGrpSpPr/>
        <p:nvPr/>
      </p:nvGrpSpPr>
      <p:grpSpPr>
        <a:xfrm>
          <a:off x="0" y="0"/>
          <a:ext cx="0" cy="0"/>
          <a:chOff x="0" y="0"/>
          <a:chExt cx="0" cy="0"/>
        </a:xfrm>
      </p:grpSpPr>
      <p:sp>
        <p:nvSpPr>
          <p:cNvPr id="135" name="Google Shape;135;p20"/>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review (release </a:t>
            </a:r>
            <a:r>
              <a:rPr lang="en-US"/>
              <a:t>2</a:t>
            </a:r>
            <a:r>
              <a:rPr b="1" i="0" lang="en-US" sz="3200" u="none" cap="none" strike="noStrike">
                <a:solidFill>
                  <a:srgbClr val="00BE9C"/>
                </a:solidFill>
                <a:latin typeface="Arial"/>
                <a:ea typeface="Arial"/>
                <a:cs typeface="Arial"/>
                <a:sym typeface="Arial"/>
              </a:rPr>
              <a:t>)</a:t>
            </a:r>
            <a:endParaRPr/>
          </a:p>
        </p:txBody>
      </p:sp>
      <p:sp>
        <p:nvSpPr>
          <p:cNvPr id="136" name="Google Shape;136;p20"/>
          <p:cNvSpPr txBox="1"/>
          <p:nvPr>
            <p:ph idx="1" type="body"/>
          </p:nvPr>
        </p:nvSpPr>
        <p:spPr>
          <a:xfrm>
            <a:off x="567267" y="1373187"/>
            <a:ext cx="11002500" cy="4983300"/>
          </a:xfrm>
          <a:prstGeom prst="rect">
            <a:avLst/>
          </a:prstGeom>
          <a:noFill/>
          <a:ln>
            <a:noFill/>
          </a:ln>
        </p:spPr>
        <p:txBody>
          <a:bodyPr anchorCtr="0" anchor="t" bIns="45700" lIns="91425" spcFirstLastPara="1" rIns="91425" wrap="square" tIns="45700">
            <a:noAutofit/>
          </a:bodyPr>
          <a:lstStyle/>
          <a:p>
            <a:pPr indent="0" lvl="0" marL="361950" rtl="0" algn="just">
              <a:spcBef>
                <a:spcPts val="300"/>
              </a:spcBef>
              <a:spcAft>
                <a:spcPts val="0"/>
              </a:spcAft>
              <a:buNone/>
            </a:pPr>
            <a:r>
              <a:t/>
            </a:r>
            <a:endParaRPr b="1" sz="2400">
              <a:solidFill>
                <a:schemeClr val="accent1"/>
              </a:solidFill>
            </a:endParaRPr>
          </a:p>
          <a:p>
            <a:pPr indent="-400050" lvl="1" marL="361950" rtl="0" algn="l">
              <a:spcBef>
                <a:spcPts val="0"/>
              </a:spcBef>
              <a:spcAft>
                <a:spcPts val="0"/>
              </a:spcAft>
              <a:buClr>
                <a:schemeClr val="accent1"/>
              </a:buClr>
              <a:buSzPts val="2400"/>
              <a:buFont typeface="Noto Sans Symbols"/>
              <a:buChar char="●"/>
            </a:pPr>
            <a:r>
              <a:rPr b="1" lang="en-US" sz="2400">
                <a:solidFill>
                  <a:schemeClr val="accent1"/>
                </a:solidFill>
              </a:rPr>
              <a:t>Rationalize your MVP</a:t>
            </a:r>
            <a:endParaRPr sz="2400">
              <a:solidFill>
                <a:schemeClr val="accent1"/>
              </a:solidFill>
            </a:endParaRPr>
          </a:p>
          <a:p>
            <a:pPr indent="457200" lvl="0" marL="457200" rtl="0" algn="l">
              <a:lnSpc>
                <a:spcPct val="130000"/>
              </a:lnSpc>
              <a:spcBef>
                <a:spcPts val="300"/>
              </a:spcBef>
              <a:spcAft>
                <a:spcPts val="0"/>
              </a:spcAft>
              <a:buClr>
                <a:srgbClr val="000000"/>
              </a:buClr>
              <a:buSzPts val="1100"/>
              <a:buFont typeface="Arial"/>
              <a:buNone/>
            </a:pPr>
            <a:r>
              <a:rPr lang="en-US" sz="1800">
                <a:solidFill>
                  <a:schemeClr val="dk1"/>
                </a:solidFill>
              </a:rPr>
              <a:t>The first MVP was built to allow users basic functionalities within our application such as log in and out, submitting ideas, and viewing an idea feed. Our second release aims to extend upon these functions while also implementing some of the smaller details. This involved the implementation of the </a:t>
            </a:r>
            <a:r>
              <a:rPr lang="en-US" sz="1800">
                <a:solidFill>
                  <a:schemeClr val="dk1"/>
                </a:solidFill>
              </a:rPr>
              <a:t>subscription</a:t>
            </a:r>
            <a:r>
              <a:rPr lang="en-US" sz="1800">
                <a:solidFill>
                  <a:schemeClr val="dk1"/>
                </a:solidFill>
              </a:rPr>
              <a:t>, filter, and feedback functionalities, as well as including the rest of the actions that can be performed on an idea based on its status.</a:t>
            </a:r>
            <a:endParaRPr sz="1800">
              <a:solidFill>
                <a:schemeClr val="dk1"/>
              </a:solidFill>
            </a:endParaRPr>
          </a:p>
          <a:p>
            <a:pPr indent="-361950" lvl="0" marL="361950" marR="0" rtl="0" algn="just">
              <a:lnSpc>
                <a:spcPct val="110000"/>
              </a:lnSpc>
              <a:spcBef>
                <a:spcPts val="1000"/>
              </a:spcBef>
              <a:spcAft>
                <a:spcPts val="0"/>
              </a:spcAft>
              <a:buClr>
                <a:schemeClr val="accent1"/>
              </a:buClr>
              <a:buSzPts val="2400"/>
              <a:buFont typeface="Noto Sans Symbols"/>
              <a:buChar char="●"/>
            </a:pPr>
            <a:r>
              <a:rPr b="1" i="0" lang="en-US" sz="2400" u="none">
                <a:latin typeface="Arial"/>
                <a:ea typeface="Arial"/>
                <a:cs typeface="Arial"/>
                <a:sym typeface="Arial"/>
              </a:rPr>
              <a:t>Discuss time management</a:t>
            </a:r>
            <a:endParaRPr/>
          </a:p>
          <a:p>
            <a:pPr indent="457200" lvl="0" marL="457200" marR="0" rtl="0" algn="l">
              <a:lnSpc>
                <a:spcPct val="110000"/>
              </a:lnSpc>
              <a:spcBef>
                <a:spcPts val="1000"/>
              </a:spcBef>
              <a:spcAft>
                <a:spcPts val="0"/>
              </a:spcAft>
              <a:buClr>
                <a:schemeClr val="accent1"/>
              </a:buClr>
              <a:buSzPts val="1680"/>
              <a:buFont typeface="Noto Sans Symbols"/>
              <a:buNone/>
            </a:pPr>
            <a:r>
              <a:rPr lang="en-US" sz="1800">
                <a:solidFill>
                  <a:schemeClr val="dk1"/>
                </a:solidFill>
              </a:rPr>
              <a:t>Generally we meet after class on Tuesday’s and/or Thursday’s. These meetings are used to delegate tasks for the milestone and help each other with any issues. Any further communication is done through group messaging.</a:t>
            </a:r>
            <a:endParaRPr/>
          </a:p>
          <a:p>
            <a:pPr indent="-281940" lvl="0" marL="361950" marR="0" rtl="0" algn="just">
              <a:lnSpc>
                <a:spcPct val="110000"/>
              </a:lnSpc>
              <a:spcBef>
                <a:spcPts val="1000"/>
              </a:spcBef>
              <a:spcAft>
                <a:spcPts val="0"/>
              </a:spcAft>
              <a:buClr>
                <a:schemeClr val="accent1"/>
              </a:buClr>
              <a:buSzPts val="1260"/>
              <a:buFont typeface="Noto Sans Symbols"/>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0" name="Shape 140"/>
        <p:cNvGrpSpPr/>
        <p:nvPr/>
      </p:nvGrpSpPr>
      <p:grpSpPr>
        <a:xfrm>
          <a:off x="0" y="0"/>
          <a:ext cx="0" cy="0"/>
          <a:chOff x="0" y="0"/>
          <a:chExt cx="0" cy="0"/>
        </a:xfrm>
      </p:grpSpPr>
      <p:sp>
        <p:nvSpPr>
          <p:cNvPr id="141" name="Google Shape;141;p21"/>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MVP/Sprint-</a:t>
            </a:r>
            <a:r>
              <a:rPr lang="en-US"/>
              <a:t>2</a:t>
            </a:r>
            <a:r>
              <a:rPr b="1" i="0" lang="en-US" sz="3200" u="none" cap="none" strike="noStrike">
                <a:solidFill>
                  <a:srgbClr val="00BE9C"/>
                </a:solidFill>
                <a:latin typeface="Arial"/>
                <a:ea typeface="Arial"/>
                <a:cs typeface="Arial"/>
                <a:sym typeface="Arial"/>
              </a:rPr>
              <a:t> Demo</a:t>
            </a:r>
            <a:endParaRPr/>
          </a:p>
        </p:txBody>
      </p:sp>
      <p:pic>
        <p:nvPicPr>
          <p:cNvPr id="142" name="Google Shape;142;p21"/>
          <p:cNvPicPr preferRelativeResize="0"/>
          <p:nvPr/>
        </p:nvPicPr>
        <p:blipFill rotWithShape="1">
          <a:blip r:embed="rId3">
            <a:alphaModFix/>
          </a:blip>
          <a:srcRect b="0" l="0" r="0" t="0"/>
          <a:stretch/>
        </p:blipFill>
        <p:spPr>
          <a:xfrm>
            <a:off x="1830916" y="1549400"/>
            <a:ext cx="6008687" cy="480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6" name="Shape 146"/>
        <p:cNvGrpSpPr/>
        <p:nvPr/>
      </p:nvGrpSpPr>
      <p:grpSpPr>
        <a:xfrm>
          <a:off x="0" y="0"/>
          <a:ext cx="0" cy="0"/>
          <a:chOff x="0" y="0"/>
          <a:chExt cx="0" cy="0"/>
        </a:xfrm>
      </p:grpSpPr>
      <p:sp>
        <p:nvSpPr>
          <p:cNvPr id="147" name="Google Shape;147;p22"/>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MVP/Sprint-</a:t>
            </a:r>
            <a:r>
              <a:rPr lang="en-US"/>
              <a:t>2</a:t>
            </a:r>
            <a:r>
              <a:rPr b="1" i="0" lang="en-US" sz="3200" u="none" cap="none" strike="noStrike">
                <a:solidFill>
                  <a:srgbClr val="00BE9C"/>
                </a:solidFill>
                <a:latin typeface="Arial"/>
                <a:ea typeface="Arial"/>
                <a:cs typeface="Arial"/>
                <a:sym typeface="Arial"/>
              </a:rPr>
              <a:t> Demo</a:t>
            </a:r>
            <a:endParaRPr/>
          </a:p>
        </p:txBody>
      </p:sp>
      <p:pic>
        <p:nvPicPr>
          <p:cNvPr id="148" name="Google Shape;148;p22"/>
          <p:cNvPicPr preferRelativeResize="0"/>
          <p:nvPr/>
        </p:nvPicPr>
        <p:blipFill>
          <a:blip r:embed="rId3">
            <a:alphaModFix/>
          </a:blip>
          <a:stretch>
            <a:fillRect/>
          </a:stretch>
        </p:blipFill>
        <p:spPr>
          <a:xfrm>
            <a:off x="2740650" y="1227250"/>
            <a:ext cx="7470049" cy="5641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2" name="Shape 152"/>
        <p:cNvGrpSpPr/>
        <p:nvPr/>
      </p:nvGrpSpPr>
      <p:grpSpPr>
        <a:xfrm>
          <a:off x="0" y="0"/>
          <a:ext cx="0" cy="0"/>
          <a:chOff x="0" y="0"/>
          <a:chExt cx="0" cy="0"/>
        </a:xfrm>
      </p:grpSpPr>
      <p:sp>
        <p:nvSpPr>
          <p:cNvPr id="153" name="Google Shape;153;p23"/>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Comments/Discussion</a:t>
            </a:r>
            <a:endParaRPr/>
          </a:p>
        </p:txBody>
      </p:sp>
      <p:sp>
        <p:nvSpPr>
          <p:cNvPr id="154" name="Google Shape;154;p23"/>
          <p:cNvSpPr txBox="1"/>
          <p:nvPr>
            <p:ph idx="1" type="body"/>
          </p:nvPr>
        </p:nvSpPr>
        <p:spPr>
          <a:xfrm>
            <a:off x="725967" y="1524135"/>
            <a:ext cx="11002500" cy="49833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10000"/>
              </a:lnSpc>
              <a:spcBef>
                <a:spcPts val="1000"/>
              </a:spcBef>
              <a:spcAft>
                <a:spcPts val="0"/>
              </a:spcAft>
              <a:buClr>
                <a:schemeClr val="accent1"/>
              </a:buClr>
              <a:buSzPts val="2400"/>
              <a:buFont typeface="Arial"/>
              <a:buChar char="●"/>
            </a:pPr>
            <a:r>
              <a:rPr b="0" i="0" lang="en-US" sz="2400" u="none">
                <a:solidFill>
                  <a:schemeClr val="accent1"/>
                </a:solidFill>
                <a:latin typeface="Arial"/>
                <a:ea typeface="Arial"/>
                <a:cs typeface="Arial"/>
                <a:sym typeface="Arial"/>
              </a:rPr>
              <a:t>Successes</a:t>
            </a:r>
            <a:endParaRPr/>
          </a:p>
          <a:p>
            <a:pPr indent="457200" lvl="0" marL="457200" marR="0" rtl="0" algn="just">
              <a:lnSpc>
                <a:spcPct val="110000"/>
              </a:lnSpc>
              <a:spcBef>
                <a:spcPts val="1000"/>
              </a:spcBef>
              <a:spcAft>
                <a:spcPts val="0"/>
              </a:spcAft>
              <a:buClr>
                <a:schemeClr val="accent1"/>
              </a:buClr>
              <a:buSzPts val="1680"/>
              <a:buFont typeface="Noto Sans Symbols"/>
              <a:buNone/>
            </a:pPr>
            <a:r>
              <a:rPr lang="en-US" sz="1800">
                <a:solidFill>
                  <a:srgbClr val="000000"/>
                </a:solidFill>
              </a:rPr>
              <a:t>We achieved every goal that we set for this release. This time everybody was able to get involved in the coding aspect of it.</a:t>
            </a:r>
            <a:endParaRPr/>
          </a:p>
          <a:p>
            <a:pPr indent="-361950" lvl="0" marL="361950" marR="0" rtl="0" algn="just">
              <a:lnSpc>
                <a:spcPct val="110000"/>
              </a:lnSpc>
              <a:spcBef>
                <a:spcPts val="1000"/>
              </a:spcBef>
              <a:spcAft>
                <a:spcPts val="0"/>
              </a:spcAft>
              <a:buClr>
                <a:schemeClr val="accent1"/>
              </a:buClr>
              <a:buSzPts val="2400"/>
              <a:buFont typeface="Noto Sans Symbols"/>
              <a:buChar char="●"/>
            </a:pPr>
            <a:r>
              <a:rPr b="0" i="0" lang="en-US" sz="2400" u="none">
                <a:solidFill>
                  <a:schemeClr val="accent1"/>
                </a:solidFill>
                <a:latin typeface="Arial"/>
                <a:ea typeface="Arial"/>
                <a:cs typeface="Arial"/>
                <a:sym typeface="Arial"/>
              </a:rPr>
              <a:t>Barriers to success</a:t>
            </a:r>
            <a:endParaRPr b="0" i="0" sz="2400" u="none">
              <a:solidFill>
                <a:schemeClr val="accent1"/>
              </a:solidFill>
              <a:latin typeface="Arial"/>
              <a:ea typeface="Arial"/>
              <a:cs typeface="Arial"/>
              <a:sym typeface="Arial"/>
            </a:endParaRPr>
          </a:p>
          <a:p>
            <a:pPr indent="0" lvl="0" marL="361950" marR="0" rtl="0" algn="just">
              <a:lnSpc>
                <a:spcPct val="110000"/>
              </a:lnSpc>
              <a:spcBef>
                <a:spcPts val="0"/>
              </a:spcBef>
              <a:spcAft>
                <a:spcPts val="0"/>
              </a:spcAft>
              <a:buNone/>
            </a:pPr>
            <a:r>
              <a:rPr lang="en-US"/>
              <a:t>		</a:t>
            </a:r>
            <a:r>
              <a:rPr lang="en-US" sz="1800">
                <a:solidFill>
                  <a:srgbClr val="000000"/>
                </a:solidFill>
              </a:rPr>
              <a:t>The delegation of tasks between six people is still somewhat difficult. However, an improvement was made this milestone as everybody contributed to the code and everybody is continually getting more familiar with the technical aspect. </a:t>
            </a:r>
            <a:endParaRPr/>
          </a:p>
          <a:p>
            <a:pPr indent="-361950" lvl="0" marL="361950" rtl="0" algn="l">
              <a:lnSpc>
                <a:spcPct val="90000"/>
              </a:lnSpc>
              <a:spcBef>
                <a:spcPts val="1000"/>
              </a:spcBef>
              <a:spcAft>
                <a:spcPts val="0"/>
              </a:spcAft>
              <a:buClr>
                <a:schemeClr val="accent1"/>
              </a:buClr>
              <a:buSzPts val="2400"/>
              <a:buFont typeface="Arial"/>
              <a:buChar char="●"/>
            </a:pPr>
            <a:r>
              <a:rPr lang="en-US"/>
              <a:t>Was everything good, or would stuff &amp; things have been better if…</a:t>
            </a:r>
            <a:endParaRPr/>
          </a:p>
          <a:p>
            <a:pPr indent="0" lvl="0" marL="0" rtl="0" algn="l">
              <a:lnSpc>
                <a:spcPct val="80000"/>
              </a:lnSpc>
              <a:spcBef>
                <a:spcPts val="1000"/>
              </a:spcBef>
              <a:spcAft>
                <a:spcPts val="0"/>
              </a:spcAft>
              <a:buClr>
                <a:srgbClr val="000000"/>
              </a:buClr>
              <a:buSzPts val="1100"/>
              <a:buFont typeface="Arial"/>
              <a:buNone/>
            </a:pPr>
            <a:r>
              <a:rPr lang="en-US" sz="1800">
                <a:solidFill>
                  <a:srgbClr val="000000"/>
                </a:solidFill>
              </a:rPr>
              <a:t>		Nothing to mention considering we achieved all of our goals for this release.</a:t>
            </a:r>
            <a:endParaRPr/>
          </a:p>
          <a:p>
            <a:pPr indent="0" lvl="0" marL="0" rtl="0" algn="just">
              <a:spcBef>
                <a:spcPts val="1000"/>
              </a:spcBef>
              <a:spcAft>
                <a:spcPts val="0"/>
              </a:spcAft>
              <a:buNone/>
            </a:pPr>
            <a:r>
              <a:t/>
            </a:r>
            <a:endParaRPr/>
          </a:p>
          <a:p>
            <a:pPr indent="-281940" lvl="0" marL="361950" marR="0" rtl="0" algn="just">
              <a:lnSpc>
                <a:spcPct val="110000"/>
              </a:lnSpc>
              <a:spcBef>
                <a:spcPts val="1000"/>
              </a:spcBef>
              <a:spcAft>
                <a:spcPts val="0"/>
              </a:spcAft>
              <a:buClr>
                <a:schemeClr val="accent1"/>
              </a:buClr>
              <a:buSzPts val="1260"/>
              <a:buFont typeface="Noto Sans Symbols"/>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Google Shape;159;p24"/>
          <p:cNvSpPr txBox="1"/>
          <p:nvPr>
            <p:ph type="title"/>
          </p:nvPr>
        </p:nvSpPr>
        <p:spPr>
          <a:xfrm>
            <a:off x="567267" y="527050"/>
            <a:ext cx="11161200" cy="700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BE9C"/>
              </a:buClr>
              <a:buSzPts val="3200"/>
              <a:buFont typeface="Arial"/>
              <a:buNone/>
            </a:pPr>
            <a:r>
              <a:rPr b="1" i="0" lang="en-US" sz="3200" u="none" cap="none" strike="noStrike">
                <a:solidFill>
                  <a:srgbClr val="00BE9C"/>
                </a:solidFill>
                <a:latin typeface="Arial"/>
                <a:ea typeface="Arial"/>
                <a:cs typeface="Arial"/>
                <a:sym typeface="Arial"/>
              </a:rPr>
              <a:t>USM for MVP/Sprint-</a:t>
            </a:r>
            <a:r>
              <a:rPr lang="en-US"/>
              <a:t>3</a:t>
            </a:r>
            <a:endParaRPr/>
          </a:p>
        </p:txBody>
      </p:sp>
      <p:sp>
        <p:nvSpPr>
          <p:cNvPr id="160" name="Google Shape;160;p24"/>
          <p:cNvSpPr txBox="1"/>
          <p:nvPr>
            <p:ph idx="1" type="body"/>
          </p:nvPr>
        </p:nvSpPr>
        <p:spPr>
          <a:xfrm>
            <a:off x="1608667" y="2390775"/>
            <a:ext cx="9961200" cy="3965700"/>
          </a:xfrm>
          <a:prstGeom prst="rect">
            <a:avLst/>
          </a:prstGeom>
          <a:noFill/>
          <a:ln>
            <a:noFill/>
          </a:ln>
        </p:spPr>
        <p:txBody>
          <a:bodyPr anchorCtr="0" anchor="t" bIns="45700" lIns="91425" spcFirstLastPara="1" rIns="91425" wrap="square" tIns="45700">
            <a:noAutofit/>
          </a:bodyPr>
          <a:lstStyle/>
          <a:p>
            <a:pPr indent="-255270" lvl="0" marL="361950" marR="0" rtl="0" algn="just">
              <a:lnSpc>
                <a:spcPct val="110000"/>
              </a:lnSpc>
              <a:spcBef>
                <a:spcPts val="0"/>
              </a:spcBef>
              <a:spcAft>
                <a:spcPts val="0"/>
              </a:spcAft>
              <a:buClr>
                <a:schemeClr val="accent1"/>
              </a:buClr>
              <a:buSzPts val="1680"/>
              <a:buFont typeface="Noto Sans Symbols"/>
              <a:buNone/>
            </a:pPr>
            <a:r>
              <a:t/>
            </a:r>
            <a:endParaRPr b="0" i="0" sz="2400" u="none">
              <a:solidFill>
                <a:schemeClr val="accent1"/>
              </a:solidFill>
              <a:latin typeface="Arial"/>
              <a:ea typeface="Arial"/>
              <a:cs typeface="Arial"/>
              <a:sym typeface="Arial"/>
            </a:endParaRPr>
          </a:p>
        </p:txBody>
      </p:sp>
      <p:pic>
        <p:nvPicPr>
          <p:cNvPr id="161" name="Google Shape;161;p24"/>
          <p:cNvPicPr preferRelativeResize="0"/>
          <p:nvPr/>
        </p:nvPicPr>
        <p:blipFill>
          <a:blip r:embed="rId3">
            <a:alphaModFix/>
          </a:blip>
          <a:stretch>
            <a:fillRect/>
          </a:stretch>
        </p:blipFill>
        <p:spPr>
          <a:xfrm>
            <a:off x="752475" y="1304925"/>
            <a:ext cx="10817401" cy="466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000120150822A22PWBG">
  <a:themeElements>
    <a:clrScheme name="default">
      <a:dk1>
        <a:srgbClr val="2F2F2F"/>
      </a:dk1>
      <a:lt1>
        <a:srgbClr val="F7F7F7"/>
      </a:lt1>
      <a:dk2>
        <a:srgbClr val="FFFFFF"/>
      </a:dk2>
      <a:lt2>
        <a:srgbClr val="5F5F5F"/>
      </a:lt2>
      <a:accent1>
        <a:srgbClr val="00BE9C"/>
      </a:accent1>
      <a:accent2>
        <a:srgbClr val="009A79"/>
      </a:accent2>
      <a:accent3>
        <a:srgbClr val="F7F7F7"/>
      </a:accent3>
      <a:accent4>
        <a:srgbClr val="00BE9C"/>
      </a:accent4>
      <a:accent5>
        <a:srgbClr val="009A79"/>
      </a:accent5>
      <a:accent6>
        <a:srgbClr val="F7F7F7"/>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