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obst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4.xml"/><Relationship Id="rId22" Type="http://schemas.openxmlformats.org/officeDocument/2006/relationships/font" Target="fonts/Roboto-italic.fntdata"/><Relationship Id="rId10" Type="http://schemas.openxmlformats.org/officeDocument/2006/relationships/slide" Target="slides/slide3.xml"/><Relationship Id="rId21" Type="http://schemas.openxmlformats.org/officeDocument/2006/relationships/font" Target="fonts/Roboto-bold.fntdata"/><Relationship Id="rId13" Type="http://schemas.openxmlformats.org/officeDocument/2006/relationships/slide" Target="slides/slide6.xml"/><Relationship Id="rId24" Type="http://schemas.openxmlformats.org/officeDocument/2006/relationships/font" Target="fonts/Lobster-regular.fntdata"/><Relationship Id="rId12" Type="http://schemas.openxmlformats.org/officeDocument/2006/relationships/slide" Target="slides/slide5.xml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Slab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Slab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aeb4a29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9aeb4a29f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aeb4a29f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aeb4a29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9aeb4a29f_2_7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aeb4a29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49aeb4a29f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aeb4a2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aeb4a2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aeb4a29f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aeb4a29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9aeb4a29f_2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aeb4a29f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aeb4a29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9aeb4a29f_2_4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aeb4a2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aeb4a2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aeb4a2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aeb4a2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aeb4a29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aeb4a29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aeb4a29f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aeb4a29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1" y="1188925"/>
            <a:ext cx="5783400" cy="14573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5190" y="672703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6537721" y="3343275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p13"/>
          <p:cNvCxnSpPr/>
          <p:nvPr/>
        </p:nvCxnSpPr>
        <p:spPr>
          <a:xfrm>
            <a:off x="4360069" y="2817019"/>
            <a:ext cx="423862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OmegaHelix/notcool/tree/master/Usability%20Evaluation/Fall%20Term%202018" TargetMode="External"/><Relationship Id="rId4" Type="http://schemas.openxmlformats.org/officeDocument/2006/relationships/hyperlink" Target="https://github.com/OmegaHelix/notcool/tree/master/Usability%20Evaluation/Fall%20Term%202018/Retrieved%20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megaHelix/notcoo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1553765" y="704850"/>
            <a:ext cx="5282803" cy="53220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496ab, Milestone </a:t>
            </a:r>
            <a:r>
              <a:rPr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553765" y="1303734"/>
            <a:ext cx="6072188" cy="3167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5400" u="none" cap="none" strike="noStrike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b="1" i="0" lang="en" sz="5400" u="none" cap="none" strike="noStrike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 December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581096" y="1775025"/>
            <a:ext cx="35034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!Cool</a:t>
            </a:r>
            <a:endParaRPr sz="11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788670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team !Cool and and our group members are: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Christian John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Ahmed Shamiss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Jeremy Cross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Evan Geissler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Taylen Jones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Dakota Fisher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assigned to the Weekend Warriors project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</a:t>
            </a:r>
            <a:r>
              <a:rPr lang="en"/>
              <a:t>Evaluation</a:t>
            </a:r>
            <a:r>
              <a:rPr lang="en"/>
              <a:t> Results 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Link to the usability review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https://github.com/OmegaHelix/notcool/tree/master/Usability%20Evaluation/Fall%20Term%202018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Link to combined 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https://github.com/OmegaHelix/notcool/tree/master/Usability%20Evaluation/Fall%20Term%202018/Retrieved%20Data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8650" y="0"/>
            <a:ext cx="7886700" cy="99427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 Review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8653" l="0" r="36216" t="52312"/>
          <a:stretch/>
        </p:blipFill>
        <p:spPr>
          <a:xfrm>
            <a:off x="162275" y="1094600"/>
            <a:ext cx="8713051" cy="35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813323" y="1626350"/>
            <a:ext cx="4070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DEMO TIME !!!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Documentation</a:t>
            </a:r>
            <a:endParaRPr sz="44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Link to the github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https://github.com/OmegaHelix/notcool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Steps, Comments/Discussion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Functionality that we were unable to complete 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Gamification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Metrics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Success Stories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Idea of the Month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Our next steps would be to finish these items to completion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did you feel about this milestone? What did you like about it? What did you dislike?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Overall successful, Some problems put us behind.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Liked the end result of milestone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Disliked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did you learn about yourself as you collaborated and worked through this milestone?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Better understanding of ASP.net so more comfortable with it now.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ASP.net sorta kinda sucks now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will you use what you have learned going forward?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Hopefully be able to use knowledge learned to create better ASP.net applications in the industry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“stuff &amp; things” related to this milestone would you want help with?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Nothing in particular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2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