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1"/>
          <p:cNvSpPr/>
          <p:nvPr/>
        </p:nvSpPr>
        <p:spPr>
          <a:xfrm>
            <a:off x="2033586" y="896936"/>
            <a:ext cx="1441451" cy="1500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5243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" name="Google Shape;11;p1"/>
          <p:cNvSpPr/>
          <p:nvPr/>
        </p:nvSpPr>
        <p:spPr>
          <a:xfrm rot="10800000">
            <a:off x="8716961" y="4457700"/>
            <a:ext cx="1441451" cy="150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5243"/>
          </a:ln>
        </p:spPr>
        <p:txBody>
          <a:bodyPr lIns="45719" rIns="45719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" name="Google Shape;12;p1"/>
          <p:cNvSpPr/>
          <p:nvPr/>
        </p:nvSpPr>
        <p:spPr>
          <a:xfrm>
            <a:off x="5813425" y="3756025"/>
            <a:ext cx="565151" cy="0"/>
          </a:xfrm>
          <a:prstGeom prst="line">
            <a:avLst/>
          </a:prstGeom>
          <a:ln w="3810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240402" y="1585233"/>
            <a:ext cx="7711200" cy="19431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>
              <a:lnSpc>
                <a:spcPct val="100000"/>
              </a:lnSpc>
              <a:defRPr sz="53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240402" y="4065932"/>
            <a:ext cx="7711200" cy="1212001"/>
          </a:xfrm>
          <a:prstGeom prst="rect">
            <a:avLst/>
          </a:prstGeom>
        </p:spPr>
        <p:txBody>
          <a:bodyPr lIns="121899" tIns="121899" rIns="121899" bIns="121899"/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22860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22860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22860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1588345" y="6256674"/>
            <a:ext cx="440143" cy="447001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6;p5"/>
          <p:cNvSpPr txBox="1"/>
          <p:nvPr>
            <p:ph type="ctrTitle"/>
          </p:nvPr>
        </p:nvSpPr>
        <p:spPr>
          <a:xfrm>
            <a:off x="2071686" y="939799"/>
            <a:ext cx="7043737" cy="70961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ENSE 496ab, Milestone 2</a:t>
            </a:r>
          </a:p>
        </p:txBody>
      </p:sp>
      <p:sp>
        <p:nvSpPr>
          <p:cNvPr id="35" name="Google Shape;37;p5"/>
          <p:cNvSpPr txBox="1"/>
          <p:nvPr>
            <p:ph type="subTitle" idx="1"/>
          </p:nvPr>
        </p:nvSpPr>
        <p:spPr>
          <a:xfrm>
            <a:off x="2071686" y="1738311"/>
            <a:ext cx="8096251" cy="422275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>
              <a:lnSpc>
                <a:spcPct val="90000"/>
              </a:lnSpc>
              <a:defRPr sz="720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defRPr>
            </a:pPr>
            <a:r>
              <a:t>!</a:t>
            </a:r>
            <a:r>
              <a:rPr b="1">
                <a:solidFill>
                  <a:srgbClr val="E6B8AF"/>
                </a:solidFill>
              </a:rPr>
              <a:t>Cool</a:t>
            </a:r>
            <a:endParaRPr b="1">
              <a:solidFill>
                <a:srgbClr val="E6B8AF"/>
              </a:solidFill>
            </a:endParaRPr>
          </a:p>
          <a:p>
            <a:pPr marL="0" algn="l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Team Members: </a:t>
            </a:r>
          </a:p>
          <a:p>
            <a:pPr marL="0" indent="-12700" algn="l">
              <a:spcBef>
                <a:spcPts val="800"/>
              </a:spcBef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Christian John</a:t>
            </a:r>
          </a:p>
          <a:p>
            <a:pPr marL="0" indent="-12700" algn="l"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Ahmed Shamiss</a:t>
            </a:r>
          </a:p>
          <a:p>
            <a:pPr marL="0" indent="-12700" algn="l"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Jeremy Cross</a:t>
            </a:r>
          </a:p>
          <a:p>
            <a:pPr marL="0" indent="-12700" algn="l"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Evan Geissler</a:t>
            </a:r>
          </a:p>
          <a:p>
            <a:pPr marL="0" indent="-12700" algn="l"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Taylen Jones</a:t>
            </a:r>
          </a:p>
          <a:p>
            <a:pPr marL="0" indent="-12700" algn="l">
              <a:buClr>
                <a:srgbClr val="FFFFFF"/>
              </a:buClr>
              <a:buSzPts val="1800"/>
              <a:buFont typeface="Arial"/>
              <a:buChar char="●"/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Dakota Fisher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11th October,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2;p6"/>
          <p:cNvSpPr txBox="1"/>
          <p:nvPr>
            <p:ph type="title"/>
          </p:nvPr>
        </p:nvSpPr>
        <p:spPr>
          <a:xfrm>
            <a:off x="838200" y="36512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Team !Cool</a:t>
            </a:r>
          </a:p>
        </p:txBody>
      </p:sp>
      <p:sp>
        <p:nvSpPr>
          <p:cNvPr id="38" name="Google Shape;43;p6"/>
          <p:cNvSpPr txBox="1"/>
          <p:nvPr>
            <p:ph type="body" idx="1"/>
          </p:nvPr>
        </p:nvSpPr>
        <p:spPr>
          <a:xfrm>
            <a:off x="838200" y="1825624"/>
            <a:ext cx="10515600" cy="41481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are team !Cool and and our group members are: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  <a:buFont typeface="Trebuchet MS"/>
            </a:pPr>
            <a:r>
              <a:t>Christian John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</a:pPr>
            <a:r>
              <a:t>Ahmed Shamiss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</a:pPr>
            <a:r>
              <a:t>Jeremy Cross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</a:pPr>
            <a:r>
              <a:t>Evan Geissler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</a:pPr>
            <a:r>
              <a:t>Taylen Jones</a:t>
            </a:r>
          </a:p>
          <a:p>
            <a:pPr marL="0" indent="-19050">
              <a:lnSpc>
                <a:spcPct val="100000"/>
              </a:lnSpc>
              <a:spcBef>
                <a:spcPts val="0"/>
              </a:spcBef>
            </a:pPr>
            <a:r>
              <a:t>Dakota Fisher</a:t>
            </a:r>
          </a:p>
          <a:p>
            <a:pPr marL="0" indent="0">
              <a:buSzTx/>
              <a:buNone/>
            </a:pPr>
            <a:r>
              <a:t>We are assigned to the Weekend Warriors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9;p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/>
          <a:lstStyle/>
          <a:p>
            <a:pPr/>
            <a:r>
              <a:t>Updated USM</a:t>
            </a:r>
          </a:p>
        </p:txBody>
      </p:sp>
      <p:pic>
        <p:nvPicPr>
          <p:cNvPr id="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703" y="1196382"/>
            <a:ext cx="9802594" cy="5249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56;p8"/>
          <p:cNvSpPr txBox="1"/>
          <p:nvPr>
            <p:ph type="title"/>
          </p:nvPr>
        </p:nvSpPr>
        <p:spPr>
          <a:xfrm>
            <a:off x="3747275" y="2168475"/>
            <a:ext cx="4005901" cy="1325700"/>
          </a:xfrm>
          <a:prstGeom prst="rect">
            <a:avLst/>
          </a:prstGeom>
        </p:spPr>
        <p:txBody>
          <a:bodyPr/>
          <a:lstStyle/>
          <a:p>
            <a:pPr/>
            <a:r>
              <a:t>DEMO TIME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62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/>
          <a:p>
            <a:pPr/>
            <a:r>
              <a:t>Comments/Discussion</a:t>
            </a:r>
          </a:p>
        </p:txBody>
      </p:sp>
      <p:sp>
        <p:nvSpPr>
          <p:cNvPr id="46" name="Google Shape;63;p9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Successes</a:t>
            </a:r>
          </a:p>
          <a:p>
            <a:pPr/>
            <a:r>
              <a:t>We completed most of our release 1 goals 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Barriers to success</a:t>
            </a:r>
          </a:p>
          <a:p>
            <a:pPr/>
            <a:r>
              <a:t>Github difficulties</a:t>
            </a:r>
          </a:p>
          <a:p>
            <a:pPr>
              <a:spcBef>
                <a:spcPts val="0"/>
              </a:spcBef>
            </a:pPr>
            <a:r>
              <a:t>Having trouble pushing/pulling</a:t>
            </a:r>
          </a:p>
          <a:p>
            <a:pPr>
              <a:spcBef>
                <a:spcPts val="0"/>
              </a:spcBef>
            </a:pPr>
            <a:r>
              <a:t>Mac users had trouble using the database to 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69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/>
          <a:p>
            <a:pPr/>
            <a:r>
              <a:t>Sprint 2 Deliverables</a:t>
            </a:r>
          </a:p>
        </p:txBody>
      </p:sp>
      <p:sp>
        <p:nvSpPr>
          <p:cNvPr id="49" name="Google Shape;70;p10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50" name="Google Shape;71;p10" descr="Google Shape;71;p10"/>
          <p:cNvPicPr>
            <a:picLocks noChangeAspect="1"/>
          </p:cNvPicPr>
          <p:nvPr/>
        </p:nvPicPr>
        <p:blipFill>
          <a:blip r:embed="rId2">
            <a:extLst/>
          </a:blip>
          <a:srcRect l="0" t="16868" r="0" b="15954"/>
          <a:stretch>
            <a:fillRect/>
          </a:stretch>
        </p:blipFill>
        <p:spPr>
          <a:xfrm>
            <a:off x="838200" y="1487075"/>
            <a:ext cx="10802301" cy="4837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;p11"/>
          <p:cNvSpPr txBox="1"/>
          <p:nvPr>
            <p:ph type="title"/>
          </p:nvPr>
        </p:nvSpPr>
        <p:spPr>
          <a:xfrm>
            <a:off x="838200" y="36512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53" name="Google Shape;77;p11"/>
          <p:cNvSpPr txBox="1"/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Trebuchet MS"/>
            </a:pPr>
            <a:r>
              <a:t>How did you feel about this milestone? What did you like about it? What did you dislike?</a:t>
            </a:r>
          </a:p>
          <a:p>
            <a:pPr lvl="2" marL="1371600" indent="-381000">
              <a:lnSpc>
                <a:spcPct val="80000"/>
              </a:lnSpc>
              <a:spcBef>
                <a:spcPts val="0"/>
              </a:spcBef>
              <a:buSzPts val="2400"/>
              <a:defRPr sz="2400"/>
            </a:pPr>
            <a:r>
              <a:t>Excellent</a:t>
            </a:r>
          </a:p>
          <a:p>
            <a:pPr lvl="2" marL="1371600" indent="-381000">
              <a:lnSpc>
                <a:spcPct val="80000"/>
              </a:lnSpc>
              <a:spcBef>
                <a:spcPts val="0"/>
              </a:spcBef>
              <a:buSzPts val="2400"/>
              <a:defRPr sz="2400"/>
            </a:pPr>
            <a:r>
              <a:t>Liked Partial html pages</a:t>
            </a:r>
          </a:p>
          <a:p>
            <a:pPr lvl="2" marL="1371600" indent="-381000">
              <a:lnSpc>
                <a:spcPct val="80000"/>
              </a:lnSpc>
              <a:spcBef>
                <a:spcPts val="0"/>
              </a:spcBef>
              <a:buSzPts val="2400"/>
              <a:defRPr sz="2400"/>
            </a:pPr>
            <a:r>
              <a:t>MySql was not our friend 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Trebuchet MS"/>
            </a:pPr>
            <a:r>
              <a:t>What did you learn about yourself as you collaborated and worked through this milestone?</a:t>
            </a:r>
          </a:p>
          <a:p>
            <a:pPr lvl="2" marL="1371600" indent="-355600">
              <a:lnSpc>
                <a:spcPct val="80000"/>
              </a:lnSpc>
              <a:spcBef>
                <a:spcPts val="0"/>
              </a:spcBef>
              <a:buSzPts val="2000"/>
              <a:defRPr sz="2000"/>
            </a:pPr>
            <a:r>
              <a:t>WE LOVE ASP.NET /s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56" name="Google Shape;83;p12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How will you use what you have learned going forward?</a:t>
            </a:r>
          </a:p>
          <a:p>
            <a:pPr lvl="1" marL="914400" indent="-381000">
              <a:lnSpc>
                <a:spcPct val="80000"/>
              </a:lnSpc>
              <a:spcBef>
                <a:spcPts val="0"/>
              </a:spcBef>
              <a:buSzPts val="2400"/>
              <a:defRPr sz="2400"/>
            </a:pPr>
            <a:r>
              <a:t>Produce better Webpages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t>What “stuff &amp; things” related to this milestone would you want help with?</a:t>
            </a:r>
          </a:p>
          <a:p>
            <a:pPr lvl="1" marL="914400" indent="-381000">
              <a:lnSpc>
                <a:spcPct val="80000"/>
              </a:lnSpc>
              <a:spcBef>
                <a:spcPts val="0"/>
              </a:spcBef>
              <a:buSzPts val="2400"/>
              <a:defRPr sz="2400"/>
            </a:pPr>
            <a:r>
              <a:t>Database complications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rina">
  <a:themeElements>
    <a:clrScheme name="1_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1_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rina">
  <a:themeElements>
    <a:clrScheme name="1_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1_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