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344" y="-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000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2dcf3a53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2dcf3a53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Dakota</a:t>
            </a: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2dcf3a53c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2dcf3a53c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Everyone</a:t>
            </a: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Taylen</a:t>
            </a: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2dcf3a53c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Taylen</a:t>
            </a:r>
            <a:endParaRPr/>
          </a:p>
        </p:txBody>
      </p:sp>
      <p:sp>
        <p:nvSpPr>
          <p:cNvPr id="151" name="Google Shape;151;g42dcf3a53c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249d6b9d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249d6b9d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 and Ahmed</a:t>
            </a: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2dba00a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2dba00a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Dakota: Added Sign Up page to USM</a:t>
            </a: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e459a21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e459a21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e459a211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e459a211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e459a211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e459a211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2dcf3a53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2dcf3a53c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2072100" y="939650"/>
            <a:ext cx="70437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496ab, Milestone 1</a:t>
            </a:r>
            <a:endParaRPr sz="3600"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072100" y="1738975"/>
            <a:ext cx="8095800" cy="4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7200" dirty="0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rPr>
              <a:t>!</a:t>
            </a:r>
            <a:r>
              <a:rPr lang="en-US" sz="7200" b="1" dirty="0">
                <a:solidFill>
                  <a:srgbClr val="E6B8AF"/>
                </a:solidFill>
                <a:latin typeface="Lobster"/>
                <a:ea typeface="Lobster"/>
                <a:cs typeface="Lobster"/>
                <a:sym typeface="Lobster"/>
              </a:rPr>
              <a:t>Cool</a:t>
            </a:r>
            <a:endParaRPr sz="7200" b="1" dirty="0">
              <a:solidFill>
                <a:srgbClr val="E6B8A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Christian John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Ahmed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Shamiss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Jeremy Cross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Evan Geissler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Taylen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Jones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Dakota Fisher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27th September, 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2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838" y="1690825"/>
            <a:ext cx="8338324" cy="50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Release 3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550" y="1690687"/>
            <a:ext cx="8854893" cy="48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4 - Miscellaneous + Final Product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838" y="1690825"/>
            <a:ext cx="9142324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</a:t>
            </a:r>
            <a:r>
              <a:rPr lang="en-US"/>
              <a:t>./Possibilities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Gamify via adding Badges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Videogames and forums implement this as achievements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“Novice Ideologist”: submitting 5 ideas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Various other badges for different levels of commenting, liking, etc.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Can be shown below profile photo next to ideas.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838200" y="1243250"/>
            <a:ext cx="11225700" cy="3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concept of bringing another groups ideas to life is interesting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We didn’t like the possible hurdles of changing/incorporating our own ideas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Working with other groups design ideas is tough without wanting to change almost every aspect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838200" y="1243250"/>
            <a:ext cx="11225700" cy="3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collaborative nature of StoriesOnBoard will allow us to keep up to date with what needs to be completed, and manage a backlog of use features.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“stuff &amp; things” related to this milestone would you want help with?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Nothing in particular for this milestone.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!Cool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4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are team !Cool and and our group members are: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/>
              <a:t>Christian John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Ahmed Shamiss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Jeremy Cross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Evan Geissler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Taylen Jones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Dakota Fisher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are assigned to the Weekend Warriors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&amp; analysis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838200" y="1690675"/>
            <a:ext cx="10515600" cy="4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the readability and usability of the GitHub content for the team’s project you were assigned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Github content clear and easy to understand.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Questionnaires have been very helpful.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like about the team’s design/design choices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Simplistic UI design.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Searchability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Layout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&amp; analysis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98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do you dislike about the team’s design/design choices</a:t>
            </a:r>
            <a:endParaRPr/>
          </a:p>
          <a:p>
            <a:pPr marL="685800" lvl="1" indent="-2286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Clutter and redundancies in some of the menus.</a:t>
            </a:r>
            <a:endParaRPr/>
          </a:p>
          <a:p>
            <a:pPr marL="685800" lvl="1" indent="-2286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 activity log </a:t>
            </a:r>
            <a:endParaRPr/>
          </a:p>
          <a:p>
            <a:pPr marL="685800" lvl="1" indent="-2286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Tabs feel out of place </a:t>
            </a:r>
            <a:endParaRPr/>
          </a:p>
          <a:p>
            <a:pPr marL="685800" lvl="1" indent="-2286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Sorting by states/teams/names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did the users say (if anything) that may correspond to your team’s feelings</a:t>
            </a:r>
            <a:endParaRPr/>
          </a:p>
          <a:p>
            <a:pPr marL="685800" lvl="1" indent="-2286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preferred Homepage over Dashboard which most users agreed 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Revisioning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any ideas you have for extending/revisioning the design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Allow sorting of ideas by idea state, team, and/or name.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Rework left hand tabs: rename, reduce redundancy, etc.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Extend different parts of the web page i.e. reduce unused space.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Add a user signup page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Remove “Status” above an idea, but keep status bar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Remove buttons for comments and likes (redundant)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750" y="1023600"/>
            <a:ext cx="7036489" cy="5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2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 Up Page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838200" y="66700"/>
            <a:ext cx="10515600" cy="102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Original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799" y="1357176"/>
            <a:ext cx="6632413" cy="51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838188" y="0"/>
            <a:ext cx="10515600" cy="99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Revised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312" y="1288150"/>
            <a:ext cx="6831376" cy="53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1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38" y="1690825"/>
            <a:ext cx="9591725" cy="50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Macintosh PowerPoint</Application>
  <PresentationFormat>Custom</PresentationFormat>
  <Paragraphs>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Roboto Slab</vt:lpstr>
      <vt:lpstr>Roboto</vt:lpstr>
      <vt:lpstr>Lobster</vt:lpstr>
      <vt:lpstr>Marina</vt:lpstr>
      <vt:lpstr>ENSE 496ab, Milestone 1</vt:lpstr>
      <vt:lpstr>Team !Cool</vt:lpstr>
      <vt:lpstr>Review &amp; analysis</vt:lpstr>
      <vt:lpstr>Review &amp; analysis</vt:lpstr>
      <vt:lpstr>Revisioning</vt:lpstr>
      <vt:lpstr>Sign Up Page</vt:lpstr>
      <vt:lpstr>Original</vt:lpstr>
      <vt:lpstr>Revised</vt:lpstr>
      <vt:lpstr>Release 1</vt:lpstr>
      <vt:lpstr>Release 2</vt:lpstr>
      <vt:lpstr>Release 3</vt:lpstr>
      <vt:lpstr>Release 4 - Miscellaneous + Final Product</vt:lpstr>
      <vt:lpstr>Misc./Possibilities</vt:lpstr>
      <vt:lpstr>Group reflection</vt:lpstr>
      <vt:lpstr>Group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496ab, Milestone 1</dc:title>
  <cp:lastModifiedBy>Evan  Geissler</cp:lastModifiedBy>
  <cp:revision>1</cp:revision>
  <dcterms:modified xsi:type="dcterms:W3CDTF">2018-10-10T03:54:58Z</dcterms:modified>
</cp:coreProperties>
</file>