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  <p:sldMasterId id="214748365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obster"/>
      <p:regular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Roboto Slab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445839448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445839448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g445839448b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445839448b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445839448b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445839448b_2_1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45839448b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45839448b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445839448b_2_1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45839448b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45839448b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445839448b_2_2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4592e398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44592e398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45839448b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45839448b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445839448b_2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1296650" y="6218237"/>
            <a:ext cx="731837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sz="1300" b="0" i="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sz="1300" b="0" i="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sz="1300" b="0" i="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sz="1300" b="0" i="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sz="1300" b="0" i="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sz="1300" b="0" i="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sz="1300" b="0" i="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sz="1300" b="0" i="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sz="1300" b="0" i="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033587" y="896937"/>
            <a:ext cx="1441450" cy="1500187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8BC34A"/>
            </a:solidFill>
            <a:prstDash val="solid"/>
            <a:miter lim="5243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 rot="10800000">
            <a:off x="8716962" y="4457700"/>
            <a:ext cx="1441450" cy="1500187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8BC34A"/>
            </a:solidFill>
            <a:prstDash val="solid"/>
            <a:miter lim="5243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"/>
          <p:cNvCxnSpPr/>
          <p:nvPr/>
        </p:nvCxnSpPr>
        <p:spPr>
          <a:xfrm>
            <a:off x="5813425" y="3756025"/>
            <a:ext cx="565150" cy="0"/>
          </a:xfrm>
          <a:prstGeom prst="straightConnector1">
            <a:avLst/>
          </a:prstGeom>
          <a:noFill/>
          <a:ln w="38100" cap="flat" cmpd="sng">
            <a:solidFill>
              <a:srgbClr val="039BE5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517525" y="611187"/>
            <a:ext cx="1115695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517525" y="1985962"/>
            <a:ext cx="11156950" cy="410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296650" y="6218237"/>
            <a:ext cx="731837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sz="1300" b="0" i="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sz="1300" b="0" i="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sz="1300" b="0" i="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sz="1300" b="0" i="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sz="1300" b="0" i="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sz="1300" b="0" i="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sz="1300" b="0" i="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sz="1300" b="0" i="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sz="1300" b="0" i="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517525" y="611187"/>
            <a:ext cx="1115695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517525" y="1985962"/>
            <a:ext cx="11156950" cy="410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071687" y="939800"/>
            <a:ext cx="7043737" cy="70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ENSE 496ab, Milestone 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071687" y="1738312"/>
            <a:ext cx="8096250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</a:pPr>
            <a:r>
              <a:rPr lang="en-US" sz="7200" b="0" i="0" u="none" strike="noStrike" cap="none">
                <a:solidFill>
                  <a:srgbClr val="990000"/>
                </a:solidFill>
                <a:latin typeface="Lobster"/>
                <a:ea typeface="Lobster"/>
                <a:cs typeface="Lobster"/>
                <a:sym typeface="Lobster"/>
              </a:rPr>
              <a:t>!</a:t>
            </a:r>
            <a:r>
              <a:rPr lang="en-US" sz="7200" b="1" i="0" u="none" strike="noStrike" cap="none">
                <a:solidFill>
                  <a:srgbClr val="E6B8AF"/>
                </a:solidFill>
                <a:latin typeface="Lobster"/>
                <a:ea typeface="Lobster"/>
                <a:cs typeface="Lobster"/>
                <a:sym typeface="Lobster"/>
              </a:rPr>
              <a:t>Cool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Christian John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Ahmed Shamiss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Jeremy Cross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Evan Geissler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Taylen Jones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Dakota Fisher</a:t>
            </a: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 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October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Team !Cool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are team !Cool and and our group members are:</a:t>
            </a:r>
            <a:endParaRPr/>
          </a:p>
          <a:p>
            <a:pPr marL="0" marR="0" lvl="0" indent="-19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Calibri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Christian John</a:t>
            </a:r>
            <a:endParaRPr/>
          </a:p>
          <a:p>
            <a:pPr marL="0" marR="0" lvl="0" indent="-19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Ahmed Shamiss</a:t>
            </a:r>
            <a:endParaRPr/>
          </a:p>
          <a:p>
            <a:pPr marL="0" marR="0" lvl="0" indent="-19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Jeremy Cross</a:t>
            </a:r>
            <a:endParaRPr/>
          </a:p>
          <a:p>
            <a:pPr marL="0" marR="0" lvl="0" indent="-19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Evan Geissler</a:t>
            </a:r>
            <a:endParaRPr/>
          </a:p>
          <a:p>
            <a:pPr marL="0" marR="0" lvl="0" indent="-19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Taylen Jones</a:t>
            </a:r>
            <a:endParaRPr/>
          </a:p>
          <a:p>
            <a:pPr marL="0" marR="0" lvl="0" indent="-19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Dakota Fisher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are assigned to the Weekend Warriors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Updated USM</a:t>
            </a:r>
            <a:endParaRPr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75B7BC-E00E-4334-A665-1154F88B7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703" y="1196382"/>
            <a:ext cx="9802593" cy="52490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3747275" y="2168475"/>
            <a:ext cx="40059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TIME !!!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Comments/Discussion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Successes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completed most of our release 1 goals 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Barriers to success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Github difficulties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Having trouble pushing/pulling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Mac users had trouble using the database to login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2 Deliverables</a:t>
            </a: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0"/>
          <p:cNvPicPr preferRelativeResize="0"/>
          <p:nvPr/>
        </p:nvPicPr>
        <p:blipFill rotWithShape="1">
          <a:blip r:embed="rId3">
            <a:alphaModFix/>
          </a:blip>
          <a:srcRect t="16868" b="15954"/>
          <a:stretch/>
        </p:blipFill>
        <p:spPr>
          <a:xfrm>
            <a:off x="838200" y="1487076"/>
            <a:ext cx="10802300" cy="48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did you feel about this milestone? What did you like about it? What did you dislike?</a:t>
            </a:r>
            <a:endParaRPr/>
          </a:p>
          <a:p>
            <a:pPr marL="1371600" marR="0" lvl="2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</a:rPr>
              <a:t>Excellent</a:t>
            </a:r>
            <a:endParaRPr sz="2400">
              <a:solidFill>
                <a:srgbClr val="FFFFFF"/>
              </a:solidFill>
            </a:endParaRPr>
          </a:p>
          <a:p>
            <a:pPr marL="1371600" marR="0" lvl="2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</a:rPr>
              <a:t>Liked Partial html pages</a:t>
            </a:r>
            <a:endParaRPr sz="2400">
              <a:solidFill>
                <a:srgbClr val="FFFFFF"/>
              </a:solidFill>
            </a:endParaRPr>
          </a:p>
          <a:p>
            <a:pPr marL="1371600" marR="0" lvl="2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</a:rPr>
              <a:t>MySql was not our friend </a:t>
            </a:r>
            <a:endParaRPr sz="2400">
              <a:solidFill>
                <a:srgbClr val="FFFFFF"/>
              </a:solidFill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did you learn about yourself as you collaborated and worked through this milestone?</a:t>
            </a:r>
            <a:endParaRPr sz="2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55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>
                <a:solidFill>
                  <a:srgbClr val="FFFFFF"/>
                </a:solidFill>
              </a:rPr>
              <a:t>WE LOVE ASP.NET /s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How will you use what you have learned going forward?</a:t>
            </a:r>
            <a:endParaRPr/>
          </a:p>
          <a:p>
            <a:pPr marL="914400" lvl="1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Produce better Webpages</a:t>
            </a:r>
            <a:endParaRPr/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“stuff &amp; things” related to this milestone would you want help with?</a:t>
            </a:r>
            <a:endParaRPr/>
          </a:p>
          <a:p>
            <a:pPr marL="914400" lvl="1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Database complications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3418175" y="2523900"/>
            <a:ext cx="28212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2_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Widescreen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Lobster</vt:lpstr>
      <vt:lpstr>Roboto Slab</vt:lpstr>
      <vt:lpstr>Roboto</vt:lpstr>
      <vt:lpstr>Arial</vt:lpstr>
      <vt:lpstr>1_Marina</vt:lpstr>
      <vt:lpstr>12_Marina</vt:lpstr>
      <vt:lpstr>ENSE 496ab, Milestone 2</vt:lpstr>
      <vt:lpstr>Team !Cool</vt:lpstr>
      <vt:lpstr>Updated USM</vt:lpstr>
      <vt:lpstr>DEMO TIME !!!</vt:lpstr>
      <vt:lpstr>Comments/Discussion</vt:lpstr>
      <vt:lpstr>Sprint 2 Deliverables</vt:lpstr>
      <vt:lpstr>Group reflection</vt:lpstr>
      <vt:lpstr>Group reflection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496ab, Milestone 2</dc:title>
  <cp:lastModifiedBy>Dakota Fisher</cp:lastModifiedBy>
  <cp:revision>1</cp:revision>
  <dcterms:modified xsi:type="dcterms:W3CDTF">2018-10-11T21:25:41Z</dcterms:modified>
</cp:coreProperties>
</file>