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Lobster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obster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445839448b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445839448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445839448b_2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445839448b_2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445839448b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445839448b_2_1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45839448b_2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45839448b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445839448b_2_1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45839448b_2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45839448b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445839448b_2_2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45839448b_2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45839448b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445839448b_2_3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b="0" i="0" sz="3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b="0" i="0" sz="3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b="0" i="0" sz="3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b="0" i="0" sz="3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b="0" i="0" sz="3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b="0" i="0" sz="3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b="0" i="0" sz="3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b="0" i="0" sz="3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b="0" i="0" sz="3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1296650" y="6218237"/>
            <a:ext cx="731837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033587" y="896937"/>
            <a:ext cx="1441450" cy="1500187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8BC34A"/>
            </a:solidFill>
            <a:prstDash val="solid"/>
            <a:miter lim="5243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 rot="10800000">
            <a:off x="8716962" y="4457700"/>
            <a:ext cx="1441450" cy="1500187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8BC34A"/>
            </a:solidFill>
            <a:prstDash val="solid"/>
            <a:miter lim="5243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"/>
          <p:cNvCxnSpPr/>
          <p:nvPr/>
        </p:nvCxnSpPr>
        <p:spPr>
          <a:xfrm>
            <a:off x="5813425" y="3756025"/>
            <a:ext cx="565150" cy="0"/>
          </a:xfrm>
          <a:prstGeom prst="straightConnector1">
            <a:avLst/>
          </a:prstGeom>
          <a:noFill/>
          <a:ln cap="flat" cmpd="sng" w="38100">
            <a:solidFill>
              <a:srgbClr val="039BE5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" name="Google Shape;13;p1"/>
          <p:cNvSpPr txBox="1"/>
          <p:nvPr>
            <p:ph type="title"/>
          </p:nvPr>
        </p:nvSpPr>
        <p:spPr>
          <a:xfrm>
            <a:off x="517525" y="611187"/>
            <a:ext cx="111569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517525" y="1985962"/>
            <a:ext cx="11156950" cy="410527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1296650" y="6218237"/>
            <a:ext cx="731837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517525" y="611187"/>
            <a:ext cx="111569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517525" y="1985962"/>
            <a:ext cx="11156950" cy="410527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2071687" y="939800"/>
            <a:ext cx="7043737" cy="709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ENSE 496ab, Milestone </a:t>
            </a: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2071687" y="1738312"/>
            <a:ext cx="8096250" cy="422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</a:pPr>
            <a:r>
              <a:rPr b="0" i="0" lang="en-US" sz="7200" u="none" cap="none" strike="noStrike">
                <a:solidFill>
                  <a:srgbClr val="990000"/>
                </a:solidFill>
                <a:latin typeface="Lobster"/>
                <a:ea typeface="Lobster"/>
                <a:cs typeface="Lobster"/>
                <a:sym typeface="Lobster"/>
              </a:rPr>
              <a:t>!</a:t>
            </a:r>
            <a:r>
              <a:rPr b="1" i="0" lang="en-US" sz="7200" u="none" cap="none" strike="noStrike">
                <a:solidFill>
                  <a:srgbClr val="E6B8AF"/>
                </a:solidFill>
                <a:latin typeface="Lobster"/>
                <a:ea typeface="Lobster"/>
                <a:cs typeface="Lobster"/>
                <a:sym typeface="Lobster"/>
              </a:rPr>
              <a:t>Cool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endParaRPr/>
          </a:p>
          <a:p>
            <a:pPr indent="-127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Christian John</a:t>
            </a:r>
            <a:endParaRPr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Ahmed Shamiss</a:t>
            </a:r>
            <a:endParaRPr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Jeremy Cross</a:t>
            </a:r>
            <a:endParaRPr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Evan Geissler</a:t>
            </a:r>
            <a:endParaRPr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Taylen Jones</a:t>
            </a:r>
            <a:endParaRPr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Dakota Fisher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 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October</a:t>
            </a: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Team !Cool</a:t>
            </a:r>
            <a:endParaRPr/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8200" y="1825625"/>
            <a:ext cx="10515600" cy="414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are team !Cool and and our group members are:</a:t>
            </a:r>
            <a:endParaRPr/>
          </a:p>
          <a:p>
            <a:pPr indent="-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Christian John</a:t>
            </a:r>
            <a:endParaRPr/>
          </a:p>
          <a:p>
            <a:pPr indent="-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Ahmed Shamiss</a:t>
            </a:r>
            <a:endParaRPr/>
          </a:p>
          <a:p>
            <a:pPr indent="-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Jeremy Cross</a:t>
            </a:r>
            <a:endParaRPr/>
          </a:p>
          <a:p>
            <a:pPr indent="-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Evan Geissler</a:t>
            </a:r>
            <a:endParaRPr/>
          </a:p>
          <a:p>
            <a:pPr indent="-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Taylen Jones</a:t>
            </a:r>
            <a:endParaRPr/>
          </a:p>
          <a:p>
            <a:pPr indent="-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Dakota Fisher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are assigned to the Weekend Warriors 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Updated USM</a:t>
            </a:r>
            <a:endParaRPr/>
          </a:p>
        </p:txBody>
      </p:sp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1257413"/>
            <a:ext cx="9829800" cy="51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3747275" y="2168475"/>
            <a:ext cx="40059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TIME !!!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Comments/Discussion</a:t>
            </a:r>
            <a:endParaRPr/>
          </a:p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Successes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completed most of our release 1 goals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Barriers to success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Github </a:t>
            </a:r>
            <a:r>
              <a:rPr lang="en-US"/>
              <a:t>difficulties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Having trouble pushing/pulling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Mac users had trouble using the database to login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2 Deliverables</a:t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0"/>
          <p:cNvPicPr preferRelativeResize="0"/>
          <p:nvPr/>
        </p:nvPicPr>
        <p:blipFill rotWithShape="1">
          <a:blip r:embed="rId3">
            <a:alphaModFix/>
          </a:blip>
          <a:srcRect b="15954" l="0" r="0" t="16868"/>
          <a:stretch/>
        </p:blipFill>
        <p:spPr>
          <a:xfrm>
            <a:off x="838200" y="1487076"/>
            <a:ext cx="10802300" cy="48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/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did you feel about this milestone? What did you like about it? What did you dislike?</a:t>
            </a:r>
            <a:endParaRPr/>
          </a:p>
          <a:p>
            <a:pPr indent="-381000" lvl="2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</a:rPr>
              <a:t>Excellent</a:t>
            </a:r>
            <a:endParaRPr sz="2400">
              <a:solidFill>
                <a:srgbClr val="FFFFFF"/>
              </a:solidFill>
            </a:endParaRPr>
          </a:p>
          <a:p>
            <a:pPr indent="-381000" lvl="2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</a:rPr>
              <a:t>Liked Partial html pages</a:t>
            </a:r>
            <a:endParaRPr sz="2400">
              <a:solidFill>
                <a:srgbClr val="FFFFFF"/>
              </a:solidFill>
            </a:endParaRPr>
          </a:p>
          <a:p>
            <a:pPr indent="-381000" lvl="2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</a:rPr>
              <a:t>MySql was not our friend </a:t>
            </a:r>
            <a:endParaRPr sz="2400">
              <a:solidFill>
                <a:srgbClr val="FFFFFF"/>
              </a:solidFill>
            </a:endParaRPr>
          </a:p>
          <a:p>
            <a:pPr indent="-4064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did you learn about yourself as you collaborated and worked through this milestone?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>
                <a:solidFill>
                  <a:srgbClr val="FFFFFF"/>
                </a:solidFill>
              </a:rPr>
              <a:t>WE LOVE ASP.NET /s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3418175" y="2523900"/>
            <a:ext cx="28212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2_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