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obst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4.xml"/><Relationship Id="rId22" Type="http://schemas.openxmlformats.org/officeDocument/2006/relationships/font" Target="fonts/Roboto-italic.fntdata"/><Relationship Id="rId10" Type="http://schemas.openxmlformats.org/officeDocument/2006/relationships/slide" Target="slides/slide3.xml"/><Relationship Id="rId21" Type="http://schemas.openxmlformats.org/officeDocument/2006/relationships/font" Target="fonts/Roboto-bold.fntdata"/><Relationship Id="rId13" Type="http://schemas.openxmlformats.org/officeDocument/2006/relationships/slide" Target="slides/slide6.xml"/><Relationship Id="rId24" Type="http://schemas.openxmlformats.org/officeDocument/2006/relationships/font" Target="fonts/Lobster-regular.fntdata"/><Relationship Id="rId12" Type="http://schemas.openxmlformats.org/officeDocument/2006/relationships/slide" Target="slides/slide5.xml"/><Relationship Id="rId23" Type="http://schemas.openxmlformats.org/officeDocument/2006/relationships/font" Target="fonts/Roboto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Slab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Slab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cfecb60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4cfecb607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cfecb607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cfecb6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44cfecb607_2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cfecb60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44cfecb607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cfecb607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cfecb60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4cfecb607_2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cfecb607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cfecb60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44cfecb607_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5a224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5a224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cfecb607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cfecb60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4cfecb607_2_4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fbbc3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fbbc3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cfecb6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cfecb6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d0d7a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d0d7a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1" y="1188925"/>
            <a:ext cx="5783400" cy="14573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5190" y="672703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6537721" y="3343275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p13"/>
          <p:cNvCxnSpPr/>
          <p:nvPr/>
        </p:nvCxnSpPr>
        <p:spPr>
          <a:xfrm>
            <a:off x="4360069" y="2817019"/>
            <a:ext cx="423862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megaHelix/notcool/tree/master/Usability%20Evaluation/Fall%20Term" TargetMode="External"/><Relationship Id="rId4" Type="http://schemas.openxmlformats.org/officeDocument/2006/relationships/hyperlink" Target="https://github.com/OmegaHelix/notcool/tree/master/Documentation/User%20Guid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1553765" y="704850"/>
            <a:ext cx="5282803" cy="53220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496ab, Milestone </a:t>
            </a:r>
            <a:r>
              <a:rPr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553765" y="1303734"/>
            <a:ext cx="6072188" cy="3167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5400" u="none" cap="none" strike="noStrike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b="1" i="0" lang="en" sz="5400" u="none" cap="none" strike="noStrike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581096" y="1775025"/>
            <a:ext cx="35034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!Cool</a:t>
            </a:r>
            <a:endParaRPr sz="11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788670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team !Cool and and our group members are: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Christian John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Ahmed Shamiss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Jeremy Cross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Evan Geissler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Taylen Jones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Dakota Fisher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assigned to the Weekend Warriors project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0"/>
            <a:ext cx="7886700" cy="99427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 Review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25" y="819150"/>
            <a:ext cx="7346625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813323" y="1626350"/>
            <a:ext cx="4070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DEMO TIME !!!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Comments/Discussion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28650" y="1149075"/>
            <a:ext cx="7886700" cy="39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Successes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Commenting on Ideas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Subscribing to Ideas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Barriers to success?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Liking an idea cause a few </a:t>
            </a:r>
            <a:r>
              <a:rPr lang="en" sz="2400">
                <a:solidFill>
                  <a:srgbClr val="FFFFFF"/>
                </a:solidFill>
              </a:rPr>
              <a:t>issues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The break last week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8650" y="10029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Deliverables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053669"/>
            <a:ext cx="85725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Usability documentation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Consent Form, </a:t>
            </a:r>
            <a:r>
              <a:rPr lang="en"/>
              <a:t>Questionnaire: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https://github.com/OmegaHelix/notcool/tree/master/Usability%20Evaluation/Fall%20Term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User Manual: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https://github.com/OmegaHelix/notcool/tree/master/Documentation/User%20Guides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did you feel about this milestone? What did you like about it? What did you dislike?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Difficulty with the likes system, Overall successful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Liked the end result of milestone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did you learn about yourself as you collaborated and worked through this milestone?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Asp.net sucks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will you use what you have learned going forward?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Polish the UI and styling to make it look more like a finished product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F</a:t>
            </a:r>
            <a:r>
              <a:rPr lang="en" sz="1800">
                <a:solidFill>
                  <a:srgbClr val="FFFFFF"/>
                </a:solidFill>
              </a:rPr>
              <a:t>ill in missing areas in the site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“stuff &amp; things” related to this milestone would you want help with?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How to call a Controller function </a:t>
            </a:r>
            <a:r>
              <a:rPr lang="en" sz="1800">
                <a:solidFill>
                  <a:srgbClr val="FFFFFF"/>
                </a:solidFill>
              </a:rPr>
              <a:t>Asynchronously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2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