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Lobster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4.xml"/><Relationship Id="rId22" Type="http://schemas.openxmlformats.org/officeDocument/2006/relationships/font" Target="fonts/Roboto-italic.fntdata"/><Relationship Id="rId10" Type="http://schemas.openxmlformats.org/officeDocument/2006/relationships/slide" Target="slides/slide3.xml"/><Relationship Id="rId21" Type="http://schemas.openxmlformats.org/officeDocument/2006/relationships/font" Target="fonts/Roboto-bold.fntdata"/><Relationship Id="rId13" Type="http://schemas.openxmlformats.org/officeDocument/2006/relationships/slide" Target="slides/slide6.xml"/><Relationship Id="rId24" Type="http://schemas.openxmlformats.org/officeDocument/2006/relationships/font" Target="fonts/Lobster-regular.fntdata"/><Relationship Id="rId12" Type="http://schemas.openxmlformats.org/officeDocument/2006/relationships/slide" Target="slides/slide5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Slab-bold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RobotoSlab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4cfecb607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44cfecb607_2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4cfecb607_2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4cfecb607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44cfecb607_2_4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4cfecb607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44cfecb607_2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4cfecb607_2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4cfecb607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44cfecb607_2_3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4cfecb607_6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4cfecb607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44cfecb607_6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55a2246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55a2246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4cfecb607_2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4cfecb607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44cfecb607_2_4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6fbbc32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6fbbc32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4cfecb60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4cfecb60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4d0d7ad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4d0d7ad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1680301" y="1188925"/>
            <a:ext cx="5783400" cy="14573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88" y="4663678"/>
            <a:ext cx="548878" cy="392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525190" y="672703"/>
            <a:ext cx="1081088" cy="112514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8BC34A"/>
            </a:solidFill>
            <a:prstDash val="solid"/>
            <a:miter lim="5243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 rot="10800000">
            <a:off x="6537721" y="3343275"/>
            <a:ext cx="1081088" cy="112514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8BC34A"/>
            </a:solidFill>
            <a:prstDash val="solid"/>
            <a:miter lim="5243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" name="Google Shape;53;p13"/>
          <p:cNvCxnSpPr/>
          <p:nvPr/>
        </p:nvCxnSpPr>
        <p:spPr>
          <a:xfrm>
            <a:off x="4360069" y="2817019"/>
            <a:ext cx="423862" cy="0"/>
          </a:xfrm>
          <a:prstGeom prst="straightConnector1">
            <a:avLst/>
          </a:prstGeom>
          <a:noFill/>
          <a:ln cap="flat" cmpd="sng" w="38100">
            <a:solidFill>
              <a:srgbClr val="039BE5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4" name="Google Shape;54;p13"/>
          <p:cNvSpPr txBox="1"/>
          <p:nvPr>
            <p:ph type="title"/>
          </p:nvPr>
        </p:nvSpPr>
        <p:spPr>
          <a:xfrm>
            <a:off x="388144" y="458390"/>
            <a:ext cx="8367713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88144" y="1489471"/>
            <a:ext cx="8367713" cy="30789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88" y="4663678"/>
            <a:ext cx="548878" cy="392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88144" y="458390"/>
            <a:ext cx="8367713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88144" y="1489471"/>
            <a:ext cx="8367713" cy="30789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OmegaHelix/notcool/tree/master/Usability%20Evaluation/Fall%20Term" TargetMode="External"/><Relationship Id="rId4" Type="http://schemas.openxmlformats.org/officeDocument/2006/relationships/hyperlink" Target="https://github.com/OmegaHelix/notcool/tree/master/Documentation/User%20Guide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ctrTitle"/>
          </p:nvPr>
        </p:nvSpPr>
        <p:spPr>
          <a:xfrm>
            <a:off x="1553765" y="704850"/>
            <a:ext cx="5282803" cy="53220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2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ENSE 496ab, Milestone </a:t>
            </a:r>
            <a:r>
              <a:rPr lang="en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100"/>
          </a:p>
        </p:txBody>
      </p:sp>
      <p:sp>
        <p:nvSpPr>
          <p:cNvPr id="78" name="Google Shape;78;p17"/>
          <p:cNvSpPr txBox="1"/>
          <p:nvPr>
            <p:ph idx="1" type="subTitle"/>
          </p:nvPr>
        </p:nvSpPr>
        <p:spPr>
          <a:xfrm>
            <a:off x="1553765" y="1303734"/>
            <a:ext cx="6072188" cy="31670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</a:pPr>
            <a:r>
              <a:rPr b="0" i="0" lang="en" sz="5400" u="none" cap="none" strike="noStrike">
                <a:solidFill>
                  <a:srgbClr val="990000"/>
                </a:solidFill>
                <a:latin typeface="Lobster"/>
                <a:ea typeface="Lobster"/>
                <a:cs typeface="Lobster"/>
                <a:sym typeface="Lobster"/>
              </a:rPr>
              <a:t>!</a:t>
            </a:r>
            <a:r>
              <a:rPr b="1" i="0" lang="en" sz="5400" u="none" cap="none" strike="noStrike">
                <a:solidFill>
                  <a:srgbClr val="E6B8AF"/>
                </a:solidFill>
                <a:latin typeface="Lobster"/>
                <a:ea typeface="Lobster"/>
                <a:cs typeface="Lobster"/>
                <a:sym typeface="Lobster"/>
              </a:rPr>
              <a:t>Cool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Members: 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Christian John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Ahmed Shamiss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Jeremy Cross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Evan Geissler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Taylen Jones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Dakota Fisher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r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 </a:t>
            </a: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November</a:t>
            </a:r>
            <a:r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2018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1581096" y="1775025"/>
            <a:ext cx="35034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Questions?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Team !Cool</a:t>
            </a:r>
            <a:endParaRPr sz="1100"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628650" y="1369219"/>
            <a:ext cx="7886700" cy="31111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are team !Cool and and our group members are:</a:t>
            </a:r>
            <a:endParaRPr sz="1100"/>
          </a:p>
          <a:p>
            <a:pPr indent="-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Char char="•"/>
            </a:pPr>
            <a:r>
              <a:rPr b="0" i="0" lang="en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Christian John</a:t>
            </a:r>
            <a:endParaRPr sz="1100"/>
          </a:p>
          <a:p>
            <a:pPr indent="-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Ahmed Shamiss</a:t>
            </a:r>
            <a:endParaRPr sz="1100"/>
          </a:p>
          <a:p>
            <a:pPr indent="-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Jeremy Cross</a:t>
            </a:r>
            <a:endParaRPr sz="1100"/>
          </a:p>
          <a:p>
            <a:pPr indent="-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Evan Geissler</a:t>
            </a:r>
            <a:endParaRPr sz="1100"/>
          </a:p>
          <a:p>
            <a:pPr indent="-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Taylen Jones</a:t>
            </a:r>
            <a:endParaRPr sz="1100"/>
          </a:p>
          <a:p>
            <a:pPr indent="-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Dakota Fisher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are assigned to the Weekend Warriors project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628650" y="0"/>
            <a:ext cx="7886700" cy="994275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USM Review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225" y="883675"/>
            <a:ext cx="6267249" cy="409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1813323" y="1626350"/>
            <a:ext cx="4070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DEMO TIME !!!</a:t>
            </a:r>
            <a:endParaRPr sz="4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Comments/Discussion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628650" y="1149075"/>
            <a:ext cx="7886700" cy="39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Successes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" sz="2400">
                <a:solidFill>
                  <a:srgbClr val="FFFFFF"/>
                </a:solidFill>
              </a:rPr>
              <a:t>Commenting on Ideas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" sz="2400">
                <a:solidFill>
                  <a:srgbClr val="FFFFFF"/>
                </a:solidFill>
              </a:rPr>
              <a:t>Subscribing to Ideas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Barriers to success?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" sz="2400">
                <a:solidFill>
                  <a:srgbClr val="FFFFFF"/>
                </a:solidFill>
              </a:rPr>
              <a:t>Liking an idea cause a few </a:t>
            </a:r>
            <a:r>
              <a:rPr lang="en" sz="2400">
                <a:solidFill>
                  <a:srgbClr val="FFFFFF"/>
                </a:solidFill>
              </a:rPr>
              <a:t>issues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" sz="2400">
                <a:solidFill>
                  <a:srgbClr val="FFFFFF"/>
                </a:solidFill>
              </a:rPr>
              <a:t>The break last week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628650" y="10029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4 Deliverables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850" y="855775"/>
            <a:ext cx="6703474" cy="42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Usability documentation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Consent Form, </a:t>
            </a:r>
            <a:r>
              <a:rPr lang="en"/>
              <a:t>Questionnaire: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u="sng">
                <a:solidFill>
                  <a:schemeClr val="accent5"/>
                </a:solidFill>
                <a:hlinkClick r:id="rId3"/>
              </a:rPr>
              <a:t>https://github.com/OmegaHelix/notcool/tree/master/Usability%20Evaluation/Fall%20Term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User Manual: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https://github.com/OmegaHelix/notcool/tree/master/Documentation/User%20Guides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Group reflection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628650" y="1161901"/>
            <a:ext cx="7886700" cy="3812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How did you feel about this milestone? What did you like about it? What did you dislike?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" sz="1800">
                <a:solidFill>
                  <a:srgbClr val="FFFFFF"/>
                </a:solidFill>
              </a:rPr>
              <a:t>Difficulty with the likes system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What did you learn about yourself as you collaborated and worked through this milestone?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" sz="1800">
                <a:solidFill>
                  <a:srgbClr val="FFFFFF"/>
                </a:solidFill>
              </a:rPr>
              <a:t>Asp.net sucks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Group reflection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628650" y="1161901"/>
            <a:ext cx="7886700" cy="3812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How will you use what you have learned going forward?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" sz="1800">
                <a:solidFill>
                  <a:srgbClr val="FFFFFF"/>
                </a:solidFill>
              </a:rPr>
              <a:t>Polish the UI and styling to make it look more like a finished product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" sz="1800">
                <a:solidFill>
                  <a:srgbClr val="FFFFFF"/>
                </a:solidFill>
              </a:rPr>
              <a:t>F</a:t>
            </a:r>
            <a:r>
              <a:rPr lang="en" sz="1800">
                <a:solidFill>
                  <a:srgbClr val="FFFFFF"/>
                </a:solidFill>
              </a:rPr>
              <a:t>ill in missing areas in the site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What “stuff &amp; things” related to this milestone would you want help with?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" sz="1800">
                <a:solidFill>
                  <a:srgbClr val="FFFFFF"/>
                </a:solidFill>
              </a:rPr>
              <a:t>How to call a Controller function </a:t>
            </a:r>
            <a:r>
              <a:rPr lang="en" sz="1800">
                <a:solidFill>
                  <a:srgbClr val="FFFFFF"/>
                </a:solidFill>
              </a:rPr>
              <a:t>Asynchronously</a:t>
            </a:r>
            <a:r>
              <a:rPr lang="en" sz="1800">
                <a:solidFill>
                  <a:srgbClr val="FFFFFF"/>
                </a:solidFill>
              </a:rPr>
              <a:t> 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2_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